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 snapToObjects="1">
      <p:cViewPr varScale="1">
        <p:scale>
          <a:sx n="153" d="100"/>
          <a:sy n="153" d="100"/>
        </p:scale>
        <p:origin x="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"Transformer: Revolutionizing Machine Translation and Parsing with Attention Mechanisms"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Transformer: Groundbreaking architecture revolutionizing neural networks.</a:t>
            </a:r>
            <a:br/>
            <a:br/>
            <a:r>
              <a:t>- Outshines traditional models with superior attention mechanisms.</a:t>
            </a:r>
            <a:br/>
            <a:br/>
            <a:r>
              <a:t>- Transforms machine translation with unmatched efficiency and speed.</a:t>
            </a:r>
            <a:br/>
            <a:br/>
            <a:r>
              <a:t>- Exhibits remarkable adaptability to complex tasks, including parsing.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4000" b="1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Superiority in machine translation tasks.</a:t>
            </a:r>
            <a:br/>
            <a:br/>
            <a:r>
              <a:t>Elimination of recurrence and convolutions.</a:t>
            </a:r>
            <a:br/>
            <a:br/>
            <a:r>
              <a:t>Efficiency in parallelization and training duration.</a:t>
            </a:r>
            <a:br/>
            <a:br/>
            <a:r>
              <a:t>High BLEU scores on English-to-German and English-to-French tasks.</a:t>
            </a:r>
            <a:br/>
            <a:br/>
            <a:r>
              <a:t>Generalization capabilities to English constituency parsing.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architecture.</a:t>
            </a:r>
            <a:br/>
            <a:br/>
            <a:r>
              <a:t>- Surpasses traditional models with advanced attention mechanisms.</a:t>
            </a:r>
            <a:br/>
            <a:br/>
            <a:r>
              <a:t>- Achieves unprecedented efficiency in machine translation.</a:t>
            </a:r>
            <a:br/>
            <a:br/>
            <a:r>
              <a:t>- Proves versatile in complex tasks like English constituency parsing.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Transformer: A novel neural network architecture.</a:t>
            </a:r>
            <a:br/>
            <a:br/>
            <a:r>
              <a:t>- Eschews recurrence and convolutions for attention mechanisms.</a:t>
            </a:r>
            <a:br/>
            <a:br/>
            <a:r>
              <a:t>- Yields superior machine translation quality.</a:t>
            </a:r>
            <a:br/>
            <a:br/>
            <a:r>
              <a:t>- More parallelizable, trains faster than traditional models.</a:t>
            </a:r>
            <a:br/>
            <a:br/>
            <a:r>
              <a:t>- Successfully applied to English constituency parsing.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Superiority in machine translation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translation.</a:t>
            </a:r>
            <a:br/>
            <a:br/>
            <a:r>
              <a:t>- Outperforms recurrent and convolutional networks.</a:t>
            </a:r>
            <a:br/>
            <a:br/>
            <a:r>
              <a:t>- Achieves high BLEU scores: 28.4 in English-to-German, 41.8 in English-to-French.</a:t>
            </a:r>
            <a:br/>
            <a:br/>
            <a:r>
              <a:t>- Requires less training time on fewer GPUs.</a:t>
            </a:r>
            <a:br/>
            <a:br/>
            <a:r>
              <a:t>- Demonstrates superior quality and parallelizability.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Elimination of recurrence and convolutions.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innovates by eliminating recurrent and convolutional layers.</a:t>
            </a:r>
            <a:br/>
            <a:br/>
            <a:r>
              <a:t>- Focuses solely on attention mechanisms for processing sequences.</a:t>
            </a:r>
            <a:br/>
            <a:br/>
            <a:r>
              <a:t>- Results in superior parallelization and reduced training time.</a:t>
            </a:r>
            <a:br/>
            <a:br/>
            <a:r>
              <a:t>- Achieves state-of-the-art performance in machine translation tasks.</a:t>
            </a:r>
            <a:br/>
            <a:br/>
            <a:r>
              <a:t>- Demonstrates versatility by adapting to English constituency parsing.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Efficiency in parallelization and training duration.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excels in parallelization, boosting efficiency.</a:t>
            </a:r>
            <a:br/>
            <a:br/>
            <a:r>
              <a:t>- Training time is significantly reduced compared to traditional models.</a:t>
            </a:r>
            <a:br/>
            <a:br/>
            <a:r>
              <a:t>- Achieves superior machine translation quality with less computational cost.</a:t>
            </a:r>
            <a:br/>
            <a:br/>
            <a:r>
              <a:t>- Demonstrates versatility by adapting to English constituency parsing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High BLEU scores on English-to-German and English-to-French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network achieves high BLEU scores, surpassing previous models.</a:t>
            </a:r>
            <a:br/>
            <a:br/>
            <a:r>
              <a:t>- Scores: 28.4 for English-to-German; 41.8 for English-to-French.</a:t>
            </a:r>
            <a:br/>
            <a:br/>
            <a:r>
              <a:t>- Results indicate significant advancements in machine translation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sz="2000" b="1">
                <a:solidFill>
                  <a:srgbClr val="000000"/>
                </a:solidFill>
                <a:latin typeface="Calibri"/>
              </a:defRPr>
            </a:pPr>
            <a:r>
              <a:t>Generalization capabilities to English constituency parsing.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translation.</a:t>
            </a:r>
            <a:br/>
            <a:br/>
            <a:r>
              <a:t>- It outperforms traditional models using attention mechanisms.</a:t>
            </a:r>
            <a:br/>
            <a:br/>
            <a:r>
              <a:t>- Demonstrates efficiency in training time and adaptability.</a:t>
            </a:r>
            <a:br/>
            <a:br/>
            <a:r>
              <a:t>- Successfully applied to English constituency parsing.</a:t>
            </a:r>
            <a:br/>
            <a:br/>
            <a:r>
              <a:t>- Shows promise in generalizing beyond initial design scope.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505</Words>
  <Application>Microsoft Macintosh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Liao Dankai</cp:lastModifiedBy>
  <cp:revision>1</cp:revision>
  <dcterms:created xsi:type="dcterms:W3CDTF">2013-01-27T09:14:16Z</dcterms:created>
  <dcterms:modified xsi:type="dcterms:W3CDTF">2024-04-14T16:20:47Z</dcterms:modified>
  <cp:category/>
</cp:coreProperties>
</file>