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"Revolutionizing Sequence Transduction: Unveiling the Transformer Architecture and Attention Innovations"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The Transformer: A Novel Model Architecture</a:t>
            </a:r>
            <a:br/>
            <a:br/>
            <a:r>
              <a:t>Scaled Dot-Product Attention: Enhancing Computational Efficiency</a:t>
            </a:r>
            <a:br/>
            <a:br/>
            <a:r>
              <a:t>Multi-Head Attention: Parallel Processing Innovation</a:t>
            </a:r>
            <a:br/>
            <a:br/>
            <a:r>
              <a:t>Self-Attention: A Key to Model Interpretability and Performance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architecture revolutionizing sequence transduction through pure attention mechanisms.</a:t>
            </a:r>
            <a:br/>
            <a:br/>
            <a:r>
              <a:t>- Decoding Scaled Dot-Product Attention: The key to efficient, nuanced language processing.</a:t>
            </a:r>
            <a:br/>
            <a:br/>
            <a:r>
              <a:t>- Harnessing the power of parallelism with Multi-Head Attention for faster, more complex tasks.</a:t>
            </a:r>
            <a:br/>
            <a:br/>
            <a:r>
              <a:t>- The Transformer's model structure: A paradigm shift from recurrent layers to a streamlined, attention-centric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The Transformer: A Novel Model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- Model Architecture**: A revolutionary encoder-decoder structure, eschewing RNNs for stacked self-attention layers.</a:t>
            </a:r>
            <a:br/>
            <a:br/>
            <a:r>
              <a:t>- **Scaled Dot-Product Attention**: Enhances the model's focus, scaling dot products by inverse square root of dimensionality for balance.</a:t>
            </a:r>
            <a:br/>
            <a:br/>
            <a:r>
              <a:t>- **Multi-Head Attention**: Operates in parallel, allowing the model to process diverse information simultaneously, enhancing efficiency.</a:t>
            </a:r>
            <a:br/>
            <a:br/>
            <a:r>
              <a:t>- **Parallel Processing Capabilities**: Facilitates faster training and superior performance in tasks like language translation and parsing.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Scaled Dot-Product Attention: Enhancing Computational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approach that uses stacked self-attention and point-wise, fully connected layers, eliminating traditional RNNs.</a:t>
            </a:r>
            <a:br/>
            <a:br/>
            <a:r>
              <a:t>- **Scaled Dot-Product Attention**: This mechanism computes attention-driven output as a weighted sum, enhancing efficiency by scaling dot products.</a:t>
            </a:r>
            <a:br/>
            <a:br/>
            <a:r>
              <a:t>- **Computational Efficiency**: Scaled attention counters large dot product values, preventing gradient issues and enabling faster, space-efficient operations.</a:t>
            </a:r>
            <a:br/>
            <a:br/>
            <a:r>
              <a:t>- **Multi-Head Attention**: It runs several attention layers in parallel, allowing the model to handle different representation subspaces simultaneously.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Multi-Head Attention: Parallel Processing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Innovatively structured, it uses stacked self-attention and fully connected layers, eliminating recurrent processes.</a:t>
            </a:r>
            <a:br/>
            <a:br/>
            <a:r>
              <a:t>- **Scaled Dot-Product Attention**: This mechanism scales dot products by inverse square root of the dimension, facilitating efficient attention weight calculation.</a:t>
            </a:r>
            <a:br/>
            <a:br/>
            <a:r>
              <a:t>- **Multi-Head Attention**: Employs parallel attention layers, allowing the model to process different representation subspaces simultaneously.</a:t>
            </a:r>
            <a:br/>
            <a:br/>
            <a:r>
              <a:t>- **Parallel Processing Capabilities**: Enhances performance and training efficiency, as multiple attention heads operate concurrently, reducing computational cost.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Self-Attention: A Key to Model Interpretability and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Innovatively structured for sequence transduction, it eliminates recurrent layers, relying solely on attention mechanisms for input-output representations.</a:t>
            </a:r>
            <a:br/>
            <a:br/>
            <a:r>
              <a:t>- **Scaled Dot-Product Attention**: This attention mechanism computes outputs as weighted sums, enhancing interpretability by relating different sequence positions directly and efficiently.</a:t>
            </a:r>
            <a:br/>
            <a:br/>
            <a:r>
              <a:t>- **Multi-Head Attention**: Operates in parallel, allowing the model to process various sequence parts simultaneously, improving performance and interpretability across different subspaces.</a:t>
            </a:r>
            <a:br/>
            <a:br/>
            <a:r>
              <a:t>- **Self-Attention's Role**: Central to the Transformer, it enables direct modeling of dependencies, regardless of sequence distance, contributing to both model performance and interpretability.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The Transformer revolutionizes sequence transduction with a unique attention-based architecture, eschewing recurrent layers.</a:t>
            </a:r>
            <a:br/>
            <a:br/>
            <a:r>
              <a:t>- Scaled Dot-Product Attention streamlines computational efficiency, enabling nuanced language processing.</a:t>
            </a:r>
            <a:br/>
            <a:br/>
            <a:r>
              <a:t>- Multi-Head Attention leverages parallelism, accelerating complex task processing.</a:t>
            </a:r>
            <a:br/>
            <a:br/>
            <a:r>
              <a:t>- Self-Attention enhances interpretability and performance, marking a paradigm shift in model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