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"Introducing the Transformer: Advancing Machine Translation with Attention Mechanisms"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The Transformer redefines neural network paradigms, focusing on attention over recurrence and convolutions, enhancing machine translation and parsing efficiency.</a:t>
            </a:r>
            <a:br/>
            <a:br/>
            <a:r>
              <a:t>- It achieves unprecedented BLEU scores, optimizes training time, and reduces computational demands, setting new industry standards.</a:t>
            </a:r>
            <a:br/>
            <a:br/>
            <a:r>
              <a:t>- Future applications may extend beyond text, leveraging its scalable, attention-based framework for diverse data modalities.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architecture.</a:t>
            </a:r>
            <a:br/>
            <a:br/>
            <a:r>
              <a:t>Elimination of recurrence and convolutions.</a:t>
            </a:r>
            <a:br/>
            <a:br/>
            <a:r>
              <a:t>Utilization of attention mechanisms exclusively.</a:t>
            </a:r>
            <a:br/>
            <a:br/>
            <a:r>
              <a:t>Advantages in machine translation tasks.</a:t>
            </a:r>
            <a:br/>
            <a:br/>
            <a:r>
              <a:t>Record-setting BLEU scores on benchmark datasets.</a:t>
            </a:r>
            <a:br/>
            <a:br/>
            <a:r>
              <a:t>Reduced training time and computational resources.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architecture revolutionizing neural networks by prioritizing attention mechanisms over traditional recurrence and convolutions.</a:t>
            </a:r>
            <a:br/>
            <a:br/>
            <a:r>
              <a:t>- Demonstrates unmatched efficiency and performance in machine translation and parsing tasks, marking a significant leap in AI capabilities.</a:t>
            </a:r>
            <a:br/>
            <a:br/>
            <a:r>
              <a:t>- Employs innovative self-attention techniques to process data in parallel, drastically cutting down training time and computational resources.</a:t>
            </a:r>
            <a:br/>
            <a:br/>
            <a:r>
              <a:t>- Sets new benchmarks in machine learning, outperforming established models with its unique, attention-centric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 of the Transformer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Transformer: A novel neural network by Google Brain.</a:t>
            </a:r>
            <a:br/>
            <a:br/>
            <a:r>
              <a:t>- Relies solely on attention mechanisms, no recurrence/convolutions.</a:t>
            </a:r>
            <a:br/>
            <a:br/>
            <a:r>
              <a:t>- Outperforms previous models in machine translation tasks.</a:t>
            </a:r>
            <a:br/>
            <a:br/>
            <a:r>
              <a:t>- Achieves high BLEU scores, showcasing efficiency and quality.</a:t>
            </a:r>
            <a:br/>
            <a:br/>
            <a:r>
              <a:t>- Successfully applied to English constituency parsing.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Elimination of recurrence and convolutions.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replaces recurrent/convolutional networks.</a:t>
            </a:r>
            <a:br/>
            <a:br/>
            <a:r>
              <a:t>- Relies solely on attention mechanisms.</a:t>
            </a:r>
            <a:br/>
            <a:br/>
            <a:r>
              <a:t>- Achieves superior machine translation results.</a:t>
            </a:r>
            <a:br/>
            <a:br/>
            <a:r>
              <a:t>- More parallelizable, trains faster.</a:t>
            </a:r>
            <a:br/>
            <a:br/>
            <a:r>
              <a:t>- Successfully applied to English constituency parsing.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Utilization of attention mechanisms exclusively.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uses only attention mechanisms, no RNNs/convolutions.</a:t>
            </a:r>
            <a:br/>
            <a:br/>
            <a:r>
              <a:t>- Achieves constant operation count for input/output relations.</a:t>
            </a:r>
            <a:br/>
            <a:br/>
            <a:r>
              <a:t>- Multi-Head Attention improves resolution in this setup.</a:t>
            </a:r>
            <a:br/>
            <a:br/>
            <a:r>
              <a:t>- Self-attention aids diverse tasks like reading comprehension and summarization.</a:t>
            </a:r>
            <a:br/>
            <a:br/>
            <a:r>
              <a:t>- Outperforms prior models in machine translation efficiency and quality.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Advantages in machine translation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outperforms in machine translation.</a:t>
            </a:r>
            <a:br/>
            <a:br/>
            <a:r>
              <a:t>- Achieves 28.4 BLEU on English-to-German task.</a:t>
            </a:r>
            <a:br/>
            <a:br/>
            <a:r>
              <a:t>- Surpasses previous bests by over 2 BLEU points.</a:t>
            </a:r>
            <a:br/>
            <a:br/>
            <a:r>
              <a:t>- Sets record 41.8 BLEU on English-to-French task.</a:t>
            </a:r>
            <a:br/>
            <a:br/>
            <a:r>
              <a:t>- Requires less training time on fewer GPUs.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Record-setting BLEU scores on benchmark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model sets new benchmarks in machine translation.</a:t>
            </a:r>
            <a:br/>
            <a:br/>
            <a:r>
              <a:t>- Achieves 28.4 BLEU on English-to-German, surpassing prior bests.</a:t>
            </a:r>
            <a:br/>
            <a:br/>
            <a:r>
              <a:t>- Records 41.8 BLEU for English-to-French, a new single-model high.</a:t>
            </a:r>
            <a:br/>
            <a:br/>
            <a:r>
              <a:t>- Training on 8 GPUs for 3.5 days reduces costs significantly.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Reduced training time and computational resources.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prioritizes efficiency.</a:t>
            </a:r>
            <a:br/>
            <a:br/>
            <a:r>
              <a:t>- Achieves state-of-the-art results with less training time.</a:t>
            </a:r>
            <a:br/>
            <a:br/>
            <a:r>
              <a:t>- Outperforms complex models on translation tasks.</a:t>
            </a:r>
            <a:br/>
            <a:br/>
            <a:r>
              <a:t>- Requires significantly fewer computational resources.</a:t>
            </a:r>
            <a:br/>
            <a:br/>
            <a:r>
              <a:t>- Demonstrates quick adaptability to new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