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"Transformer Network: Superior Translation, Attention Mechanism, and Efficient Training"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architecture.</a:t>
            </a:r>
            <a:br/>
            <a:br/>
            <a:r>
              <a:t>Superiority over recurrent and convolutional models.</a:t>
            </a:r>
            <a:br/>
            <a:br/>
            <a:r>
              <a:t>Advancements in training efficiency and parallelizability.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The Transformer revolutionizes machine translation, introducing an innovative architecture that exclusively utilizes attention mechanisms.</a:t>
            </a:r>
            <a:br/>
            <a:br/>
            <a:r>
              <a:t>- Surpassing conventional recurrent and convolutional models, it delivers enhanced quality and training efficiency.</a:t>
            </a:r>
            <a:br/>
            <a:br/>
            <a:r>
              <a:t>- This groundbreaking approach sets new benchmarks in parallelizability, significantly reducing training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 of the Transformer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Introduces Transformer, a novel architecture.</a:t>
            </a:r>
            <a:br/>
            <a:br/>
            <a:r>
              <a:t>- Relies solely on attention mechanisms.</a:t>
            </a:r>
            <a:br/>
            <a:br/>
            <a:r>
              <a:t>- Outperforms traditional sequence models.</a:t>
            </a:r>
            <a:br/>
            <a:br/>
            <a:r>
              <a:t>- Enhances quality and training efficiency.</a:t>
            </a:r>
            <a:br/>
            <a:br/>
            <a:r>
              <a:t>- Achieves state-of-the-art results in translation.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Superiority over recurrent and convolutional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outshines traditional models with its unique attention-based architecture.</a:t>
            </a:r>
            <a:br/>
            <a:br/>
            <a:r>
              <a:t>- It surpasses recurrent and convolutional networks in translation tasks.</a:t>
            </a:r>
            <a:br/>
            <a:br/>
            <a:r>
              <a:t>- Demonstrates higher quality, efficiency, and faster training times.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Advancements in training efficiency and parallelizability.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boosts training speed.</a:t>
            </a:r>
            <a:br/>
            <a:br/>
            <a:r>
              <a:t>- Parallel processing surpasses prior models.</a:t>
            </a:r>
            <a:br/>
            <a:br/>
            <a:r>
              <a:t>- Less time to train with superior results.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In summary, the Transformer represents a paradigm shift in machine translation, eschewing traditional models for a purely attention-based architecture.</a:t>
            </a:r>
            <a:br/>
            <a:br/>
            <a:r>
              <a:t>- It eclipses previous recurrent and convolutional approaches by delivering superior translation quality and efficiency.</a:t>
            </a:r>
            <a:br/>
            <a:br/>
            <a:r>
              <a:t>- The model's cutting-edge design not only sets new performance standards but also dramatically decreases the time required for training.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