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932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767600" y="2336400"/>
            <a:ext cx="8496000" cy="2808000"/>
          </a:xfrm>
          <a:prstGeom prst="rect">
            <a:avLst/>
          </a:prstGeom>
          <a:noFill/>
        </p:spPr>
        <p:txBody>
          <a:bodyPr wrap="square">
            <a:spAutoFit/>
          </a:bodyPr>
          <a:lstStyle/>
          <a:p>
            <a:pPr>
              <a:defRPr sz="5400" b="1">
                <a:solidFill>
                  <a:srgbClr val="000000"/>
                </a:solidFill>
                <a:latin typeface="Times New Roman"/>
              </a:defRPr>
            </a:pPr>
            <a:r>
              <a:t>"Transformer Architecture: Revolutionizing Sequence Transduction with Attention and Regularization"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Conclusion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In conclusion, the Transformer represents a significant leap forward in sequence transduction, moving away from established recurrent and convolutional methods to a model that fully leverages the power of attention mechanisms.</a:t>
            </a:r>
            <a:br/>
            <a:br/>
            <a:r>
              <a:t>- Its groundbreaking architecture has not only accelerated the training process but also raised the bar for machine translation performance, as demonstrated by its impressive achievements on the WMT 2014 benchmarks.</a:t>
            </a:r>
            <a:br/>
            <a:br/>
            <a:r>
              <a:t>- Crucially, techniques such as layer normalization have been pivotal in refining the Transformer's training process, ensuring consistent and reliable results across various tasks.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752400"/>
            <a:ext cx="1429200" cy="943200"/>
          </a:xfrm>
          <a:prstGeom prst="rect">
            <a:avLst/>
          </a:prstGeom>
          <a:noFill/>
        </p:spPr>
        <p:txBody>
          <a:bodyPr wrap="none" anchor="t">
            <a:spAutoFit/>
          </a:bodyPr>
          <a:lstStyle/>
          <a:p>
            <a:pPr>
              <a:defRPr b="1" sz="4000">
                <a:solidFill>
                  <a:srgbClr val="000000"/>
                </a:solidFill>
                <a:latin typeface="Times New Roman"/>
              </a:defRPr>
            </a:pPr>
            <a:r>
              <a:t>Table of Contents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Times New Roman"/>
              </a:defRPr>
            </a:pPr>
            <a:r>
              <a:t>Introduction</a:t>
            </a:r>
            <a:br/>
            <a:br/>
            <a:r>
              <a:t>Paradigm shift to attention-based sequence transduction.</a:t>
            </a:r>
            <a:br/>
            <a:br/>
            <a:r>
              <a:t>Transformer architecture's exclusivity to attention mechanisms.</a:t>
            </a:r>
            <a:br/>
            <a:br/>
            <a:r>
              <a:t>Recurrent and convolutional models replaced by Transformer.</a:t>
            </a:r>
            <a:br/>
            <a:br/>
            <a:r>
              <a:t>Enhanced training efficiency in machine translation.</a:t>
            </a:r>
            <a:br/>
            <a:br/>
            <a:r>
              <a:t>Benchmark-setting performance on WMT 2014 tasks.</a:t>
            </a:r>
            <a:br/>
            <a:br/>
            <a:r>
              <a:t>Role of layer normalization in Transformer's success.</a:t>
            </a:r>
            <a:br/>
            <a:br/>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Introduction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The advent of the Transformer marks a paradigm shift in sequence transduction models, introducing an architecture that exclusively harnesses attention mechanisms to process sequential data, a significant departure from the recurrent and convolutional neural networks traditionally employed.</a:t>
            </a:r>
            <a:br/>
            <a:br/>
            <a:r>
              <a:t>- This innovative approach not only streamlines the training process, particularly in machine translation tasks, but also establishes new performance benchmarks, as evidenced by its superior results on the WMT 2014 English-to-German and English-to-French translation tasks.</a:t>
            </a:r>
            <a:br/>
            <a:br/>
            <a:r>
              <a:t>- A sub-idea worth noting is the role of regularization techniques like layer normalization, as introduced by Jimmy Lei Ba et al., which are integral to stabilizing the training of deep neural networks like the Transformer, contributing to its state-of-the-art results.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Paradigm shift to attention-based sequence transduction.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model introduced, replacing recurrent/convolutional layers with attention.</a:t>
            </a:r>
            <a:br/>
            <a:br/>
            <a:r>
              <a:t>- Achieves state-of-the-art results in English-to-German and English-to-French tasks.</a:t>
            </a:r>
            <a:br/>
            <a:br/>
            <a:r>
              <a:t>- Trains faster, more parallelizable, and less costly than previous models.</a:t>
            </a:r>
            <a:br/>
            <a:br/>
            <a:r>
              <a:t>- Plans to extend beyond text to other modalities and explore local attention mechanisms.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Transformer architecture's exclusivity to attention mechanisms.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first model using only attention for sequence transduction.</a:t>
            </a:r>
            <a:br/>
            <a:br/>
            <a:r>
              <a:t>- Replaces recurrent layers with multi-headed self-attention.</a:t>
            </a:r>
            <a:br/>
            <a:br/>
            <a:r>
              <a:t>- Achieves state-of-the-art results in translation tasks.</a:t>
            </a:r>
            <a:br/>
            <a:br/>
            <a:r>
              <a:t>- Trains faster than recurrent or convolutional models.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Recurrent and convolutional models replaced by Transformer.</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model introduced, replacing recurrent/convolutional networks.</a:t>
            </a:r>
            <a:br/>
            <a:br/>
            <a:r>
              <a:t>- Relies solely on attention mechanisms for sequence transduction.</a:t>
            </a:r>
            <a:br/>
            <a:br/>
            <a:r>
              <a:t>- Achieves new efficiency and performance benchmarks in machine translation.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Enhanced training efficiency in machine translation.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architecture streamlines training.</a:t>
            </a:r>
            <a:br/>
            <a:br/>
            <a:r>
              <a:t>- Attention-based models outperform RNNs and CNNs.</a:t>
            </a:r>
            <a:br/>
            <a:br/>
            <a:r>
              <a:t>- Achieves higher BLEU scores, setting new SOTA.</a:t>
            </a:r>
            <a:br/>
            <a:br/>
            <a:r>
              <a:t>- Trains faster on fewer GPUs, reducing costs.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Benchmark-setting performance on WMT 2014 tasks.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architecture sets new standards in translation tasks.</a:t>
            </a:r>
            <a:br/>
            <a:br/>
            <a:r>
              <a:t>- Achieves 28.4 BLEU on English-to-German, surpassing previous bests.</a:t>
            </a:r>
            <a:br/>
            <a:br/>
            <a:r>
              <a:t>- Records 41.8 BLEU on English-to-French, a new single-model high.</a:t>
            </a:r>
            <a:br/>
            <a:br/>
            <a:r>
              <a:t>- Trains faster on fewer GPUs, reducing costs significantly.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Role of layer normalization in Transformer's success.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architecture introduces a shift from recurrent layers to attention-only mechanisms.</a:t>
            </a:r>
            <a:br/>
            <a:br/>
            <a:r>
              <a:t>- Achieves state-of-the-art results in English-to-German and English-to-French translation tasks.</a:t>
            </a:r>
            <a:br/>
            <a:br/>
            <a:r>
              <a:t>- Training is faster and more efficient compared to previous models.</a:t>
            </a:r>
            <a:br/>
            <a:br/>
            <a:r>
              <a:t>- Layer normalization plays a crucial role in the model's success by stabilizing the training process.</a:t>
            </a:r>
            <a:br/>
            <a:br/>
            <a:r>
              <a:t>- Regularization techniques are employed to prevent overfitting, ensuring the model generalizes well.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