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51444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1720800" y="1504800"/>
            <a:ext cx="5702400" cy="2674800"/>
          </a:xfrm>
          <a:prstGeom prst="rect">
            <a:avLst/>
          </a:prstGeom>
          <a:noFill/>
        </p:spPr>
        <p:txBody>
          <a:bodyPr wrap="square">
            <a:spAutoFit/>
          </a:bodyPr>
          <a:lstStyle/>
          <a:p>
            <a:pPr>
              <a:defRPr sz="3600" b="1">
                <a:solidFill>
                  <a:srgbClr val="000000"/>
                </a:solidFill>
                <a:latin typeface="Times New Roman"/>
              </a:defRPr>
            </a:pPr>
            <a:r>
              <a:t>"Transformer Architecture: Advancing Machine Translation and English Parsing with Attention Mechanisms"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3794399" y="360000"/>
            <a:ext cx="1558800" cy="784800"/>
          </a:xfrm>
          <a:prstGeom prst="rect">
            <a:avLst/>
          </a:prstGeom>
          <a:noFill/>
        </p:spPr>
        <p:txBody>
          <a:bodyPr wrap="none" anchor="t">
            <a:spAutoFit/>
          </a:bodyPr>
          <a:lstStyle/>
          <a:p>
            <a:pPr>
              <a:defRPr b="1" sz="4000">
                <a:solidFill>
                  <a:srgbClr val="000000"/>
                </a:solidFill>
                <a:latin typeface="Times New Roman"/>
              </a:defRPr>
            </a:pPr>
            <a:r>
              <a:t>Table of Contents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Times New Roman"/>
              </a:defRPr>
            </a:pPr>
            <a:r>
              <a:t>Introduction</a:t>
            </a:r>
            <a:br/>
            <a:br/>
            <a:r>
              <a:t>1. Introduction of the Transformer model.</a:t>
            </a:r>
            <a:br/>
            <a:br/>
            <a:r>
              <a:t>2. Transformer's reliance on attention mechanisms.</a:t>
            </a:r>
            <a:br/>
            <a:br/>
            <a:r>
              <a:t>3. Efficiency in training machine translation models.</a:t>
            </a:r>
            <a:br/>
            <a:br/>
            <a:r>
              <a:t>4. Benchmark-setting performance in translation tasks.</a:t>
            </a:r>
            <a:br/>
            <a:br/>
            <a:r>
              <a:t>5. Application to English constituency parsing.</a:t>
            </a:r>
            <a:br/>
            <a:br/>
            <a:r>
              <a:t>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Introduction</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In the rapidly evolving landscape of neural network architectures, the introduction of the Transformer marks a significant leap forward, particularly in the realm of machine translation. This pioneering model, predicated entirely on attention mechanisms, eschews the conventionally employed recurrent layers in encoder-decoder frameworks, opting instead for multi-headed self-attention. This paradigm shift not only enhances the efficiency of the training process but also substantially reduces the time required, as evidenced by its superior performance in the WMT 2014 English-to-German and English-to-French translation tasks, where it set new benchmarks, surpassing even the most advanced ensemble models. Moreover, the Transformer's versatility is further underscored by its successful application to English constituency parsing, a task characterized by stringent structural constraints and outputs that extend well beyond the length of the inputs. Despite minimal task-specific tuning, the Transformer demonstrates remarkable generalization capabilities, outperforming established RNN sequence-to-sequence models and even the Berkeley Parser when trained solely on the Wall Street Journal portion of the Penn Treebank. This adaptability, coupled with the potential for application across various input and output modalities beyond text, positions the Transformer as a transformative force in neural network architecture, promising advancements in processing large-scale inputs and outputs such as images, audio, and video. The open-source availability of the model's training and evaluation code further catalyzes its potential for widespread adoption and iterative enhancement within the research community.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1. Introduction of the Transformer model.</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The Transformer model is a groundbreaking neural network architecture that revolutionizes machine translation. It eschews recurrent and convolutional layers, relying solely on attention mechanisms to deliver superior performance and efficiency. This innovative design allows for more parallelization and significantly reduces training time. Notably, the Transformer achieves state-of-the-art results in English-to-German and English-to-French translation tasks, surpassing previous models. Its versatility is further evidenced by its successful application to English constituency parsing, where it outperforms RNN sequence-to-sequence models, even with limited task-specific tuning.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2. Transformer's reliance on attention mechanisms.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The Transformer architecture revolutionizes neural network approaches to language understanding, primarily through its reliance on attention mechanisms. Unlike previous models that processed inputs sequentially, the Transformer concurrently processes all words of the input sentence, allowing for more parallelization and thus faster training times. This is achieved by the self-attention mechanism, which computes the representation of each word by considering the entire input sequence. The model assigns varying levels of importance, or 'attention', to each word in a sentence, enabling it to capture context more effectively and produce more nuanced translations. This attention-based approach is not only integral for machine translation but also proves beneficial for complex tasks like English constituency parsing, showcasing the Transformer's versatility and superior performance over recurrent neural network (RNN) models, especially in smaller data scenarios.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3. Efficiency in training machine translation models.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The Transformer architecture marks a significant advancement in machine translation efficiency. It eliminates the need for recurrent or convolutional layers, relying solely on attention mechanisms. This design choice not only simplifies the network but also enhances parallelization, leading to a substantial reduction in training time. Remarkably, the Transformer achieves superior translation quality, evidenced by its impressive BLEU scores on English-to-German and English-to-French tasks. Its efficiency is further highlighted by the fact that it reached state-of-the-art performance on the WMT 2014 tasks with just 3.5 days of training on eight GPUs, a fraction of the resources previously required. This leap in efficiency without compromising quality demonstrates the Transformer's potential to revolutionize the field of machine translation.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4. Benchmark-setting performance in translation tasks.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The Transformer model sets new benchmarks in translation, achieving a BLEU score of 28.4 in English-to-German and 41.8 in English-to-French, surpassing previous models while reducing training time.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5. Application to English constituency parsing.</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The Transformer, a novel architecture introduced by Vaswani et al., showcases remarkable versatility beyond machine translation. Its application to English constituency parsing, a task where outputs are structurally complex and longer than inputs, demonstrates this adaptability. Despite minimal task-specific tuning and the challenges posed by the task's structural demands, the Transformer achieves impressive results. Trained on the Wall Street Journal section of the Penn Treebank with 40K sentences and further in a semi-supervised manner with an extended corpus of 17M sentences, it outperforms many traditional models. This is notable as RNN sequence-to-sequence models have struggled in similar small-data scenarios. The Transformer's performance on the WSJ-only and semi-supervised settings, with F1 scores of 91.3 and 92.7 respectively, underscores its potential as a generalizable model for various NLP tasks.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Conclusion</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In conclusion, the Transformer represents a paradigm shift in neural network architectures, with its core reliance on attention mechanisms rather than traditional recurrent or convolutional layers. This innovative approach has not only set new precedents in machine translation tasks, as demonstrated by its remarkable BLEU scores on the WMT 2014 benchmarks, but has also shown exceptional adaptability to complex tasks such as English constituency parsing. The model's efficiency in training and its ability to handle significantly longer outputs with strong structural constraints highlight its potential for broader applications. Its performance, outstripping RNNs and the Berkeley Parser with minimal task-specific tuning, underscores the model's robustness and versatility. The Transformer's capacity to process various input and output modalities opens up new avenues for research and application, extending beyond textual data to include images, audio, and video. The open-source availability of its code invites the research community to further explore, refine, and expand upon this groundbreaking architecture. As we continue to push the boundaries of what is possible with neural networks, the Transformer stands as a testament to the power of attention-based models, heralding a new era of efficiency and adaptability in artificial intelligence.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