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121932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767600" y="2336400"/>
            <a:ext cx="8496000" cy="2808000"/>
          </a:xfrm>
          <a:prstGeom prst="rect">
            <a:avLst/>
          </a:prstGeom>
          <a:noFill/>
        </p:spPr>
        <p:txBody>
          <a:bodyPr wrap="square">
            <a:spAutoFit/>
          </a:bodyPr>
          <a:lstStyle/>
          <a:p>
            <a:pPr>
              <a:defRPr sz="5400" b="1">
                <a:solidFill>
                  <a:srgbClr val="000000"/>
                </a:solidFill>
                <a:latin typeface="Times New Roman"/>
              </a:defRPr>
            </a:pPr>
            <a:r>
              <a:t>"Transformer Architecture: Advancing Machine Translation and Parsing with Efficient Training"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752400"/>
            <a:ext cx="1429200" cy="9432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Times New Roman"/>
              </a:defRPr>
            </a:pPr>
            <a:r>
              <a:t>Introduction</a:t>
            </a:r>
            <a:br/>
            <a:br/>
            <a:r>
              <a:t>1. Introduction of the Transformer architecture.</a:t>
            </a:r>
            <a:br/>
            <a:br/>
            <a:r>
              <a:t>2. Superior machine translation performance.</a:t>
            </a:r>
            <a:br/>
            <a:br/>
            <a:r>
              <a:t>3. Efficient and rapid training process.</a:t>
            </a:r>
            <a:br/>
            <a:br/>
            <a:r>
              <a:t>4. Generalization across various machine learning tasks.</a:t>
            </a:r>
            <a:br/>
            <a:br/>
            <a:r>
              <a:t>5. Cost-effectiveness in training and research applicability.</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Introduction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The advent of the Transformer architecture marks a paradigm shift in sequence transduction models, traditionally dominated by recurrent or convolutional neural networks. This innovative approach, introduced by Vaswani et al., hinges entirely on attention mechanisms, effectively bypassing the need for recurrence and convolution in neural network design. </a:t>
            </a:r>
            <a:br/>
            <a:br/>
            <a:r>
              <a:t>- The Transformer's proficiency in machine translation is underscored by its remarkable performance on benchmark tasks such as the WMT 2014 English-to-German and English-to-French translation tasks, where it not only achieved state-of-the-art results but also surpassed ensemble models with a significant margin.</a:t>
            </a:r>
            <a:br/>
            <a:br/>
            <a:r>
              <a:t>- Central to the Transformer's success is its training efficiency; it can be trained more rapidly than its recurrent or convolutional counterparts, thanks to its inherent parallelizable structure. This efficiency is exemplified by the model's ability to reach a new peak BLEU score of 41.8 on the English-to-French task after just 3.5 days of training on eight GPUs—a fraction of the resources previously required.</a:t>
            </a:r>
            <a:br/>
            <a:br/>
            <a:r>
              <a:t>- The architecture's utility extends beyond machine translation, demonstrating a promising capacity to generalize across various tasks, including English constituency parsing. This versatility is a testament to the Transformer's robust design and its potential to revolutionize different areas of machine learning.</a:t>
            </a:r>
            <a:br/>
            <a:br/>
            <a:r>
              <a:t>- The training process of the Transformer is a key sub-idea, where the model's ability to process data in parallel significantly cuts down training time without compromising the quality of the output. This aspect not only makes the Transformer cost-effective but also opens up new avenues for research and application in processing large and complex datasets.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1. Introduction of the Transformer architecture.</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 novel network architecture.</a:t>
            </a:r>
            <a:br/>
            <a:br/>
            <a:r>
              <a:t>- Uses attention mechanisms; no recurrence.</a:t>
            </a:r>
            <a:br/>
            <a:br/>
            <a:r>
              <a:t>- Excels in machine translation tasks.</a:t>
            </a:r>
            <a:br/>
            <a:br/>
            <a:r>
              <a:t>- Adapts well to English constituency parsing.</a:t>
            </a:r>
            <a:br/>
            <a:br/>
            <a:r>
              <a:t>- Efficient and less time-consuming training.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2. Superior machine translation performance.</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achieves high-quality machine translation.</a:t>
            </a:r>
            <a:br/>
            <a:br/>
            <a:r>
              <a:t>- Dispenses with recurrent, convolutional models for attention-based approach.</a:t>
            </a:r>
            <a:br/>
            <a:br/>
            <a:r>
              <a:t>- Outperforms previous models with 28.4 BLEU in English-to-German task.</a:t>
            </a:r>
            <a:br/>
            <a:br/>
            <a:r>
              <a:t>- Sets new record with 41.8 BLEU in English-to-French task.</a:t>
            </a:r>
            <a:br/>
            <a:br/>
            <a:r>
              <a:t>- Requires significantly less training time on fewer GPUs.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3. Efficient and rapid training process.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streamlines training, outperforming prior models.</a:t>
            </a:r>
            <a:br/>
            <a:br/>
            <a:r>
              <a:t>- Achieves state-of-the-art BLEU scores in machine translation tasks.</a:t>
            </a:r>
            <a:br/>
            <a:br/>
            <a:r>
              <a:t>- Adapts to English constituency parsing, showing versatility.</a:t>
            </a:r>
            <a:br/>
            <a:br/>
            <a:r>
              <a:t>- Trains rapidly on GPUs, reducing time and resource costs.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4. Generalization across various machine learning tasks.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excels in machine translation.</a:t>
            </a:r>
            <a:br/>
            <a:br/>
            <a:r>
              <a:t>- Uses attention mechanisms; no recurrence/convolution.</a:t>
            </a:r>
            <a:br/>
            <a:br/>
            <a:r>
              <a:t>- Adapts well to English constituency parsing.</a:t>
            </a:r>
            <a:br/>
            <a:br/>
            <a:r>
              <a:t>- Efficient training processes for diverse tasks.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5. Cost-effectiveness in training and research applicability.</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Transformer architecture reduces training time.</a:t>
            </a:r>
            <a:br/>
            <a:br/>
            <a:r>
              <a:t>- Achieves state-of-the-art results on translation tasks.</a:t>
            </a:r>
            <a:br/>
            <a:br/>
            <a:r>
              <a:t>- Adaptable to English constituency parsing.</a:t>
            </a:r>
            <a:br/>
            <a:br/>
            <a:r>
              <a:t>- Efficient training on standard and semi-supervised datasets.</a:t>
            </a:r>
            <a:br/>
            <a:br/>
            <a:r>
              <a:t>- Cost-effective due to less computational resource usage.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Conclusion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 In conclusion, the Transformer architecture represents a significant advancement in the field of sequence transduction, moving away from the traditional reliance on recurrent or convolutional neural networks. By fully embracing attention mechanisms, the Transformer offers a more streamlined and efficient approach to machine learning tasks.</a:t>
            </a:r>
            <a:br/>
            <a:br/>
            <a:r>
              <a:t>- Its exceptional performance in machine translation, particularly in the WMT 2014 English-to-German and English-to-French tasks, has set new benchmarks for the field. The Transformer's ability to outperform ensemble models while requiring fewer training resources is a clear indication of its superior design.</a:t>
            </a:r>
            <a:br/>
            <a:br/>
            <a:r>
              <a:t>- The training process of the Transformer is notably efficient, leveraging its parallelizable nature to reduce training times dramatically. This efficiency is not just a theoretical advantage but has been empirically demonstrated in its rapid achievement of a 41.8 BLEU score on the English-to-French translation task with minimal computational expense.</a:t>
            </a:r>
            <a:br/>
            <a:br/>
            <a:r>
              <a:t>- Beyond machine translation, the Transformer's design principles have proven to be broadly applicable, showing great promise in generalizing to a variety of other machine learning tasks. This adaptability underscores the transformative potential of the architecture across the broader landscape of artificial intelligence research.</a:t>
            </a:r>
            <a:br/>
            <a:br/>
            <a:r>
              <a:t>- The cost-effectiveness and reduced training duration of the Transformer do not only benefit the research community in terms of resource allocation but also pave the way for more sustainable and scalable machine learning solutions, making advanced AI more accessible and practical for real-world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