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Title: "Revolutionizing Machine Translation: The Transformer's Self-Attention Architecture"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**Multi-Head Attention**: This feature of the Transformer allows for parallel processing of multiple attention layers, enhancing the model's ability to focus on various parts of the input sequence.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**Performance in Machine Translation**: The Transformer demonstrates superior efficiency and effectiveness in machine translation tasks, outperforming previous RNN and CNN-based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In conclusion, the article encapsulates the transformative impact of the Transformer model on neural network architectures for machine translation: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Introduced the Transformer, a model eschewing recurrent and convolutional layers for self-attention.</a:t>
            </a:r>
            <a:br/>
            <a:br/>
            <a:r>
              <a:t>- Detailed the Scaled Dot-Product Attention mechanism, central to the Transformer's interpretative power.</a:t>
            </a:r>
            <a:br/>
            <a:br/>
            <a:r>
              <a:t>- Described Multi-Head Attention, enhancing parallel processing and contextual understanding.</a:t>
            </a:r>
            <a:br/>
            <a:br/>
            <a:r>
              <a:t>- Highlighted the Transformer's superior performance and efficiency in machine translation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Architecture.</a:t>
            </a:r>
            <a:br/>
            <a:br/>
            <a:r>
              <a:t>Implementation of Scaled Dot-Product Attention Mechanism.</a:t>
            </a:r>
            <a:br/>
            <a:br/>
            <a:r>
              <a:t>Integration of Multi-Head Attention for Parallel Processing.</a:t>
            </a:r>
            <a:br/>
            <a:br/>
            <a:r>
              <a:t>Advancements in Machine Translation with the Transformer.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In the rapidly evolving field of neural network architectures, the Transformer stands out as a groundbreaking model that revolutionizes machine translation. Here's an overview of its core concepts: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pioneering approach that eschews traditional recurrent and convolutional layers in favor of a design powered entirely by self-attention mechanisms.</a:t>
            </a:r>
            <a:br/>
            <a:br/>
            <a:r>
              <a:t>- **Scaled Dot-Product Attention**: The crux of the Transformer, enabling dynamic weighting of input significance, which enhances the model's interpretative ability.</a:t>
            </a:r>
            <a:br/>
            <a:br/>
            <a:r>
              <a:t>- **Multi-Head Attention**: A novel structure that runs several attention mechanisms in parallel, refining the model's focus and improving its capacity to capture diverse contextual nuances.</a:t>
            </a:r>
            <a:br/>
            <a:br/>
            <a:r>
              <a:t>- **Performance and Efficiency**: The Transformer demonstrates superior translation quality, achieving state-of-the-art results with remarkable training efficiency, a testament to its advanced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design that eliminates recurrent layers in favor of self-attention mechanisms, optimizing machine translation tasks.</a:t>
            </a:r>
            <a:br/>
            <a:br/>
            <a:r>
              <a:t>- **Scaled Dot-Product Attention**: A key component that computes attention scores, influencing the model's focus during sequence transduction.</a:t>
            </a:r>
            <a:br/>
            <a:br/>
            <a:r>
              <a:t>- **Multi-Head Attention**: Operates with parallel attention layers, each providing a unique perspective, enhancing the model's ability to learn from different positional contexts.</a:t>
            </a:r>
            <a:br/>
            <a:br/>
            <a:r>
              <a:t>- **Performance and Efficiency**: The Transformer demonstrates superior results in machine translation, outperforming previous architectures while maintaining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Implementation of Scaled Dot-Product Attention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design that eliminates recurrent layers in favor of self-attention mechanisms.</a:t>
            </a:r>
            <a:br/>
            <a:br/>
            <a:r>
              <a:t>- **Scaled Dot-Product Attention**: A key component of the Transformer, calculating attention as a weighted sum of values based on query-key compatibility.</a:t>
            </a:r>
            <a:br/>
            <a:br/>
            <a:r>
              <a:t>- **Multi-Head Attention**: This feature runs several attention layers in parallel, enhancing the model's ability to focus on different positions.</a:t>
            </a:r>
            <a:br/>
            <a:br/>
            <a:r>
              <a:t>- **Efficiency in Machine Translation**: The Transformer demonstrates superior performance in translation tasks, outperforming RNN-based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Integration of Multi-Head Attention for Parallel 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structured, it computes input and output representations in parallel, leveraging self-attention for efficiency.</a:t>
            </a:r>
            <a:br/>
            <a:br/>
            <a:r>
              <a:t>- **Scaled Dot-Product Attention**: A key component, it scales attention with input size, optimizing the self-attention process for varying sequence lengths.</a:t>
            </a:r>
            <a:br/>
            <a:br/>
            <a:r>
              <a:t>- **Multi-Head Attention**: This feature runs multiple attention layers concurrently, enhancing the model's ability to focus on different positions and represent complex dependencies.</a:t>
            </a:r>
            <a:br/>
            <a:br/>
            <a:r>
              <a:t>- **Performance in Machine Translation**: The Transformer demonstrates superior efficiency and effectiveness in translation tasks, outperforming RNN and CNN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Advancements in Machine Translation with the Transformer.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that computes input and output representations entirely through self-attention, bypassing the need for RNNs or convolution.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**Scaled Dot-Product Attention**: A key component of the Transformer, enabling the model to weigh the influence of different parts of the input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