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41" autoAdjust="0"/>
  </p:normalViewPr>
  <p:slideViewPr>
    <p:cSldViewPr snapToGrid="0">
      <p:cViewPr>
        <p:scale>
          <a:sx n="75" d="100"/>
          <a:sy n="75" d="100"/>
        </p:scale>
        <p:origin x="-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2F882-E9A8-4EED-8B33-EFB5F95625C6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6AE4A-2FA7-4F31-83EB-F55C58DF14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580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6AE4A-2FA7-4F31-83EB-F55C58DF149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796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964B-A463-4738-B5FD-76E7C61D1588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32AD-96D8-4437-B3CF-316298422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63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964B-A463-4738-B5FD-76E7C61D1588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32AD-96D8-4437-B3CF-316298422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75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964B-A463-4738-B5FD-76E7C61D1588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32AD-96D8-4437-B3CF-316298422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13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964B-A463-4738-B5FD-76E7C61D1588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32AD-96D8-4437-B3CF-316298422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4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964B-A463-4738-B5FD-76E7C61D1588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32AD-96D8-4437-B3CF-316298422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21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964B-A463-4738-B5FD-76E7C61D1588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32AD-96D8-4437-B3CF-316298422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63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964B-A463-4738-B5FD-76E7C61D1588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32AD-96D8-4437-B3CF-316298422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73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964B-A463-4738-B5FD-76E7C61D1588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32AD-96D8-4437-B3CF-316298422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03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964B-A463-4738-B5FD-76E7C61D1588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32AD-96D8-4437-B3CF-316298422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53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964B-A463-4738-B5FD-76E7C61D1588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32AD-96D8-4437-B3CF-316298422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42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964B-A463-4738-B5FD-76E7C61D1588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32AD-96D8-4437-B3CF-316298422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84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D964B-A463-4738-B5FD-76E7C61D1588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A32AD-96D8-4437-B3CF-316298422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33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7680" y="447040"/>
            <a:ext cx="74066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GroupMeeting</a:t>
            </a:r>
            <a:r>
              <a:rPr lang="en-US" altLang="zh-CN" dirty="0" smtClean="0"/>
              <a:t> - 2018/11/20</a:t>
            </a:r>
          </a:p>
          <a:p>
            <a:endParaRPr lang="en-US" altLang="zh-CN" dirty="0"/>
          </a:p>
          <a:p>
            <a:r>
              <a:rPr lang="en-US" altLang="zh-CN" dirty="0" smtClean="0"/>
              <a:t>Understanding NA or resolution: </a:t>
            </a:r>
          </a:p>
          <a:p>
            <a:r>
              <a:rPr lang="en-US" altLang="zh-CN" dirty="0" smtClean="0"/>
              <a:t>Wave interference: </a:t>
            </a:r>
          </a:p>
          <a:p>
            <a:r>
              <a:rPr lang="en-US" altLang="zh-CN" dirty="0" smtClean="0"/>
              <a:t>lateral res &lt;- lateral </a:t>
            </a:r>
            <a:r>
              <a:rPr lang="en-US" altLang="zh-CN" dirty="0" err="1" smtClean="0"/>
              <a:t>vectors’s</a:t>
            </a:r>
            <a:r>
              <a:rPr lang="en-US" altLang="zh-CN" dirty="0" smtClean="0"/>
              <a:t> interference (opposite vectors), res determined by the marginal</a:t>
            </a:r>
          </a:p>
          <a:p>
            <a:r>
              <a:rPr lang="en-US" altLang="zh-CN" dirty="0" smtClean="0"/>
              <a:t>Axial res &lt;- axial </a:t>
            </a:r>
            <a:r>
              <a:rPr lang="en-US" altLang="zh-CN" dirty="0" err="1" smtClean="0"/>
              <a:t>vectors’s</a:t>
            </a:r>
            <a:r>
              <a:rPr lang="en-US" altLang="zh-CN" dirty="0" smtClean="0"/>
              <a:t> interference, res determined by the marginal and central ‘s interference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822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7273" y="272473"/>
            <a:ext cx="949498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Procedure of searching (BFS):</a:t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en-US" altLang="zh-CN" sz="1600" dirty="0" smtClean="0"/>
              <a:t>Fringes </a:t>
            </a:r>
            <a:r>
              <a:rPr lang="en-US" altLang="zh-CN" sz="1600" dirty="0" smtClean="0">
                <a:sym typeface="Wingdings" panose="05000000000000000000" pitchFamily="2" charset="2"/>
              </a:rPr>
              <a:t> </a:t>
            </a:r>
            <a:r>
              <a:rPr lang="en-US" altLang="zh-CN" sz="1600" dirty="0" err="1" smtClean="0">
                <a:sym typeface="Wingdings" panose="05000000000000000000" pitchFamily="2" charset="2"/>
              </a:rPr>
              <a:t>problem.startstate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r>
              <a:rPr lang="en-US" altLang="zh-CN" sz="1600" dirty="0" smtClean="0">
                <a:sym typeface="Wingdings" panose="05000000000000000000" pitchFamily="2" charset="2"/>
              </a:rPr>
              <a:t>Visited  </a:t>
            </a:r>
            <a:r>
              <a:rPr lang="en-US" altLang="zh-CN" sz="1600" dirty="0" err="1" smtClean="0">
                <a:sym typeface="Wingdings" panose="05000000000000000000" pitchFamily="2" charset="2"/>
              </a:rPr>
              <a:t>problem.startstate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r>
              <a:rPr lang="en-US" altLang="zh-CN" sz="1600" dirty="0" smtClean="0">
                <a:sym typeface="Wingdings" panose="05000000000000000000" pitchFamily="2" charset="2"/>
              </a:rPr>
              <a:t>Parents  {}</a:t>
            </a:r>
          </a:p>
          <a:p>
            <a:r>
              <a:rPr lang="en-US" altLang="zh-CN" sz="1600" dirty="0" smtClean="0">
                <a:sym typeface="Wingdings" panose="05000000000000000000" pitchFamily="2" charset="2"/>
              </a:rPr>
              <a:t>While fringe not empty:</a:t>
            </a:r>
          </a:p>
          <a:p>
            <a:r>
              <a:rPr lang="en-US" altLang="zh-CN" sz="1600" dirty="0">
                <a:sym typeface="Wingdings" panose="05000000000000000000" pitchFamily="2" charset="2"/>
              </a:rPr>
              <a:t>	</a:t>
            </a:r>
            <a:r>
              <a:rPr lang="en-US" altLang="zh-CN" sz="1600" dirty="0" smtClean="0">
                <a:sym typeface="Wingdings" panose="05000000000000000000" pitchFamily="2" charset="2"/>
              </a:rPr>
              <a:t>state  </a:t>
            </a:r>
            <a:r>
              <a:rPr lang="en-US" altLang="zh-CN" sz="1600" dirty="0" err="1" smtClean="0">
                <a:sym typeface="Wingdings" panose="05000000000000000000" pitchFamily="2" charset="2"/>
              </a:rPr>
              <a:t>fringes.pop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r>
              <a:rPr lang="en-US" altLang="zh-CN" sz="1600" dirty="0">
                <a:sym typeface="Wingdings" panose="05000000000000000000" pitchFamily="2" charset="2"/>
              </a:rPr>
              <a:t>	</a:t>
            </a:r>
            <a:r>
              <a:rPr lang="en-US" altLang="zh-CN" sz="1600" dirty="0" smtClean="0">
                <a:sym typeface="Wingdings" panose="05000000000000000000" pitchFamily="2" charset="2"/>
              </a:rPr>
              <a:t>if </a:t>
            </a:r>
            <a:r>
              <a:rPr lang="en-US" altLang="zh-CN" sz="1600" dirty="0" err="1" smtClean="0">
                <a:sym typeface="Wingdings" panose="05000000000000000000" pitchFamily="2" charset="2"/>
              </a:rPr>
              <a:t>problem.isGoal</a:t>
            </a:r>
            <a:r>
              <a:rPr lang="en-US" altLang="zh-CN" sz="1600" dirty="0" smtClean="0">
                <a:sym typeface="Wingdings" panose="05000000000000000000" pitchFamily="2" charset="2"/>
              </a:rPr>
              <a:t>(state):</a:t>
            </a:r>
          </a:p>
          <a:p>
            <a:r>
              <a:rPr lang="en-US" altLang="zh-CN" sz="1600" dirty="0">
                <a:sym typeface="Wingdings" panose="05000000000000000000" pitchFamily="2" charset="2"/>
              </a:rPr>
              <a:t>	</a:t>
            </a:r>
            <a:r>
              <a:rPr lang="en-US" altLang="zh-CN" sz="1600" dirty="0" smtClean="0">
                <a:sym typeface="Wingdings" panose="05000000000000000000" pitchFamily="2" charset="2"/>
              </a:rPr>
              <a:t>	actions  backtrack(parents)</a:t>
            </a:r>
          </a:p>
          <a:p>
            <a:r>
              <a:rPr lang="en-US" altLang="zh-CN" sz="1600" dirty="0">
                <a:sym typeface="Wingdings" panose="05000000000000000000" pitchFamily="2" charset="2"/>
              </a:rPr>
              <a:t>	</a:t>
            </a:r>
            <a:r>
              <a:rPr lang="en-US" altLang="zh-CN" sz="1600" dirty="0" smtClean="0">
                <a:sym typeface="Wingdings" panose="05000000000000000000" pitchFamily="2" charset="2"/>
              </a:rPr>
              <a:t>for </a:t>
            </a:r>
            <a:r>
              <a:rPr lang="en-US" altLang="zh-CN" sz="1600" dirty="0" err="1" smtClean="0">
                <a:sym typeface="Wingdings" panose="05000000000000000000" pitchFamily="2" charset="2"/>
              </a:rPr>
              <a:t>next,action</a:t>
            </a:r>
            <a:r>
              <a:rPr lang="en-US" altLang="zh-CN" sz="1600" dirty="0" smtClean="0">
                <a:sym typeface="Wingdings" panose="05000000000000000000" pitchFamily="2" charset="2"/>
              </a:rPr>
              <a:t> in </a:t>
            </a:r>
            <a:r>
              <a:rPr lang="en-US" altLang="zh-CN" sz="1600" dirty="0" err="1" smtClean="0">
                <a:sym typeface="Wingdings" panose="05000000000000000000" pitchFamily="2" charset="2"/>
              </a:rPr>
              <a:t>state.successors</a:t>
            </a:r>
            <a:r>
              <a:rPr lang="en-US" altLang="zh-CN" sz="1600" dirty="0" smtClean="0">
                <a:sym typeface="Wingdings" panose="05000000000000000000" pitchFamily="2" charset="2"/>
              </a:rPr>
              <a:t>:</a:t>
            </a:r>
          </a:p>
          <a:p>
            <a:r>
              <a:rPr lang="en-US" altLang="zh-CN" sz="1600" dirty="0">
                <a:sym typeface="Wingdings" panose="05000000000000000000" pitchFamily="2" charset="2"/>
              </a:rPr>
              <a:t>	</a:t>
            </a:r>
            <a:r>
              <a:rPr lang="en-US" altLang="zh-CN" sz="1600" dirty="0" smtClean="0">
                <a:sym typeface="Wingdings" panose="05000000000000000000" pitchFamily="2" charset="2"/>
              </a:rPr>
              <a:t>	if </a:t>
            </a:r>
            <a:r>
              <a:rPr lang="en-US" altLang="zh-CN" sz="1600" dirty="0" err="1" smtClean="0">
                <a:sym typeface="Wingdings" panose="05000000000000000000" pitchFamily="2" charset="2"/>
              </a:rPr>
              <a:t>next.not</a:t>
            </a:r>
            <a:r>
              <a:rPr lang="en-US" altLang="zh-CN" sz="1600" dirty="0" smtClean="0">
                <a:sym typeface="Wingdings" panose="05000000000000000000" pitchFamily="2" charset="2"/>
              </a:rPr>
              <a:t> visited:</a:t>
            </a:r>
          </a:p>
          <a:p>
            <a:r>
              <a:rPr lang="en-US" altLang="zh-CN" sz="1600" dirty="0">
                <a:sym typeface="Wingdings" panose="05000000000000000000" pitchFamily="2" charset="2"/>
              </a:rPr>
              <a:t>	</a:t>
            </a:r>
            <a:r>
              <a:rPr lang="en-US" altLang="zh-CN" sz="1600" dirty="0" smtClean="0">
                <a:sym typeface="Wingdings" panose="05000000000000000000" pitchFamily="2" charset="2"/>
              </a:rPr>
              <a:t>		</a:t>
            </a:r>
            <a:r>
              <a:rPr lang="en-US" altLang="zh-CN" sz="1600" dirty="0" err="1" smtClean="0">
                <a:sym typeface="Wingdings" panose="05000000000000000000" pitchFamily="2" charset="2"/>
              </a:rPr>
              <a:t>fringes.push</a:t>
            </a:r>
            <a:r>
              <a:rPr lang="en-US" altLang="zh-CN" sz="1600" dirty="0" smtClean="0">
                <a:sym typeface="Wingdings" panose="05000000000000000000" pitchFamily="2" charset="2"/>
              </a:rPr>
              <a:t>(next)</a:t>
            </a:r>
          </a:p>
          <a:p>
            <a:r>
              <a:rPr lang="en-US" altLang="zh-CN" sz="1600" dirty="0">
                <a:sym typeface="Wingdings" panose="05000000000000000000" pitchFamily="2" charset="2"/>
              </a:rPr>
              <a:t>	</a:t>
            </a:r>
            <a:r>
              <a:rPr lang="en-US" altLang="zh-CN" sz="1600" dirty="0" smtClean="0">
                <a:sym typeface="Wingdings" panose="05000000000000000000" pitchFamily="2" charset="2"/>
              </a:rPr>
              <a:t>		</a:t>
            </a:r>
            <a:r>
              <a:rPr lang="en-US" altLang="zh-CN" sz="1600" dirty="0" err="1" smtClean="0">
                <a:sym typeface="Wingdings" panose="05000000000000000000" pitchFamily="2" charset="2"/>
              </a:rPr>
              <a:t>visited.add</a:t>
            </a:r>
            <a:r>
              <a:rPr lang="en-US" altLang="zh-CN" sz="1600" dirty="0" smtClean="0">
                <a:sym typeface="Wingdings" panose="05000000000000000000" pitchFamily="2" charset="2"/>
              </a:rPr>
              <a:t>(next)</a:t>
            </a:r>
          </a:p>
          <a:p>
            <a:r>
              <a:rPr lang="en-US" altLang="zh-CN" sz="1600" dirty="0">
                <a:sym typeface="Wingdings" panose="05000000000000000000" pitchFamily="2" charset="2"/>
              </a:rPr>
              <a:t>	</a:t>
            </a:r>
            <a:r>
              <a:rPr lang="en-US" altLang="zh-CN" sz="1600" dirty="0" smtClean="0">
                <a:sym typeface="Wingdings" panose="05000000000000000000" pitchFamily="2" charset="2"/>
              </a:rPr>
              <a:t>		</a:t>
            </a:r>
            <a:r>
              <a:rPr lang="en-US" altLang="zh-CN" sz="1600" dirty="0" err="1" smtClean="0">
                <a:sym typeface="Wingdings" panose="05000000000000000000" pitchFamily="2" charset="2"/>
              </a:rPr>
              <a:t>parents.add</a:t>
            </a:r>
            <a:r>
              <a:rPr lang="en-US" altLang="zh-CN" sz="1600" dirty="0" smtClean="0">
                <a:sym typeface="Wingdings" panose="05000000000000000000" pitchFamily="2" charset="2"/>
              </a:rPr>
              <a:t>((next, state, action))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577273" y="378655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World state of eating one dot:</a:t>
            </a:r>
            <a:br>
              <a:rPr lang="en-US" altLang="zh-CN" dirty="0" smtClean="0"/>
            </a:br>
            <a:r>
              <a:rPr lang="en-US" altLang="zh-CN" dirty="0" smtClean="0"/>
              <a:t>(basically a source-&gt;target problem)</a:t>
            </a:r>
          </a:p>
          <a:p>
            <a:r>
              <a:rPr lang="en-US" altLang="zh-CN" dirty="0" smtClean="0"/>
              <a:t>States: position 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Successors: position update {NWES}</a:t>
            </a:r>
            <a:endParaRPr lang="en-US" altLang="zh-CN" dirty="0" smtClean="0"/>
          </a:p>
          <a:p>
            <a:r>
              <a:rPr lang="en-US" altLang="zh-CN" dirty="0" smtClean="0"/>
              <a:t>Start state: start position, goal test: goal position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577272" y="5263883"/>
            <a:ext cx="73170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World state of eating multiple dots:</a:t>
            </a:r>
            <a:br>
              <a:rPr lang="en-US" altLang="zh-CN" dirty="0" smtClean="0"/>
            </a:br>
            <a:r>
              <a:rPr lang="en-US" altLang="zh-CN" dirty="0" smtClean="0"/>
              <a:t>States: position 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&amp; corners left {(</a:t>
            </a:r>
            <a:r>
              <a:rPr lang="en-US" altLang="zh-CN" dirty="0" err="1" smtClean="0"/>
              <a:t>xi,yi</a:t>
            </a:r>
            <a:r>
              <a:rPr lang="en-US" altLang="zh-CN" dirty="0" smtClean="0"/>
              <a:t>)}</a:t>
            </a:r>
          </a:p>
          <a:p>
            <a:r>
              <a:rPr lang="en-US" altLang="zh-CN" dirty="0" smtClean="0"/>
              <a:t>Successors: position update {NWES}, corners </a:t>
            </a:r>
            <a:r>
              <a:rPr lang="en-US" altLang="zh-CN" smtClean="0"/>
              <a:t>left updated</a:t>
            </a:r>
            <a:endParaRPr lang="en-US" altLang="zh-CN" dirty="0" smtClean="0"/>
          </a:p>
          <a:p>
            <a:r>
              <a:rPr lang="en-US" altLang="zh-CN" dirty="0" smtClean="0"/>
              <a:t>Start state: start position &amp; four corners left, goal test: no corners left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88332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64</Words>
  <Application>Microsoft Office PowerPoint</Application>
  <PresentationFormat>宽屏</PresentationFormat>
  <Paragraphs>27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</vt:vector>
  </TitlesOfParts>
  <Company>THU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Ziwei</dc:creator>
  <cp:lastModifiedBy>Ziwei</cp:lastModifiedBy>
  <cp:revision>22</cp:revision>
  <dcterms:created xsi:type="dcterms:W3CDTF">2018-11-20T17:23:10Z</dcterms:created>
  <dcterms:modified xsi:type="dcterms:W3CDTF">2018-11-20T18:46:59Z</dcterms:modified>
</cp:coreProperties>
</file>