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882" r:id="rId1"/>
  </p:sldMasterIdLst>
  <p:notesMasterIdLst>
    <p:notesMasterId r:id="rId38"/>
  </p:notesMasterIdLst>
  <p:handoutMasterIdLst>
    <p:handoutMasterId r:id="rId39"/>
  </p:handoutMasterIdLst>
  <p:sldIdLst>
    <p:sldId id="903" r:id="rId2"/>
    <p:sldId id="904" r:id="rId3"/>
    <p:sldId id="849" r:id="rId4"/>
    <p:sldId id="859" r:id="rId5"/>
    <p:sldId id="890" r:id="rId6"/>
    <p:sldId id="891" r:id="rId7"/>
    <p:sldId id="850" r:id="rId8"/>
    <p:sldId id="861" r:id="rId9"/>
    <p:sldId id="896" r:id="rId10"/>
    <p:sldId id="851" r:id="rId11"/>
    <p:sldId id="862" r:id="rId12"/>
    <p:sldId id="852" r:id="rId13"/>
    <p:sldId id="853" r:id="rId14"/>
    <p:sldId id="854" r:id="rId15"/>
    <p:sldId id="855" r:id="rId16"/>
    <p:sldId id="863" r:id="rId17"/>
    <p:sldId id="856" r:id="rId18"/>
    <p:sldId id="857" r:id="rId19"/>
    <p:sldId id="858" r:id="rId20"/>
    <p:sldId id="864" r:id="rId21"/>
    <p:sldId id="865" r:id="rId22"/>
    <p:sldId id="885" r:id="rId23"/>
    <p:sldId id="886" r:id="rId24"/>
    <p:sldId id="866" r:id="rId25"/>
    <p:sldId id="874" r:id="rId26"/>
    <p:sldId id="875" r:id="rId27"/>
    <p:sldId id="869" r:id="rId28"/>
    <p:sldId id="883" r:id="rId29"/>
    <p:sldId id="887" r:id="rId30"/>
    <p:sldId id="897" r:id="rId31"/>
    <p:sldId id="880" r:id="rId32"/>
    <p:sldId id="881" r:id="rId33"/>
    <p:sldId id="872" r:id="rId34"/>
    <p:sldId id="882" r:id="rId35"/>
    <p:sldId id="848" r:id="rId36"/>
    <p:sldId id="892" r:id="rId37"/>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Arial" charset="0"/>
      </a:defRPr>
    </a:lvl1pPr>
    <a:lvl2pPr marL="457200" algn="l" rtl="0" fontAlgn="base">
      <a:spcBef>
        <a:spcPct val="0"/>
      </a:spcBef>
      <a:spcAft>
        <a:spcPct val="0"/>
      </a:spcAft>
      <a:defRPr sz="2000" kern="1200">
        <a:solidFill>
          <a:srgbClr val="FFFFFF"/>
        </a:solidFill>
        <a:latin typeface="Times New Roman" pitchFamily="18" charset="0"/>
        <a:ea typeface="+mn-ea"/>
        <a:cs typeface="Arial" charset="0"/>
      </a:defRPr>
    </a:lvl2pPr>
    <a:lvl3pPr marL="914400" algn="l" rtl="0" fontAlgn="base">
      <a:spcBef>
        <a:spcPct val="0"/>
      </a:spcBef>
      <a:spcAft>
        <a:spcPct val="0"/>
      </a:spcAft>
      <a:defRPr sz="2000" kern="1200">
        <a:solidFill>
          <a:srgbClr val="FFFFFF"/>
        </a:solidFill>
        <a:latin typeface="Times New Roman" pitchFamily="18" charset="0"/>
        <a:ea typeface="+mn-ea"/>
        <a:cs typeface="Arial" charset="0"/>
      </a:defRPr>
    </a:lvl3pPr>
    <a:lvl4pPr marL="1371600" algn="l" rtl="0" fontAlgn="base">
      <a:spcBef>
        <a:spcPct val="0"/>
      </a:spcBef>
      <a:spcAft>
        <a:spcPct val="0"/>
      </a:spcAft>
      <a:defRPr sz="2000" kern="1200">
        <a:solidFill>
          <a:srgbClr val="FFFFFF"/>
        </a:solidFill>
        <a:latin typeface="Times New Roman" pitchFamily="18" charset="0"/>
        <a:ea typeface="+mn-ea"/>
        <a:cs typeface="Arial" charset="0"/>
      </a:defRPr>
    </a:lvl4pPr>
    <a:lvl5pPr marL="1828800" algn="l" rtl="0" fontAlgn="base">
      <a:spcBef>
        <a:spcPct val="0"/>
      </a:spcBef>
      <a:spcAft>
        <a:spcPct val="0"/>
      </a:spcAft>
      <a:defRPr sz="2000" kern="1200">
        <a:solidFill>
          <a:srgbClr val="FFFFFF"/>
        </a:solidFill>
        <a:latin typeface="Times New Roman" pitchFamily="18" charset="0"/>
        <a:ea typeface="+mn-ea"/>
        <a:cs typeface="Arial" charset="0"/>
      </a:defRPr>
    </a:lvl5pPr>
    <a:lvl6pPr marL="2286000" algn="l" defTabSz="914400" rtl="0" eaLnBrk="1" latinLnBrk="0" hangingPunct="1">
      <a:defRPr sz="2000" kern="1200">
        <a:solidFill>
          <a:srgbClr val="FFFFFF"/>
        </a:solidFill>
        <a:latin typeface="Times New Roman" pitchFamily="18" charset="0"/>
        <a:ea typeface="+mn-ea"/>
        <a:cs typeface="Arial" charset="0"/>
      </a:defRPr>
    </a:lvl6pPr>
    <a:lvl7pPr marL="2743200" algn="l" defTabSz="914400" rtl="0" eaLnBrk="1" latinLnBrk="0" hangingPunct="1">
      <a:defRPr sz="2000" kern="1200">
        <a:solidFill>
          <a:srgbClr val="FFFFFF"/>
        </a:solidFill>
        <a:latin typeface="Times New Roman" pitchFamily="18" charset="0"/>
        <a:ea typeface="+mn-ea"/>
        <a:cs typeface="Arial" charset="0"/>
      </a:defRPr>
    </a:lvl7pPr>
    <a:lvl8pPr marL="3200400" algn="l" defTabSz="914400" rtl="0" eaLnBrk="1" latinLnBrk="0" hangingPunct="1">
      <a:defRPr sz="2000" kern="1200">
        <a:solidFill>
          <a:srgbClr val="FFFFFF"/>
        </a:solidFill>
        <a:latin typeface="Times New Roman" pitchFamily="18" charset="0"/>
        <a:ea typeface="+mn-ea"/>
        <a:cs typeface="Arial" charset="0"/>
      </a:defRPr>
    </a:lvl8pPr>
    <a:lvl9pPr marL="3657600" algn="l" defTabSz="914400" rtl="0" eaLnBrk="1" latinLnBrk="0" hangingPunct="1">
      <a:defRPr sz="2000" kern="1200">
        <a:solidFill>
          <a:srgbClr val="FFFFFF"/>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2" autoAdjust="0"/>
    <p:restoredTop sz="94485" autoAdjust="0"/>
  </p:normalViewPr>
  <p:slideViewPr>
    <p:cSldViewPr>
      <p:cViewPr varScale="1">
        <p:scale>
          <a:sx n="61" d="100"/>
          <a:sy n="61" d="100"/>
        </p:scale>
        <p:origin x="1302" y="78"/>
      </p:cViewPr>
      <p:guideLst>
        <p:guide orient="horz" pos="2160"/>
        <p:guide pos="2880"/>
      </p:guideLst>
    </p:cSldViewPr>
  </p:slideViewPr>
  <p:outlineViewPr>
    <p:cViewPr>
      <p:scale>
        <a:sx n="33" d="100"/>
        <a:sy n="33" d="100"/>
      </p:scale>
      <p:origin x="0" y="-2752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7" d="100"/>
          <a:sy n="57" d="100"/>
        </p:scale>
        <p:origin x="-25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CFC76CA9-FF16-491A-868E-306E0A1FFEB5}" type="slidenum">
              <a:rPr lang="en-US"/>
              <a:pPr>
                <a:defRPr/>
              </a:pPr>
              <a:t>‹#›</a:t>
            </a:fld>
            <a:endParaRPr lang="en-US" dirty="0"/>
          </a:p>
        </p:txBody>
      </p:sp>
    </p:spTree>
    <p:extLst>
      <p:ext uri="{BB962C8B-B14F-4D97-AF65-F5344CB8AC3E}">
        <p14:creationId xmlns:p14="http://schemas.microsoft.com/office/powerpoint/2010/main" val="3495507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3751E662-86E0-4992-A113-6FC291E074F5}" type="slidenum">
              <a:rPr lang="en-US"/>
              <a:pPr>
                <a:defRPr/>
              </a:pPr>
              <a:t>‹#›</a:t>
            </a:fld>
            <a:endParaRPr lang="en-US" dirty="0"/>
          </a:p>
        </p:txBody>
      </p:sp>
    </p:spTree>
    <p:extLst>
      <p:ext uri="{BB962C8B-B14F-4D97-AF65-F5344CB8AC3E}">
        <p14:creationId xmlns:p14="http://schemas.microsoft.com/office/powerpoint/2010/main" val="3677602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2</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65421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11</a:t>
            </a:fld>
            <a:endParaRPr lang="en-US" dirty="0"/>
          </a:p>
        </p:txBody>
      </p:sp>
    </p:spTree>
    <p:extLst>
      <p:ext uri="{BB962C8B-B14F-4D97-AF65-F5344CB8AC3E}">
        <p14:creationId xmlns:p14="http://schemas.microsoft.com/office/powerpoint/2010/main" val="305114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D411405-8418-4F1A-8A7F-F013988E4816}" type="slidenum">
              <a:rPr lang="en-US" smtClean="0"/>
              <a:pPr>
                <a:defRPr/>
              </a:pPr>
              <a:t>12</a:t>
            </a:fld>
            <a:endParaRPr lang="en-US" dirty="0"/>
          </a:p>
        </p:txBody>
      </p:sp>
    </p:spTree>
    <p:extLst>
      <p:ext uri="{BB962C8B-B14F-4D97-AF65-F5344CB8AC3E}">
        <p14:creationId xmlns:p14="http://schemas.microsoft.com/office/powerpoint/2010/main" val="318142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092A7EA-E9E8-4391-BF5F-3238AEE894BF}" type="slidenum">
              <a:rPr lang="en-US" smtClean="0"/>
              <a:pPr>
                <a:defRPr/>
              </a:pPr>
              <a:t>13</a:t>
            </a:fld>
            <a:endParaRPr lang="en-US" dirty="0"/>
          </a:p>
        </p:txBody>
      </p:sp>
    </p:spTree>
    <p:extLst>
      <p:ext uri="{BB962C8B-B14F-4D97-AF65-F5344CB8AC3E}">
        <p14:creationId xmlns:p14="http://schemas.microsoft.com/office/powerpoint/2010/main" val="3563624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6AE9036-A8D7-4527-82C2-887414E2662D}" type="slidenum">
              <a:rPr lang="en-US" smtClean="0"/>
              <a:pPr>
                <a:defRPr/>
              </a:pPr>
              <a:t>14</a:t>
            </a:fld>
            <a:endParaRPr lang="en-US" dirty="0"/>
          </a:p>
        </p:txBody>
      </p:sp>
    </p:spTree>
    <p:extLst>
      <p:ext uri="{BB962C8B-B14F-4D97-AF65-F5344CB8AC3E}">
        <p14:creationId xmlns:p14="http://schemas.microsoft.com/office/powerpoint/2010/main" val="222498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BF9CA45-BCEC-4030-B10F-56FE4D890E0E}" type="slidenum">
              <a:rPr lang="en-US" smtClean="0"/>
              <a:pPr>
                <a:defRPr/>
              </a:pPr>
              <a:t>15</a:t>
            </a:fld>
            <a:endParaRPr lang="en-US" dirty="0"/>
          </a:p>
        </p:txBody>
      </p:sp>
    </p:spTree>
    <p:extLst>
      <p:ext uri="{BB962C8B-B14F-4D97-AF65-F5344CB8AC3E}">
        <p14:creationId xmlns:p14="http://schemas.microsoft.com/office/powerpoint/2010/main" val="152630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16</a:t>
            </a:fld>
            <a:endParaRPr lang="en-US" dirty="0"/>
          </a:p>
        </p:txBody>
      </p:sp>
    </p:spTree>
    <p:extLst>
      <p:ext uri="{BB962C8B-B14F-4D97-AF65-F5344CB8AC3E}">
        <p14:creationId xmlns:p14="http://schemas.microsoft.com/office/powerpoint/2010/main" val="422292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5F2544F-9B65-4579-A785-256EB8BBE6BC}" type="slidenum">
              <a:rPr lang="en-US" smtClean="0"/>
              <a:pPr>
                <a:defRPr/>
              </a:pPr>
              <a:t>17</a:t>
            </a:fld>
            <a:endParaRPr lang="en-US" dirty="0"/>
          </a:p>
        </p:txBody>
      </p:sp>
    </p:spTree>
    <p:extLst>
      <p:ext uri="{BB962C8B-B14F-4D97-AF65-F5344CB8AC3E}">
        <p14:creationId xmlns:p14="http://schemas.microsoft.com/office/powerpoint/2010/main" val="63774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098B0D-4A80-453F-9D90-40A63369CE2F}" type="slidenum">
              <a:rPr lang="en-US" smtClean="0"/>
              <a:pPr>
                <a:defRPr/>
              </a:pPr>
              <a:t>18</a:t>
            </a:fld>
            <a:endParaRPr lang="en-US" dirty="0"/>
          </a:p>
        </p:txBody>
      </p:sp>
    </p:spTree>
    <p:extLst>
      <p:ext uri="{BB962C8B-B14F-4D97-AF65-F5344CB8AC3E}">
        <p14:creationId xmlns:p14="http://schemas.microsoft.com/office/powerpoint/2010/main" val="863736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5497CC5-3832-4D6D-8D1A-10605D31CF7F}" type="slidenum">
              <a:rPr lang="en-US" smtClean="0"/>
              <a:pPr>
                <a:defRPr/>
              </a:pPr>
              <a:t>19</a:t>
            </a:fld>
            <a:endParaRPr lang="en-US" dirty="0"/>
          </a:p>
        </p:txBody>
      </p:sp>
    </p:spTree>
    <p:extLst>
      <p:ext uri="{BB962C8B-B14F-4D97-AF65-F5344CB8AC3E}">
        <p14:creationId xmlns:p14="http://schemas.microsoft.com/office/powerpoint/2010/main" val="1224842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20</a:t>
            </a:fld>
            <a:endParaRPr lang="en-US" dirty="0"/>
          </a:p>
        </p:txBody>
      </p:sp>
    </p:spTree>
    <p:extLst>
      <p:ext uri="{BB962C8B-B14F-4D97-AF65-F5344CB8AC3E}">
        <p14:creationId xmlns:p14="http://schemas.microsoft.com/office/powerpoint/2010/main" val="228600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3</a:t>
            </a:fld>
            <a:endParaRPr lang="en-US" dirty="0"/>
          </a:p>
        </p:txBody>
      </p:sp>
    </p:spTree>
    <p:extLst>
      <p:ext uri="{BB962C8B-B14F-4D97-AF65-F5344CB8AC3E}">
        <p14:creationId xmlns:p14="http://schemas.microsoft.com/office/powerpoint/2010/main" val="7204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21</a:t>
            </a:fld>
            <a:endParaRPr lang="en-US" dirty="0"/>
          </a:p>
        </p:txBody>
      </p:sp>
    </p:spTree>
    <p:extLst>
      <p:ext uri="{BB962C8B-B14F-4D97-AF65-F5344CB8AC3E}">
        <p14:creationId xmlns:p14="http://schemas.microsoft.com/office/powerpoint/2010/main" val="2467287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22</a:t>
            </a:fld>
            <a:endParaRPr lang="en-US" dirty="0"/>
          </a:p>
        </p:txBody>
      </p:sp>
    </p:spTree>
    <p:extLst>
      <p:ext uri="{BB962C8B-B14F-4D97-AF65-F5344CB8AC3E}">
        <p14:creationId xmlns:p14="http://schemas.microsoft.com/office/powerpoint/2010/main" val="49339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23</a:t>
            </a:fld>
            <a:endParaRPr lang="en-US" dirty="0"/>
          </a:p>
        </p:txBody>
      </p:sp>
    </p:spTree>
    <p:extLst>
      <p:ext uri="{BB962C8B-B14F-4D97-AF65-F5344CB8AC3E}">
        <p14:creationId xmlns:p14="http://schemas.microsoft.com/office/powerpoint/2010/main" val="1769166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24</a:t>
            </a:fld>
            <a:endParaRPr lang="en-US" dirty="0"/>
          </a:p>
        </p:txBody>
      </p:sp>
    </p:spTree>
    <p:extLst>
      <p:ext uri="{BB962C8B-B14F-4D97-AF65-F5344CB8AC3E}">
        <p14:creationId xmlns:p14="http://schemas.microsoft.com/office/powerpoint/2010/main" val="2042151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25</a:t>
            </a:fld>
            <a:endParaRPr lang="en-US" dirty="0"/>
          </a:p>
        </p:txBody>
      </p:sp>
    </p:spTree>
    <p:extLst>
      <p:ext uri="{BB962C8B-B14F-4D97-AF65-F5344CB8AC3E}">
        <p14:creationId xmlns:p14="http://schemas.microsoft.com/office/powerpoint/2010/main" val="582786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26</a:t>
            </a:fld>
            <a:endParaRPr lang="en-US" dirty="0"/>
          </a:p>
        </p:txBody>
      </p:sp>
    </p:spTree>
    <p:extLst>
      <p:ext uri="{BB962C8B-B14F-4D97-AF65-F5344CB8AC3E}">
        <p14:creationId xmlns:p14="http://schemas.microsoft.com/office/powerpoint/2010/main" val="1966814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27</a:t>
            </a:fld>
            <a:endParaRPr lang="en-US" dirty="0"/>
          </a:p>
        </p:txBody>
      </p:sp>
    </p:spTree>
    <p:extLst>
      <p:ext uri="{BB962C8B-B14F-4D97-AF65-F5344CB8AC3E}">
        <p14:creationId xmlns:p14="http://schemas.microsoft.com/office/powerpoint/2010/main" val="1202563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28</a:t>
            </a:fld>
            <a:endParaRPr lang="en-US" dirty="0"/>
          </a:p>
        </p:txBody>
      </p:sp>
    </p:spTree>
    <p:extLst>
      <p:ext uri="{BB962C8B-B14F-4D97-AF65-F5344CB8AC3E}">
        <p14:creationId xmlns:p14="http://schemas.microsoft.com/office/powerpoint/2010/main" val="2269942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29</a:t>
            </a:fld>
            <a:endParaRPr lang="en-US" dirty="0"/>
          </a:p>
        </p:txBody>
      </p:sp>
    </p:spTree>
    <p:extLst>
      <p:ext uri="{BB962C8B-B14F-4D97-AF65-F5344CB8AC3E}">
        <p14:creationId xmlns:p14="http://schemas.microsoft.com/office/powerpoint/2010/main" val="205842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30</a:t>
            </a:fld>
            <a:endParaRPr lang="en-US" dirty="0"/>
          </a:p>
        </p:txBody>
      </p:sp>
    </p:spTree>
    <p:extLst>
      <p:ext uri="{BB962C8B-B14F-4D97-AF65-F5344CB8AC3E}">
        <p14:creationId xmlns:p14="http://schemas.microsoft.com/office/powerpoint/2010/main" val="44716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4</a:t>
            </a:fld>
            <a:endParaRPr lang="en-US" dirty="0"/>
          </a:p>
        </p:txBody>
      </p:sp>
    </p:spTree>
    <p:extLst>
      <p:ext uri="{BB962C8B-B14F-4D97-AF65-F5344CB8AC3E}">
        <p14:creationId xmlns:p14="http://schemas.microsoft.com/office/powerpoint/2010/main" val="78950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3700621-9135-4803-86A4-9F1BF7329074}" type="slidenum">
              <a:rPr lang="en-US" smtClean="0"/>
              <a:pPr>
                <a:defRPr/>
              </a:pPr>
              <a:t>31</a:t>
            </a:fld>
            <a:endParaRPr lang="en-US" dirty="0"/>
          </a:p>
        </p:txBody>
      </p:sp>
    </p:spTree>
    <p:extLst>
      <p:ext uri="{BB962C8B-B14F-4D97-AF65-F5344CB8AC3E}">
        <p14:creationId xmlns:p14="http://schemas.microsoft.com/office/powerpoint/2010/main" val="1928156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32</a:t>
            </a:fld>
            <a:endParaRPr lang="en-US" dirty="0"/>
          </a:p>
        </p:txBody>
      </p:sp>
    </p:spTree>
    <p:extLst>
      <p:ext uri="{BB962C8B-B14F-4D97-AF65-F5344CB8AC3E}">
        <p14:creationId xmlns:p14="http://schemas.microsoft.com/office/powerpoint/2010/main" val="821141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D8D455A-CC93-4874-B7AC-CB90C4353934}" type="slidenum">
              <a:rPr lang="en-US" smtClean="0"/>
              <a:pPr>
                <a:defRPr/>
              </a:pPr>
              <a:t>33</a:t>
            </a:fld>
            <a:endParaRPr lang="en-US" dirty="0"/>
          </a:p>
        </p:txBody>
      </p:sp>
    </p:spTree>
    <p:extLst>
      <p:ext uri="{BB962C8B-B14F-4D97-AF65-F5344CB8AC3E}">
        <p14:creationId xmlns:p14="http://schemas.microsoft.com/office/powerpoint/2010/main" val="913178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A639C26-CB82-41E7-A7C5-F64A5228DA1D}" type="slidenum">
              <a:rPr lang="en-US" smtClean="0"/>
              <a:pPr>
                <a:defRPr/>
              </a:pPr>
              <a:t>34</a:t>
            </a:fld>
            <a:endParaRPr lang="en-US" dirty="0"/>
          </a:p>
        </p:txBody>
      </p:sp>
    </p:spTree>
    <p:extLst>
      <p:ext uri="{BB962C8B-B14F-4D97-AF65-F5344CB8AC3E}">
        <p14:creationId xmlns:p14="http://schemas.microsoft.com/office/powerpoint/2010/main" val="1367653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35</a:t>
            </a:fld>
            <a:endParaRPr lang="en-US" dirty="0"/>
          </a:p>
        </p:txBody>
      </p:sp>
    </p:spTree>
    <p:extLst>
      <p:ext uri="{BB962C8B-B14F-4D97-AF65-F5344CB8AC3E}">
        <p14:creationId xmlns:p14="http://schemas.microsoft.com/office/powerpoint/2010/main" val="360356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5</a:t>
            </a:fld>
            <a:endParaRPr lang="en-US" dirty="0"/>
          </a:p>
        </p:txBody>
      </p:sp>
    </p:spTree>
    <p:extLst>
      <p:ext uri="{BB962C8B-B14F-4D97-AF65-F5344CB8AC3E}">
        <p14:creationId xmlns:p14="http://schemas.microsoft.com/office/powerpoint/2010/main" val="237534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6</a:t>
            </a:fld>
            <a:endParaRPr lang="en-US" dirty="0"/>
          </a:p>
        </p:txBody>
      </p:sp>
    </p:spTree>
    <p:extLst>
      <p:ext uri="{BB962C8B-B14F-4D97-AF65-F5344CB8AC3E}">
        <p14:creationId xmlns:p14="http://schemas.microsoft.com/office/powerpoint/2010/main" val="18582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7</a:t>
            </a:fld>
            <a:endParaRPr lang="en-US" dirty="0"/>
          </a:p>
        </p:txBody>
      </p:sp>
    </p:spTree>
    <p:extLst>
      <p:ext uri="{BB962C8B-B14F-4D97-AF65-F5344CB8AC3E}">
        <p14:creationId xmlns:p14="http://schemas.microsoft.com/office/powerpoint/2010/main" val="21989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8</a:t>
            </a:fld>
            <a:endParaRPr lang="en-US" dirty="0"/>
          </a:p>
        </p:txBody>
      </p:sp>
    </p:spTree>
    <p:extLst>
      <p:ext uri="{BB962C8B-B14F-4D97-AF65-F5344CB8AC3E}">
        <p14:creationId xmlns:p14="http://schemas.microsoft.com/office/powerpoint/2010/main" val="363660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9</a:t>
            </a:fld>
            <a:endParaRPr lang="en-US" dirty="0"/>
          </a:p>
        </p:txBody>
      </p:sp>
    </p:spTree>
    <p:extLst>
      <p:ext uri="{BB962C8B-B14F-4D97-AF65-F5344CB8AC3E}">
        <p14:creationId xmlns:p14="http://schemas.microsoft.com/office/powerpoint/2010/main" val="170341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10</a:t>
            </a:fld>
            <a:endParaRPr lang="en-US" dirty="0"/>
          </a:p>
        </p:txBody>
      </p:sp>
    </p:spTree>
    <p:extLst>
      <p:ext uri="{BB962C8B-B14F-4D97-AF65-F5344CB8AC3E}">
        <p14:creationId xmlns:p14="http://schemas.microsoft.com/office/powerpoint/2010/main" val="4005153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1BDDBBE9-41A2-466C-8147-20844D95FDBB}"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E39712A1-0099-49EC-9598-20796B02C04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F66439E-C25C-4026-841B-CBBDFA57E0D0}" type="slidenum">
              <a:rPr lang="en-US"/>
              <a:pPr>
                <a:defRPr/>
              </a:pPr>
              <a:t>‹#›</a:t>
            </a:fld>
            <a:endParaRPr lang="en-US" dirty="0"/>
          </a:p>
        </p:txBody>
      </p:sp>
      <p:sp>
        <p:nvSpPr>
          <p:cNvPr id="5" name="Footer Placeholder 6"/>
          <p:cNvSpPr>
            <a:spLocks noGrp="1"/>
          </p:cNvSpPr>
          <p:nvPr>
            <p:ph type="ftr" sz="quarter" idx="11"/>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B7235CFD-C550-4E09-A6F1-CAAF95B25188}"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6192D2A3-8457-490D-B542-7B5194591062}"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8" name="Slide Number Placeholder 10"/>
          <p:cNvSpPr>
            <a:spLocks noGrp="1"/>
          </p:cNvSpPr>
          <p:nvPr>
            <p:ph type="sldNum" sz="quarter" idx="11"/>
          </p:nvPr>
        </p:nvSpPr>
        <p:spPr/>
        <p:txBody>
          <a:bodyPr/>
          <a:lstStyle>
            <a:lvl1pPr>
              <a:defRPr/>
            </a:lvl1pPr>
          </a:lstStyle>
          <a:p>
            <a:pPr>
              <a:defRPr/>
            </a:pPr>
            <a:fld id="{08B2DE29-124D-4BC5-8B26-A21C2373343A}"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4" name="Slide Number Placeholder 6"/>
          <p:cNvSpPr>
            <a:spLocks noGrp="1"/>
          </p:cNvSpPr>
          <p:nvPr>
            <p:ph type="sldNum" sz="quarter" idx="11"/>
          </p:nvPr>
        </p:nvSpPr>
        <p:spPr/>
        <p:txBody>
          <a:bodyPr/>
          <a:lstStyle>
            <a:lvl1pPr>
              <a:defRPr/>
            </a:lvl1pPr>
          </a:lstStyle>
          <a:p>
            <a:pPr>
              <a:defRPr/>
            </a:pPr>
            <a:fld id="{41775CDF-321D-49C3-B1D9-760D233ED430}"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3" name="Slide Number Placeholder 5"/>
          <p:cNvSpPr>
            <a:spLocks noGrp="1"/>
          </p:cNvSpPr>
          <p:nvPr>
            <p:ph type="sldNum" sz="quarter" idx="11"/>
          </p:nvPr>
        </p:nvSpPr>
        <p:spPr/>
        <p:txBody>
          <a:bodyPr/>
          <a:lstStyle>
            <a:lvl1pPr>
              <a:defRPr/>
            </a:lvl1pPr>
          </a:lstStyle>
          <a:p>
            <a:pPr>
              <a:defRPr/>
            </a:pPr>
            <a:fld id="{F3CD4D49-48CD-4720-A6EA-16E13CCAF2C7}"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F020CF85-DFBF-488C-BDA4-F933862F958D}"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9AB66201-8A21-4A6B-8C0F-7B8335E0B5EC}"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userDrawn="1"/>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cs typeface="Arial" pitchFamily="34" charset="0"/>
              </a:defRPr>
            </a:lvl1pPr>
          </a:lstStyle>
          <a:p>
            <a:pPr>
              <a:defRPr/>
            </a:pPr>
            <a:fld id="{4223BBCF-7D6D-4629-BCD5-30A067258794}"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cs typeface="Arial" pitchFamily="34" charset="0"/>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4927" r:id="rId1"/>
    <p:sldLayoutId id="2147484926"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dirty="0"/>
              <a:t>Programming Logic and Design</a:t>
            </a:r>
            <a:br>
              <a:rPr lang="en-US" dirty="0"/>
            </a:br>
            <a:r>
              <a:rPr lang="en-US" i="1" dirty="0"/>
              <a:t>Ninth Edition</a:t>
            </a:r>
            <a:endParaRPr lang="en-US"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1</a:t>
            </a:r>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211581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a:t>
            </a:r>
          </a:p>
        </p:txBody>
      </p:sp>
      <p:sp>
        <p:nvSpPr>
          <p:cNvPr id="19459" name="Content Placeholder 8"/>
          <p:cNvSpPr>
            <a:spLocks noGrp="1"/>
          </p:cNvSpPr>
          <p:nvPr>
            <p:ph idx="1"/>
          </p:nvPr>
        </p:nvSpPr>
        <p:spPr/>
        <p:txBody>
          <a:bodyPr/>
          <a:lstStyle/>
          <a:p>
            <a:pPr eaLnBrk="1" hangingPunct="1"/>
            <a:r>
              <a:rPr lang="en-US" b="1" dirty="0" smtClean="0"/>
              <a:t>Program development cycle</a:t>
            </a:r>
          </a:p>
          <a:p>
            <a:pPr lvl="1" eaLnBrk="1" hangingPunct="1"/>
            <a:r>
              <a:rPr lang="en-US" dirty="0" smtClean="0"/>
              <a:t>Understand the problem</a:t>
            </a:r>
          </a:p>
          <a:p>
            <a:pPr lvl="1" eaLnBrk="1" hangingPunct="1"/>
            <a:r>
              <a:rPr lang="en-US" dirty="0" smtClean="0"/>
              <a:t>Plan the logic</a:t>
            </a:r>
          </a:p>
          <a:p>
            <a:pPr lvl="1" eaLnBrk="1" hangingPunct="1"/>
            <a:r>
              <a:rPr lang="en-US" dirty="0" smtClean="0"/>
              <a:t>Code the program</a:t>
            </a:r>
          </a:p>
          <a:p>
            <a:pPr lvl="1" eaLnBrk="1" hangingPunct="1"/>
            <a:r>
              <a:rPr lang="en-US" dirty="0" smtClean="0"/>
              <a:t>Use software (a compiler or interpreter) to translate the program into machine language</a:t>
            </a:r>
          </a:p>
          <a:p>
            <a:pPr lvl="1" eaLnBrk="1" hangingPunct="1"/>
            <a:r>
              <a:rPr lang="en-US" dirty="0" smtClean="0"/>
              <a:t>Test the program</a:t>
            </a:r>
          </a:p>
          <a:p>
            <a:pPr lvl="1" eaLnBrk="1" hangingPunct="1"/>
            <a:r>
              <a:rPr lang="en-US" dirty="0" smtClean="0"/>
              <a:t>Put the program into production</a:t>
            </a:r>
          </a:p>
          <a:p>
            <a:pPr lvl="1" eaLnBrk="1" hangingPunct="1"/>
            <a:r>
              <a:rPr lang="en-US" dirty="0" smtClean="0"/>
              <a:t>Maintain the program</a:t>
            </a:r>
          </a:p>
        </p:txBody>
      </p:sp>
      <p:sp>
        <p:nvSpPr>
          <p:cNvPr id="5" name="Slide Number Placeholder 4"/>
          <p:cNvSpPr>
            <a:spLocks noGrp="1"/>
          </p:cNvSpPr>
          <p:nvPr>
            <p:ph type="sldNum" sz="quarter" idx="10"/>
          </p:nvPr>
        </p:nvSpPr>
        <p:spPr/>
        <p:txBody>
          <a:bodyPr/>
          <a:lstStyle/>
          <a:p>
            <a:pPr>
              <a:defRPr/>
            </a:pPr>
            <a:fld id="{079878F5-57C9-4D88-821D-59721807F1C6}"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 </a:t>
            </a:r>
            <a:r>
              <a:rPr lang="en-US" sz="1200" dirty="0" smtClean="0"/>
              <a:t>(continued -1)</a:t>
            </a:r>
          </a:p>
        </p:txBody>
      </p:sp>
      <p:sp>
        <p:nvSpPr>
          <p:cNvPr id="4" name="Slide Number Placeholder 3"/>
          <p:cNvSpPr>
            <a:spLocks noGrp="1"/>
          </p:cNvSpPr>
          <p:nvPr>
            <p:ph type="sldNum" sz="quarter" idx="11"/>
          </p:nvPr>
        </p:nvSpPr>
        <p:spPr/>
        <p:txBody>
          <a:bodyPr/>
          <a:lstStyle/>
          <a:p>
            <a:pPr>
              <a:defRPr/>
            </a:pPr>
            <a:fld id="{AF07960D-3CDC-4E1F-A3F2-519C9EEA074E}" type="slidenum">
              <a:rPr lang="en-US"/>
              <a:pPr>
                <a:defRPr/>
              </a:pPr>
              <a:t>11</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300" y="1565180"/>
            <a:ext cx="5105400" cy="4684955"/>
          </a:xfrm>
          <a:prstGeom prst="rect">
            <a:avLst/>
          </a:prstGeom>
        </p:spPr>
      </p:pic>
      <p:sp>
        <p:nvSpPr>
          <p:cNvPr id="7" name="Footer Placeholder 6"/>
          <p:cNvSpPr>
            <a:spLocks noGrp="1"/>
          </p:cNvSpPr>
          <p:nvPr>
            <p:ph type="ftr" sz="quarter" idx="12"/>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dirty="0" smtClean="0"/>
              <a:t>Understanding the Problem</a:t>
            </a:r>
          </a:p>
        </p:txBody>
      </p:sp>
      <p:sp>
        <p:nvSpPr>
          <p:cNvPr id="21507" name="Content Placeholder 8"/>
          <p:cNvSpPr>
            <a:spLocks noGrp="1"/>
          </p:cNvSpPr>
          <p:nvPr>
            <p:ph idx="1"/>
          </p:nvPr>
        </p:nvSpPr>
        <p:spPr/>
        <p:txBody>
          <a:bodyPr/>
          <a:lstStyle/>
          <a:p>
            <a:pPr eaLnBrk="1" hangingPunct="1"/>
            <a:r>
              <a:rPr lang="en-US" dirty="0" smtClean="0"/>
              <a:t>One of the most difficult aspects of programming</a:t>
            </a:r>
          </a:p>
          <a:p>
            <a:pPr eaLnBrk="1" hangingPunct="1"/>
            <a:r>
              <a:rPr lang="en-US" b="1" dirty="0" smtClean="0"/>
              <a:t>Users</a:t>
            </a:r>
            <a:r>
              <a:rPr lang="en-US" dirty="0" smtClean="0"/>
              <a:t> or </a:t>
            </a:r>
            <a:r>
              <a:rPr lang="en-US" b="1" dirty="0" smtClean="0"/>
              <a:t>end users</a:t>
            </a:r>
          </a:p>
          <a:p>
            <a:pPr lvl="1" eaLnBrk="1" hangingPunct="1"/>
            <a:r>
              <a:rPr lang="en-US" dirty="0" smtClean="0"/>
              <a:t>People for whom a program is written</a:t>
            </a:r>
          </a:p>
          <a:p>
            <a:pPr eaLnBrk="1" hangingPunct="1"/>
            <a:r>
              <a:rPr lang="en-US" b="1" dirty="0" smtClean="0"/>
              <a:t>Documentation</a:t>
            </a:r>
          </a:p>
          <a:p>
            <a:pPr lvl="1" eaLnBrk="1" hangingPunct="1"/>
            <a:r>
              <a:rPr lang="en-US" dirty="0" smtClean="0"/>
              <a:t>All supporting paperwork for a program</a:t>
            </a:r>
          </a:p>
        </p:txBody>
      </p:sp>
      <p:sp>
        <p:nvSpPr>
          <p:cNvPr id="5" name="Slide Number Placeholder 4"/>
          <p:cNvSpPr>
            <a:spLocks noGrp="1"/>
          </p:cNvSpPr>
          <p:nvPr>
            <p:ph type="sldNum" sz="quarter" idx="10"/>
          </p:nvPr>
        </p:nvSpPr>
        <p:spPr/>
        <p:txBody>
          <a:bodyPr/>
          <a:lstStyle/>
          <a:p>
            <a:pPr>
              <a:defRPr/>
            </a:pPr>
            <a:fld id="{D314D559-1027-4654-81E7-59D1F2D786FF}"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smtClean="0"/>
              <a:t>Planning the Logic</a:t>
            </a:r>
          </a:p>
        </p:txBody>
      </p:sp>
      <p:sp>
        <p:nvSpPr>
          <p:cNvPr id="22531" name="Content Placeholder 2"/>
          <p:cNvSpPr>
            <a:spLocks noGrp="1"/>
          </p:cNvSpPr>
          <p:nvPr>
            <p:ph idx="1"/>
          </p:nvPr>
        </p:nvSpPr>
        <p:spPr/>
        <p:txBody>
          <a:bodyPr/>
          <a:lstStyle/>
          <a:p>
            <a:r>
              <a:rPr lang="en-US" dirty="0" smtClean="0"/>
              <a:t>Plan the steps of the program and what they include</a:t>
            </a:r>
          </a:p>
          <a:p>
            <a:r>
              <a:rPr lang="en-US" dirty="0" smtClean="0"/>
              <a:t>An </a:t>
            </a:r>
            <a:r>
              <a:rPr lang="en-US" b="1" dirty="0" smtClean="0"/>
              <a:t>algorithm</a:t>
            </a:r>
            <a:r>
              <a:rPr lang="en-US" dirty="0" smtClean="0"/>
              <a:t> </a:t>
            </a:r>
            <a:r>
              <a:rPr lang="en-US" dirty="0"/>
              <a:t>is the sequence of steps or rules you follow to solve a </a:t>
            </a:r>
            <a:r>
              <a:rPr lang="en-US" dirty="0" smtClean="0"/>
              <a:t>problem</a:t>
            </a:r>
          </a:p>
          <a:p>
            <a:r>
              <a:rPr lang="en-US" dirty="0" smtClean="0"/>
              <a:t>Most common planning tools </a:t>
            </a:r>
          </a:p>
          <a:p>
            <a:pPr lvl="1" eaLnBrk="1" hangingPunct="1"/>
            <a:r>
              <a:rPr lang="en-US" dirty="0" smtClean="0"/>
              <a:t>Flowcharts </a:t>
            </a:r>
          </a:p>
          <a:p>
            <a:pPr lvl="1" eaLnBrk="1" hangingPunct="1"/>
            <a:r>
              <a:rPr lang="en-US" dirty="0" err="1" smtClean="0"/>
              <a:t>Pseudocode</a:t>
            </a:r>
            <a:endParaRPr lang="en-US" dirty="0" smtClean="0"/>
          </a:p>
          <a:p>
            <a:pPr eaLnBrk="1" hangingPunct="1"/>
            <a:r>
              <a:rPr lang="en-US" b="1" dirty="0" smtClean="0"/>
              <a:t>Desk-checking</a:t>
            </a:r>
          </a:p>
          <a:p>
            <a:pPr lvl="1" eaLnBrk="1" hangingPunct="1"/>
            <a:r>
              <a:rPr lang="en-US" dirty="0" smtClean="0"/>
              <a:t>Walking through a program’s logic on paper before you actually write the program</a:t>
            </a:r>
          </a:p>
        </p:txBody>
      </p:sp>
      <p:sp>
        <p:nvSpPr>
          <p:cNvPr id="5" name="Slide Number Placeholder 4"/>
          <p:cNvSpPr>
            <a:spLocks noGrp="1"/>
          </p:cNvSpPr>
          <p:nvPr>
            <p:ph type="sldNum" sz="quarter" idx="10"/>
          </p:nvPr>
        </p:nvSpPr>
        <p:spPr/>
        <p:txBody>
          <a:bodyPr/>
          <a:lstStyle/>
          <a:p>
            <a:pPr>
              <a:defRPr/>
            </a:pPr>
            <a:fld id="{16DB81A4-93F4-402F-BA53-664B41F3E8DA}"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smtClean="0"/>
              <a:t>Coding the Program</a:t>
            </a:r>
          </a:p>
        </p:txBody>
      </p:sp>
      <p:sp>
        <p:nvSpPr>
          <p:cNvPr id="23555" name="Content Placeholder 2"/>
          <p:cNvSpPr>
            <a:spLocks noGrp="1"/>
          </p:cNvSpPr>
          <p:nvPr>
            <p:ph idx="1"/>
          </p:nvPr>
        </p:nvSpPr>
        <p:spPr/>
        <p:txBody>
          <a:bodyPr/>
          <a:lstStyle/>
          <a:p>
            <a:pPr eaLnBrk="1" hangingPunct="1"/>
            <a:r>
              <a:rPr lang="en-US" dirty="0" smtClean="0"/>
              <a:t>Hundreds of programming languages available</a:t>
            </a:r>
          </a:p>
          <a:p>
            <a:pPr lvl="1" eaLnBrk="1" hangingPunct="1"/>
            <a:r>
              <a:rPr lang="en-US" dirty="0" smtClean="0"/>
              <a:t>Choose based on features</a:t>
            </a:r>
          </a:p>
          <a:p>
            <a:pPr lvl="1" eaLnBrk="1" hangingPunct="1"/>
            <a:r>
              <a:rPr lang="en-US" dirty="0" smtClean="0"/>
              <a:t>Similar in their basic capabilities</a:t>
            </a:r>
          </a:p>
          <a:p>
            <a:r>
              <a:rPr lang="en-US" dirty="0" smtClean="0"/>
              <a:t>Coding is easier than the planning step</a:t>
            </a:r>
          </a:p>
          <a:p>
            <a:r>
              <a:rPr lang="en-US" dirty="0" smtClean="0"/>
              <a:t>Experienced </a:t>
            </a:r>
            <a:r>
              <a:rPr lang="en-US" dirty="0"/>
              <a:t>programmers can successfully combine logic planning and </a:t>
            </a:r>
            <a:r>
              <a:rPr lang="en-US" dirty="0" smtClean="0"/>
              <a:t>program coding </a:t>
            </a:r>
            <a:r>
              <a:rPr lang="en-US" dirty="0"/>
              <a:t>in one step</a:t>
            </a:r>
            <a:endParaRPr lang="en-US" dirty="0" smtClean="0"/>
          </a:p>
        </p:txBody>
      </p:sp>
      <p:sp>
        <p:nvSpPr>
          <p:cNvPr id="5" name="Slide Number Placeholder 4"/>
          <p:cNvSpPr>
            <a:spLocks noGrp="1"/>
          </p:cNvSpPr>
          <p:nvPr>
            <p:ph type="sldNum" sz="quarter" idx="10"/>
          </p:nvPr>
        </p:nvSpPr>
        <p:spPr/>
        <p:txBody>
          <a:bodyPr/>
          <a:lstStyle/>
          <a:p>
            <a:pPr>
              <a:defRPr/>
            </a:pPr>
            <a:fld id="{07DC18C6-7BC9-4AE1-A1D7-D02272E7163F}"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dirty="0" smtClean="0"/>
              <a:t>Using Software to Translate the Program into Machine Language</a:t>
            </a:r>
          </a:p>
        </p:txBody>
      </p:sp>
      <p:sp>
        <p:nvSpPr>
          <p:cNvPr id="24579" name="Content Placeholder 2"/>
          <p:cNvSpPr>
            <a:spLocks noGrp="1"/>
          </p:cNvSpPr>
          <p:nvPr>
            <p:ph idx="1"/>
          </p:nvPr>
        </p:nvSpPr>
        <p:spPr/>
        <p:txBody>
          <a:bodyPr/>
          <a:lstStyle/>
          <a:p>
            <a:pPr eaLnBrk="1" hangingPunct="1"/>
            <a:r>
              <a:rPr lang="en-US" smtClean="0"/>
              <a:t>Translator program</a:t>
            </a:r>
          </a:p>
          <a:p>
            <a:pPr lvl="1" eaLnBrk="1" hangingPunct="1"/>
            <a:r>
              <a:rPr lang="en-US" smtClean="0"/>
              <a:t>Compiler or interpreter</a:t>
            </a:r>
          </a:p>
          <a:p>
            <a:pPr lvl="1" eaLnBrk="1" hangingPunct="1"/>
            <a:r>
              <a:rPr lang="en-US" smtClean="0"/>
              <a:t>Changes the programmer’s English-like </a:t>
            </a:r>
            <a:r>
              <a:rPr lang="en-US" b="1" smtClean="0"/>
              <a:t>high-level programming language</a:t>
            </a:r>
            <a:r>
              <a:rPr lang="en-US" smtClean="0"/>
              <a:t> into the </a:t>
            </a:r>
            <a:r>
              <a:rPr lang="en-US" b="1" smtClean="0"/>
              <a:t>low-level machine language</a:t>
            </a:r>
          </a:p>
          <a:p>
            <a:pPr eaLnBrk="1" hangingPunct="1"/>
            <a:r>
              <a:rPr lang="en-US" b="1" smtClean="0"/>
              <a:t>Syntax error</a:t>
            </a:r>
          </a:p>
          <a:p>
            <a:pPr lvl="1" eaLnBrk="1" hangingPunct="1"/>
            <a:r>
              <a:rPr lang="en-US" smtClean="0"/>
              <a:t>Misuse of a language’s grammar rules</a:t>
            </a:r>
          </a:p>
          <a:p>
            <a:pPr lvl="1" eaLnBrk="1" hangingPunct="1"/>
            <a:r>
              <a:rPr lang="en-US" smtClean="0"/>
              <a:t>Programmer corrects listed syntax errors</a:t>
            </a:r>
          </a:p>
          <a:p>
            <a:pPr lvl="1" eaLnBrk="1" hangingPunct="1"/>
            <a:r>
              <a:rPr lang="en-US" smtClean="0"/>
              <a:t>Might need to recompile the code several times</a:t>
            </a:r>
          </a:p>
        </p:txBody>
      </p:sp>
      <p:sp>
        <p:nvSpPr>
          <p:cNvPr id="5" name="Slide Number Placeholder 4"/>
          <p:cNvSpPr>
            <a:spLocks noGrp="1"/>
          </p:cNvSpPr>
          <p:nvPr>
            <p:ph type="sldNum" sz="quarter" idx="10"/>
          </p:nvPr>
        </p:nvSpPr>
        <p:spPr/>
        <p:txBody>
          <a:bodyPr/>
          <a:lstStyle/>
          <a:p>
            <a:pPr>
              <a:defRPr/>
            </a:pPr>
            <a:fld id="{55B42633-CE51-4988-B736-FBB8E1CACA6C}"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74638"/>
            <a:ext cx="8915400" cy="1143000"/>
          </a:xfrm>
        </p:spPr>
        <p:txBody>
          <a:bodyPr/>
          <a:lstStyle/>
          <a:p>
            <a:pPr eaLnBrk="1" hangingPunct="1"/>
            <a:r>
              <a:rPr lang="en-US" sz="4000" dirty="0" smtClean="0"/>
              <a:t>Using Software to Translate the Program into Machine Language </a:t>
            </a:r>
            <a:r>
              <a:rPr lang="en-US" sz="1200" dirty="0" smtClean="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589672"/>
            <a:ext cx="6477000" cy="4637315"/>
          </a:xfrm>
        </p:spPr>
      </p:pic>
      <p:sp>
        <p:nvSpPr>
          <p:cNvPr id="5" name="Slide Number Placeholder 4"/>
          <p:cNvSpPr>
            <a:spLocks noGrp="1"/>
          </p:cNvSpPr>
          <p:nvPr>
            <p:ph type="sldNum" sz="quarter" idx="10"/>
          </p:nvPr>
        </p:nvSpPr>
        <p:spPr/>
        <p:txBody>
          <a:bodyPr/>
          <a:lstStyle/>
          <a:p>
            <a:pPr>
              <a:defRPr/>
            </a:pPr>
            <a:fld id="{8358B10F-4831-4425-B50D-8EF337369F84}" type="slidenum">
              <a:rPr lang="en-US"/>
              <a:pPr>
                <a:defRPr/>
              </a:pPr>
              <a:t>16</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smtClean="0"/>
              <a:t>Testing the Program</a:t>
            </a:r>
          </a:p>
        </p:txBody>
      </p:sp>
      <p:sp>
        <p:nvSpPr>
          <p:cNvPr id="26627" name="Content Placeholder 2"/>
          <p:cNvSpPr>
            <a:spLocks noGrp="1"/>
          </p:cNvSpPr>
          <p:nvPr>
            <p:ph idx="1"/>
          </p:nvPr>
        </p:nvSpPr>
        <p:spPr/>
        <p:txBody>
          <a:bodyPr/>
          <a:lstStyle/>
          <a:p>
            <a:pPr eaLnBrk="1" hangingPunct="1"/>
            <a:r>
              <a:rPr lang="en-US" dirty="0" smtClean="0"/>
              <a:t>Logical error </a:t>
            </a:r>
          </a:p>
          <a:p>
            <a:pPr lvl="1" eaLnBrk="1" hangingPunct="1"/>
            <a:r>
              <a:rPr lang="en-US" dirty="0" smtClean="0"/>
              <a:t>Results when a syntactically correct statement, but the wrong one for the current context, is used</a:t>
            </a:r>
          </a:p>
          <a:p>
            <a:pPr eaLnBrk="1" hangingPunct="1"/>
            <a:r>
              <a:rPr lang="en-US" dirty="0" smtClean="0"/>
              <a:t>Test</a:t>
            </a:r>
          </a:p>
          <a:p>
            <a:pPr lvl="1" eaLnBrk="1" hangingPunct="1"/>
            <a:r>
              <a:rPr lang="en-US" dirty="0" smtClean="0"/>
              <a:t>Execute the program with some sample data to see whether the results are logically correct</a:t>
            </a:r>
          </a:p>
          <a:p>
            <a:pPr eaLnBrk="1" hangingPunct="1"/>
            <a:r>
              <a:rPr lang="en-US" b="1" dirty="0" smtClean="0"/>
              <a:t>Debugging</a:t>
            </a:r>
            <a:r>
              <a:rPr lang="en-US" dirty="0" smtClean="0"/>
              <a:t> is the process of finding and correcting program errors</a:t>
            </a:r>
          </a:p>
          <a:p>
            <a:pPr eaLnBrk="1" hangingPunct="1"/>
            <a:r>
              <a:rPr lang="en-US" dirty="0" smtClean="0"/>
              <a:t>Programs should be tested with many sets of data</a:t>
            </a:r>
          </a:p>
        </p:txBody>
      </p:sp>
      <p:sp>
        <p:nvSpPr>
          <p:cNvPr id="5" name="Slide Number Placeholder 4"/>
          <p:cNvSpPr>
            <a:spLocks noGrp="1"/>
          </p:cNvSpPr>
          <p:nvPr>
            <p:ph type="sldNum" sz="quarter" idx="10"/>
          </p:nvPr>
        </p:nvSpPr>
        <p:spPr/>
        <p:txBody>
          <a:bodyPr/>
          <a:lstStyle/>
          <a:p>
            <a:pPr>
              <a:defRPr/>
            </a:pPr>
            <a:fld id="{73B32471-33B7-44F9-ABB1-9ED12247272A}"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smtClean="0"/>
              <a:t>Putting the Program into Production</a:t>
            </a:r>
          </a:p>
        </p:txBody>
      </p:sp>
      <p:sp>
        <p:nvSpPr>
          <p:cNvPr id="27651" name="Content Placeholder 2"/>
          <p:cNvSpPr>
            <a:spLocks noGrp="1"/>
          </p:cNvSpPr>
          <p:nvPr>
            <p:ph idx="1"/>
          </p:nvPr>
        </p:nvSpPr>
        <p:spPr/>
        <p:txBody>
          <a:bodyPr/>
          <a:lstStyle/>
          <a:p>
            <a:pPr eaLnBrk="1" hangingPunct="1"/>
            <a:r>
              <a:rPr lang="en-US" dirty="0" smtClean="0"/>
              <a:t>Process depends on program’s purpose</a:t>
            </a:r>
          </a:p>
          <a:p>
            <a:pPr lvl="1" eaLnBrk="1" hangingPunct="1"/>
            <a:r>
              <a:rPr lang="en-US" dirty="0" smtClean="0"/>
              <a:t>May take several months</a:t>
            </a:r>
          </a:p>
          <a:p>
            <a:pPr lvl="2" eaLnBrk="1" hangingPunct="1">
              <a:buFont typeface="Courier New" panose="02070309020205020404" pitchFamily="49" charset="0"/>
              <a:buChar char="o"/>
            </a:pPr>
            <a:r>
              <a:rPr lang="en-US" dirty="0" smtClean="0"/>
              <a:t>Training data-entry people on how to input data</a:t>
            </a:r>
          </a:p>
          <a:p>
            <a:pPr lvl="2" eaLnBrk="1" hangingPunct="1">
              <a:buFont typeface="Courier New" panose="02070309020205020404" pitchFamily="49" charset="0"/>
              <a:buChar char="o"/>
            </a:pPr>
            <a:r>
              <a:rPr lang="en-US" dirty="0" smtClean="0"/>
              <a:t>Training users on how to use and understand output</a:t>
            </a:r>
          </a:p>
          <a:p>
            <a:pPr lvl="2" eaLnBrk="1" hangingPunct="1">
              <a:buFont typeface="Courier New" panose="02070309020205020404" pitchFamily="49" charset="0"/>
              <a:buChar char="o"/>
            </a:pPr>
            <a:r>
              <a:rPr lang="en-US" dirty="0" smtClean="0"/>
              <a:t>Modify existing data to fit for the new format</a:t>
            </a:r>
          </a:p>
          <a:p>
            <a:pPr eaLnBrk="1" hangingPunct="1"/>
            <a:r>
              <a:rPr lang="en-US" b="1" dirty="0" smtClean="0"/>
              <a:t>Conversion</a:t>
            </a:r>
          </a:p>
          <a:p>
            <a:pPr lvl="1" eaLnBrk="1" hangingPunct="1"/>
            <a:r>
              <a:rPr lang="en-US" dirty="0" smtClean="0"/>
              <a:t>The entire set of actions an organization must take to switch over to using a new program or set of programs</a:t>
            </a:r>
          </a:p>
        </p:txBody>
      </p:sp>
      <p:sp>
        <p:nvSpPr>
          <p:cNvPr id="5" name="Slide Number Placeholder 4"/>
          <p:cNvSpPr>
            <a:spLocks noGrp="1"/>
          </p:cNvSpPr>
          <p:nvPr>
            <p:ph type="sldNum" sz="quarter" idx="10"/>
          </p:nvPr>
        </p:nvSpPr>
        <p:spPr/>
        <p:txBody>
          <a:bodyPr/>
          <a:lstStyle/>
          <a:p>
            <a:pPr>
              <a:defRPr/>
            </a:pPr>
            <a:fld id="{FE41F98F-C59F-4F62-B8C3-42D595C62186}" type="slidenum">
              <a:rPr lang="en-US"/>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smtClean="0"/>
              <a:t>Maintaining the Program</a:t>
            </a:r>
          </a:p>
        </p:txBody>
      </p:sp>
      <p:sp>
        <p:nvSpPr>
          <p:cNvPr id="28675" name="Content Placeholder 2"/>
          <p:cNvSpPr>
            <a:spLocks noGrp="1"/>
          </p:cNvSpPr>
          <p:nvPr>
            <p:ph idx="1"/>
          </p:nvPr>
        </p:nvSpPr>
        <p:spPr/>
        <p:txBody>
          <a:bodyPr/>
          <a:lstStyle/>
          <a:p>
            <a:pPr eaLnBrk="1" hangingPunct="1"/>
            <a:r>
              <a:rPr lang="en-US" b="1" smtClean="0"/>
              <a:t>Maintenance</a:t>
            </a:r>
          </a:p>
          <a:p>
            <a:pPr lvl="1" eaLnBrk="1" hangingPunct="1"/>
            <a:r>
              <a:rPr lang="en-US" smtClean="0"/>
              <a:t>Making changes after the program is put into production</a:t>
            </a:r>
          </a:p>
          <a:p>
            <a:pPr eaLnBrk="1" hangingPunct="1"/>
            <a:r>
              <a:rPr lang="en-US" smtClean="0"/>
              <a:t>Common first programming job </a:t>
            </a:r>
          </a:p>
          <a:p>
            <a:pPr lvl="1" eaLnBrk="1" hangingPunct="1"/>
            <a:r>
              <a:rPr lang="en-US" smtClean="0"/>
              <a:t>Maintaining previously written programs</a:t>
            </a:r>
          </a:p>
          <a:p>
            <a:pPr eaLnBrk="1" hangingPunct="1"/>
            <a:r>
              <a:rPr lang="en-US" smtClean="0"/>
              <a:t>Make changes to existing programs</a:t>
            </a:r>
          </a:p>
          <a:p>
            <a:pPr lvl="1" eaLnBrk="1" hangingPunct="1"/>
            <a:r>
              <a:rPr lang="en-US" smtClean="0"/>
              <a:t>Repeat the development cycle</a:t>
            </a:r>
          </a:p>
        </p:txBody>
      </p:sp>
      <p:sp>
        <p:nvSpPr>
          <p:cNvPr id="5" name="Slide Number Placeholder 4"/>
          <p:cNvSpPr>
            <a:spLocks noGrp="1"/>
          </p:cNvSpPr>
          <p:nvPr>
            <p:ph type="sldNum" sz="quarter" idx="10"/>
          </p:nvPr>
        </p:nvSpPr>
        <p:spPr/>
        <p:txBody>
          <a:bodyPr/>
          <a:lstStyle/>
          <a:p>
            <a:pPr>
              <a:defRPr/>
            </a:pPr>
            <a:fld id="{9882A92D-16BC-4E45-A07F-41E2A889CDE1}"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Objectives</a:t>
            </a:r>
          </a:p>
        </p:txBody>
      </p:sp>
      <p:sp>
        <p:nvSpPr>
          <p:cNvPr id="13315" name="Rectangle 3"/>
          <p:cNvSpPr>
            <a:spLocks noGrp="1" noChangeArrowheads="1"/>
          </p:cNvSpPr>
          <p:nvPr>
            <p:ph idx="1"/>
          </p:nvPr>
        </p:nvSpPr>
        <p:spPr/>
        <p:txBody>
          <a:bodyPr/>
          <a:lstStyle/>
          <a:p>
            <a:pPr eaLnBrk="1" hangingPunct="1">
              <a:buFontTx/>
              <a:buNone/>
            </a:pPr>
            <a:r>
              <a:rPr lang="en-US" dirty="0" smtClean="0"/>
              <a:t>In this chapter, you will learn about:</a:t>
            </a:r>
          </a:p>
          <a:p>
            <a:pPr eaLnBrk="1" hangingPunct="1"/>
            <a:r>
              <a:rPr lang="en-US" dirty="0" smtClean="0"/>
              <a:t>Computer systems</a:t>
            </a:r>
          </a:p>
          <a:p>
            <a:pPr eaLnBrk="1" hangingPunct="1"/>
            <a:r>
              <a:rPr lang="en-US" dirty="0" smtClean="0"/>
              <a:t>Basic concepts about programming</a:t>
            </a:r>
            <a:endParaRPr lang="en-US" dirty="0" smtClean="0"/>
          </a:p>
          <a:p>
            <a:pPr eaLnBrk="1" hangingPunct="1"/>
            <a:r>
              <a:rPr lang="en-US" dirty="0" smtClean="0"/>
              <a:t>The steps involved in the program development cycle</a:t>
            </a:r>
          </a:p>
          <a:p>
            <a:pPr eaLnBrk="1" hangingPunct="1"/>
            <a:r>
              <a:rPr lang="en-US" dirty="0" smtClean="0"/>
              <a:t>Pseudocode statements and flowchart symbols</a:t>
            </a:r>
          </a:p>
          <a:p>
            <a:pPr eaLnBrk="1" hangingPunct="1"/>
            <a:r>
              <a:rPr lang="en-US" dirty="0" smtClean="0"/>
              <a:t>Programming </a:t>
            </a:r>
            <a:r>
              <a:rPr lang="en-US" dirty="0" smtClean="0"/>
              <a:t>and user environments</a:t>
            </a:r>
          </a:p>
          <a:p>
            <a:pPr eaLnBrk="1" hangingPunct="1"/>
            <a:r>
              <a:rPr lang="en-US" dirty="0" smtClean="0"/>
              <a:t>The evolution of programming models</a:t>
            </a:r>
          </a:p>
        </p:txBody>
      </p:sp>
      <p:sp>
        <p:nvSpPr>
          <p:cNvPr id="5" name="Slide Number Placeholder 4"/>
          <p:cNvSpPr>
            <a:spLocks noGrp="1"/>
          </p:cNvSpPr>
          <p:nvPr>
            <p:ph type="sldNum" sz="quarter" idx="10"/>
          </p:nvPr>
        </p:nvSpPr>
        <p:spPr/>
        <p:txBody>
          <a:bodyPr/>
          <a:lstStyle/>
          <a:p>
            <a:pPr>
              <a:defRPr/>
            </a:pPr>
            <a:fld id="{B19F9A7F-53BB-428F-A8B1-00C717875456}" type="slidenum">
              <a:rPr lang="en-US"/>
              <a:pPr>
                <a:defRPr/>
              </a:pPr>
              <a:t>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351347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smtClean="0"/>
              <a:t>Using </a:t>
            </a:r>
            <a:r>
              <a:rPr lang="en-US" sz="4000" dirty="0" err="1" smtClean="0"/>
              <a:t>Pseudocode</a:t>
            </a:r>
            <a:r>
              <a:rPr lang="en-US" sz="4000" dirty="0" smtClean="0"/>
              <a:t> Statements</a:t>
            </a:r>
            <a:br>
              <a:rPr lang="en-US" sz="4000" dirty="0" smtClean="0"/>
            </a:br>
            <a:r>
              <a:rPr lang="en-US" sz="4000" dirty="0" smtClean="0"/>
              <a:t>and Flowchart Symbols</a:t>
            </a:r>
          </a:p>
        </p:txBody>
      </p:sp>
      <p:sp>
        <p:nvSpPr>
          <p:cNvPr id="29699" name="Content Placeholder 2"/>
          <p:cNvSpPr>
            <a:spLocks noGrp="1"/>
          </p:cNvSpPr>
          <p:nvPr>
            <p:ph idx="1"/>
          </p:nvPr>
        </p:nvSpPr>
        <p:spPr/>
        <p:txBody>
          <a:bodyPr/>
          <a:lstStyle/>
          <a:p>
            <a:pPr eaLnBrk="1" hangingPunct="1"/>
            <a:r>
              <a:rPr lang="en-US" b="1" smtClean="0"/>
              <a:t>Pseudocode </a:t>
            </a:r>
          </a:p>
          <a:p>
            <a:pPr lvl="1" eaLnBrk="1" hangingPunct="1"/>
            <a:r>
              <a:rPr lang="en-US" smtClean="0"/>
              <a:t>English-like representation of the logical steps it takes to solve a problem</a:t>
            </a:r>
          </a:p>
          <a:p>
            <a:pPr eaLnBrk="1" hangingPunct="1"/>
            <a:r>
              <a:rPr lang="en-US" b="1" smtClean="0"/>
              <a:t>Flowchart</a:t>
            </a:r>
          </a:p>
          <a:p>
            <a:pPr lvl="1" eaLnBrk="1" hangingPunct="1"/>
            <a:r>
              <a:rPr lang="en-US" smtClean="0"/>
              <a:t>Pictorial representation of the logical steps it takes to solve a problem</a:t>
            </a:r>
          </a:p>
          <a:p>
            <a:pPr eaLnBrk="1" hangingPunct="1"/>
            <a:endParaRPr lang="en-US" smtClean="0"/>
          </a:p>
        </p:txBody>
      </p:sp>
      <p:sp>
        <p:nvSpPr>
          <p:cNvPr id="5" name="Slide Number Placeholder 4"/>
          <p:cNvSpPr>
            <a:spLocks noGrp="1"/>
          </p:cNvSpPr>
          <p:nvPr>
            <p:ph type="sldNum" sz="quarter" idx="10"/>
          </p:nvPr>
        </p:nvSpPr>
        <p:spPr/>
        <p:txBody>
          <a:bodyPr/>
          <a:lstStyle/>
          <a:p>
            <a:pPr>
              <a:defRPr/>
            </a:pPr>
            <a:fld id="{771810E1-02D5-4F86-A854-44A3992CD398}"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Writing </a:t>
            </a:r>
            <a:r>
              <a:rPr lang="en-US" sz="4000" dirty="0" err="1" smtClean="0"/>
              <a:t>Pseudocode</a:t>
            </a:r>
            <a:endParaRPr lang="en-US" sz="4000" dirty="0" smtClean="0"/>
          </a:p>
        </p:txBody>
      </p:sp>
      <p:sp>
        <p:nvSpPr>
          <p:cNvPr id="30723" name="Content Placeholder 2"/>
          <p:cNvSpPr>
            <a:spLocks noGrp="1"/>
          </p:cNvSpPr>
          <p:nvPr>
            <p:ph idx="1"/>
          </p:nvPr>
        </p:nvSpPr>
        <p:spPr/>
        <p:txBody>
          <a:bodyPr/>
          <a:lstStyle/>
          <a:p>
            <a:pPr eaLnBrk="1" hangingPunct="1"/>
            <a:r>
              <a:rPr lang="en-US" dirty="0" err="1" smtClean="0"/>
              <a:t>Pseudocode</a:t>
            </a:r>
            <a:r>
              <a:rPr lang="en-US" dirty="0" smtClean="0"/>
              <a:t> representation of a number-doubling problem</a:t>
            </a:r>
          </a:p>
          <a:p>
            <a:pPr lvl="1" eaLnBrk="1" hangingPunct="1">
              <a:buFontTx/>
              <a:buNone/>
            </a:pPr>
            <a:r>
              <a:rPr lang="en-US" dirty="0" smtClean="0">
                <a:latin typeface="Courier New" pitchFamily="49" charset="0"/>
                <a:cs typeface="Courier New" pitchFamily="49" charset="0"/>
              </a:rPr>
              <a:t>start</a:t>
            </a:r>
          </a:p>
          <a:p>
            <a:pPr lvl="2" eaLnBrk="1" hangingPunct="1">
              <a:buFontTx/>
              <a:buNone/>
            </a:pPr>
            <a:r>
              <a:rPr lang="en-US" dirty="0" smtClean="0">
                <a:latin typeface="Courier New" pitchFamily="49" charset="0"/>
                <a:cs typeface="Courier New" pitchFamily="49" charset="0"/>
              </a:rPr>
              <a:t>input </a:t>
            </a:r>
            <a:r>
              <a:rPr lang="en-US" dirty="0" err="1" smtClean="0">
                <a:latin typeface="Courier New" pitchFamily="49" charset="0"/>
                <a:cs typeface="Courier New" pitchFamily="49" charset="0"/>
              </a:rPr>
              <a:t>myNumber</a:t>
            </a:r>
            <a:endParaRPr lang="en-US" dirty="0" smtClean="0">
              <a:latin typeface="Courier New" pitchFamily="49" charset="0"/>
              <a:cs typeface="Courier New" pitchFamily="49" charset="0"/>
            </a:endParaRPr>
          </a:p>
          <a:p>
            <a:pPr lvl="2" eaLnBrk="1" hangingPunct="1">
              <a:buFontTx/>
              <a:buNone/>
            </a:pPr>
            <a:r>
              <a:rPr lang="en-US" dirty="0" smtClean="0">
                <a:latin typeface="Courier New" pitchFamily="49" charset="0"/>
                <a:cs typeface="Courier New" pitchFamily="49" charset="0"/>
              </a:rPr>
              <a:t>set </a:t>
            </a:r>
            <a:r>
              <a:rPr lang="en-US" dirty="0" err="1" smtClean="0">
                <a:latin typeface="Courier New" pitchFamily="49" charset="0"/>
                <a:cs typeface="Courier New" pitchFamily="49" charset="0"/>
              </a:rPr>
              <a:t>myAnswer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myNumber</a:t>
            </a:r>
            <a:r>
              <a:rPr lang="en-US" dirty="0" smtClean="0">
                <a:latin typeface="Courier New" pitchFamily="49" charset="0"/>
                <a:cs typeface="Courier New" pitchFamily="49" charset="0"/>
              </a:rPr>
              <a:t> * 2</a:t>
            </a:r>
          </a:p>
          <a:p>
            <a:pPr lvl="2" eaLnBrk="1" hangingPunct="1">
              <a:buFontTx/>
              <a:buNone/>
            </a:pPr>
            <a:r>
              <a:rPr lang="en-US" dirty="0" smtClean="0">
                <a:latin typeface="Courier New" pitchFamily="49" charset="0"/>
                <a:cs typeface="Courier New" pitchFamily="49" charset="0"/>
              </a:rPr>
              <a:t>output </a:t>
            </a:r>
            <a:r>
              <a:rPr lang="en-US" dirty="0" err="1" smtClean="0">
                <a:latin typeface="Courier New" pitchFamily="49" charset="0"/>
                <a:cs typeface="Courier New" pitchFamily="49" charset="0"/>
              </a:rPr>
              <a:t>myAnswer</a:t>
            </a:r>
            <a:endParaRPr lang="en-US" dirty="0" smtClean="0">
              <a:latin typeface="Courier New" pitchFamily="49" charset="0"/>
              <a:cs typeface="Courier New" pitchFamily="49" charset="0"/>
            </a:endParaRPr>
          </a:p>
          <a:p>
            <a:pPr lvl="1" eaLnBrk="1" hangingPunct="1">
              <a:buFontTx/>
              <a:buNone/>
            </a:pPr>
            <a:r>
              <a:rPr lang="en-US" dirty="0" smtClean="0">
                <a:latin typeface="Courier New" pitchFamily="49" charset="0"/>
                <a:cs typeface="Courier New" pitchFamily="49" charset="0"/>
              </a:rPr>
              <a:t>stop</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a:t>
            </a:r>
          </a:p>
        </p:txBody>
      </p:sp>
      <p:sp>
        <p:nvSpPr>
          <p:cNvPr id="30723" name="Content Placeholder 2"/>
          <p:cNvSpPr>
            <a:spLocks noGrp="1"/>
          </p:cNvSpPr>
          <p:nvPr>
            <p:ph idx="1"/>
          </p:nvPr>
        </p:nvSpPr>
        <p:spPr/>
        <p:txBody>
          <a:bodyPr/>
          <a:lstStyle/>
          <a:p>
            <a:pPr eaLnBrk="1" hangingPunct="1"/>
            <a:r>
              <a:rPr lang="en-US" dirty="0" smtClean="0"/>
              <a:t>Programs </a:t>
            </a:r>
            <a:r>
              <a:rPr lang="en-US" dirty="0"/>
              <a:t>begin with </a:t>
            </a:r>
            <a:r>
              <a:rPr lang="en-US" dirty="0" smtClean="0"/>
              <a:t>the word </a:t>
            </a:r>
            <a:r>
              <a:rPr lang="en-US" b="1" i="1" dirty="0" smtClean="0"/>
              <a:t>start</a:t>
            </a:r>
            <a:r>
              <a:rPr lang="en-US" dirty="0" smtClean="0"/>
              <a:t> </a:t>
            </a:r>
            <a:r>
              <a:rPr lang="en-US" dirty="0"/>
              <a:t>and end with </a:t>
            </a:r>
            <a:r>
              <a:rPr lang="en-US" dirty="0" smtClean="0"/>
              <a:t>the word </a:t>
            </a:r>
            <a:r>
              <a:rPr lang="en-US" b="1" i="1" dirty="0" smtClean="0"/>
              <a:t>stop</a:t>
            </a:r>
            <a:r>
              <a:rPr lang="en-US" dirty="0"/>
              <a:t>; these two words are always </a:t>
            </a:r>
            <a:r>
              <a:rPr lang="en-US" dirty="0" smtClean="0"/>
              <a:t>aligned</a:t>
            </a:r>
          </a:p>
          <a:p>
            <a:pPr eaLnBrk="1" hangingPunct="1"/>
            <a:r>
              <a:rPr lang="en-US" dirty="0"/>
              <a:t>Whenever a module name is used, it is followed by a set of </a:t>
            </a:r>
            <a:r>
              <a:rPr lang="en-US" dirty="0" smtClean="0"/>
              <a:t>parentheses</a:t>
            </a:r>
          </a:p>
          <a:p>
            <a:r>
              <a:rPr lang="en-US" dirty="0"/>
              <a:t>Modules begin with the module name and end with return. The module name </a:t>
            </a:r>
            <a:r>
              <a:rPr lang="en-US" dirty="0" smtClean="0"/>
              <a:t>and return </a:t>
            </a:r>
            <a:r>
              <a:rPr lang="en-US" dirty="0"/>
              <a:t>are always </a:t>
            </a:r>
            <a:r>
              <a:rPr lang="en-US" dirty="0" smtClean="0"/>
              <a:t>aligned</a:t>
            </a:r>
          </a:p>
          <a:p>
            <a:r>
              <a:rPr lang="en-US" dirty="0"/>
              <a:t>Each program statement performs one action—for example, input, processing, </a:t>
            </a:r>
            <a:r>
              <a:rPr lang="en-US" dirty="0" smtClean="0"/>
              <a:t>or output</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14369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 </a:t>
            </a:r>
            <a:r>
              <a:rPr lang="en-US" sz="1200" dirty="0" smtClean="0"/>
              <a:t>(continued -1)</a:t>
            </a:r>
            <a:r>
              <a:rPr lang="en-US" sz="1200" dirty="0"/>
              <a:t/>
            </a:r>
            <a:br>
              <a:rPr lang="en-US" sz="1200" dirty="0"/>
            </a:br>
            <a:endParaRPr lang="en-US" sz="1200" dirty="0" smtClean="0"/>
          </a:p>
        </p:txBody>
      </p:sp>
      <p:sp>
        <p:nvSpPr>
          <p:cNvPr id="30723" name="Content Placeholder 2"/>
          <p:cNvSpPr>
            <a:spLocks noGrp="1"/>
          </p:cNvSpPr>
          <p:nvPr>
            <p:ph idx="1"/>
          </p:nvPr>
        </p:nvSpPr>
        <p:spPr/>
        <p:txBody>
          <a:bodyPr/>
          <a:lstStyle/>
          <a:p>
            <a:r>
              <a:rPr lang="en-US" dirty="0"/>
              <a:t>Program statements are indented a few spaces more </a:t>
            </a:r>
            <a:r>
              <a:rPr lang="en-US" dirty="0" smtClean="0"/>
              <a:t>than the word </a:t>
            </a:r>
            <a:r>
              <a:rPr lang="en-US" dirty="0"/>
              <a:t>start or the </a:t>
            </a:r>
            <a:r>
              <a:rPr lang="en-US" dirty="0" smtClean="0"/>
              <a:t>module name</a:t>
            </a:r>
          </a:p>
          <a:p>
            <a:r>
              <a:rPr lang="en-US" dirty="0"/>
              <a:t>Each program statement appears on a single line if possible. When this is </a:t>
            </a:r>
            <a:r>
              <a:rPr lang="en-US" dirty="0" smtClean="0"/>
              <a:t>not possible</a:t>
            </a:r>
            <a:r>
              <a:rPr lang="en-US" dirty="0"/>
              <a:t>, continuation lines are </a:t>
            </a:r>
            <a:r>
              <a:rPr lang="en-US" dirty="0" smtClean="0"/>
              <a:t>indented</a:t>
            </a:r>
          </a:p>
          <a:p>
            <a:r>
              <a:rPr lang="en-US" dirty="0"/>
              <a:t>Program statements begin with lowercase </a:t>
            </a:r>
            <a:r>
              <a:rPr lang="en-US" dirty="0" smtClean="0"/>
              <a:t>letters</a:t>
            </a:r>
          </a:p>
          <a:p>
            <a:r>
              <a:rPr lang="en-US" dirty="0"/>
              <a:t>No punctuation is used to end statements</a:t>
            </a:r>
            <a:endParaRPr lang="en-US" dirty="0" smtClean="0"/>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361148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smtClean="0"/>
              <a:t>Drawing Flowcharts</a:t>
            </a:r>
          </a:p>
        </p:txBody>
      </p:sp>
      <p:sp>
        <p:nvSpPr>
          <p:cNvPr id="32771" name="Content Placeholder 2"/>
          <p:cNvSpPr>
            <a:spLocks noGrp="1"/>
          </p:cNvSpPr>
          <p:nvPr>
            <p:ph idx="1"/>
          </p:nvPr>
        </p:nvSpPr>
        <p:spPr>
          <a:xfrm>
            <a:off x="451104" y="1417638"/>
            <a:ext cx="8229600" cy="4525963"/>
          </a:xfrm>
        </p:spPr>
        <p:txBody>
          <a:bodyPr/>
          <a:lstStyle/>
          <a:p>
            <a:pPr eaLnBrk="1" hangingPunct="1"/>
            <a:r>
              <a:rPr lang="en-US" dirty="0" smtClean="0"/>
              <a:t>Create a flowchart</a:t>
            </a:r>
          </a:p>
          <a:p>
            <a:pPr lvl="1" eaLnBrk="1" hangingPunct="1"/>
            <a:r>
              <a:rPr lang="en-US" dirty="0" smtClean="0"/>
              <a:t>Draw geometric shapes that contain the individual statements </a:t>
            </a:r>
          </a:p>
          <a:p>
            <a:pPr lvl="1" eaLnBrk="1" hangingPunct="1"/>
            <a:r>
              <a:rPr lang="en-US" dirty="0" smtClean="0"/>
              <a:t>Connect shapes with arrows    </a:t>
            </a:r>
          </a:p>
          <a:p>
            <a:pPr eaLnBrk="1" hangingPunct="1"/>
            <a:r>
              <a:rPr lang="en-US" b="1" dirty="0" smtClean="0"/>
              <a:t>Input symbol</a:t>
            </a:r>
          </a:p>
          <a:p>
            <a:pPr lvl="1" eaLnBrk="1" hangingPunct="1"/>
            <a:r>
              <a:rPr lang="en-US" dirty="0" smtClean="0"/>
              <a:t>Indicates input operation   </a:t>
            </a:r>
          </a:p>
          <a:p>
            <a:pPr lvl="1" eaLnBrk="1" hangingPunct="1"/>
            <a:r>
              <a:rPr lang="en-US" dirty="0" smtClean="0"/>
              <a:t>Parallelogram</a:t>
            </a:r>
          </a:p>
          <a:p>
            <a:pPr eaLnBrk="1" hangingPunct="1"/>
            <a:r>
              <a:rPr lang="en-US" b="1" dirty="0" smtClean="0"/>
              <a:t>Processing symbol</a:t>
            </a:r>
          </a:p>
          <a:p>
            <a:pPr lvl="1" eaLnBrk="1" hangingPunct="1"/>
            <a:r>
              <a:rPr lang="en-US" dirty="0" smtClean="0"/>
              <a:t>Contains processing statements                                           such as arithmetic</a:t>
            </a:r>
          </a:p>
          <a:p>
            <a:pPr lvl="1" eaLnBrk="1" hangingPunct="1"/>
            <a:r>
              <a:rPr lang="en-US" dirty="0" smtClean="0"/>
              <a:t>Rectangle</a:t>
            </a:r>
          </a:p>
        </p:txBody>
      </p:sp>
      <p:pic>
        <p:nvPicPr>
          <p:cNvPr id="2" name="Picture 1" descr="Use a parallelogram to represent an input symbol, which indicates an input&#10;operation. " title="In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333" y="3575458"/>
            <a:ext cx="2068618" cy="1262031"/>
          </a:xfrm>
          <a:prstGeom prst="rect">
            <a:avLst/>
          </a:prstGeom>
        </p:spPr>
      </p:pic>
      <p:pic>
        <p:nvPicPr>
          <p:cNvPr id="3" name="Picture 2" descr="In a flowchart, you use a rectangle as the processing symbol." title="Processing symbo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2333" y="5067676"/>
            <a:ext cx="2362200" cy="1270427"/>
          </a:xfrm>
          <a:prstGeom prst="rect">
            <a:avLst/>
          </a:prstGeom>
        </p:spPr>
      </p:pic>
      <p:sp>
        <p:nvSpPr>
          <p:cNvPr id="5" name="Slide Number Placeholder 4"/>
          <p:cNvSpPr>
            <a:spLocks noGrp="1"/>
          </p:cNvSpPr>
          <p:nvPr>
            <p:ph type="sldNum" sz="quarter" idx="10"/>
          </p:nvPr>
        </p:nvSpPr>
        <p:spPr/>
        <p:txBody>
          <a:bodyPr/>
          <a:lstStyle/>
          <a:p>
            <a:pPr>
              <a:defRPr/>
            </a:pPr>
            <a:fld id="{F571EFEB-1E81-49B7-91A6-846BFFE9E89D}" type="slidenum">
              <a:rPr lang="en-US"/>
              <a:pPr>
                <a:defRPr/>
              </a:pPr>
              <a:t>24</a:t>
            </a:fld>
            <a:endParaRPr lang="en-US" dirty="0"/>
          </a:p>
        </p:txBody>
      </p:sp>
      <p:sp>
        <p:nvSpPr>
          <p:cNvPr id="9" name="Footer Placeholder 8"/>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smtClean="0"/>
              <a:t>Drawing Flowcharts </a:t>
            </a:r>
            <a:r>
              <a:rPr lang="en-US" sz="1200" dirty="0" smtClean="0"/>
              <a:t>(continued -1)</a:t>
            </a:r>
          </a:p>
        </p:txBody>
      </p:sp>
      <p:sp>
        <p:nvSpPr>
          <p:cNvPr id="33795" name="Content Placeholder 2"/>
          <p:cNvSpPr>
            <a:spLocks noGrp="1"/>
          </p:cNvSpPr>
          <p:nvPr>
            <p:ph idx="1"/>
          </p:nvPr>
        </p:nvSpPr>
        <p:spPr/>
        <p:txBody>
          <a:bodyPr/>
          <a:lstStyle/>
          <a:p>
            <a:pPr eaLnBrk="1" hangingPunct="1"/>
            <a:r>
              <a:rPr lang="en-US" b="1" dirty="0" smtClean="0"/>
              <a:t>Output symbol</a:t>
            </a:r>
          </a:p>
          <a:p>
            <a:pPr lvl="1" eaLnBrk="1" hangingPunct="1"/>
            <a:r>
              <a:rPr lang="en-US" dirty="0" smtClean="0"/>
              <a:t>Represents output statements</a:t>
            </a:r>
          </a:p>
          <a:p>
            <a:pPr lvl="1" eaLnBrk="1" hangingPunct="1"/>
            <a:r>
              <a:rPr lang="en-US" dirty="0" smtClean="0"/>
              <a:t>Parallelogram</a:t>
            </a:r>
          </a:p>
          <a:p>
            <a:pPr eaLnBrk="1" hangingPunct="1"/>
            <a:r>
              <a:rPr lang="en-US" b="1" dirty="0" smtClean="0"/>
              <a:t>Flowlines</a:t>
            </a:r>
          </a:p>
          <a:p>
            <a:pPr lvl="1" eaLnBrk="1" hangingPunct="1"/>
            <a:r>
              <a:rPr lang="en-US" dirty="0" smtClean="0"/>
              <a:t>Arrows that connect steps</a:t>
            </a:r>
          </a:p>
          <a:p>
            <a:pPr eaLnBrk="1" hangingPunct="1"/>
            <a:r>
              <a:rPr lang="en-US" b="1" dirty="0" smtClean="0"/>
              <a:t>Terminal symbols</a:t>
            </a:r>
          </a:p>
          <a:p>
            <a:pPr lvl="1" eaLnBrk="1" hangingPunct="1"/>
            <a:r>
              <a:rPr lang="en-US" dirty="0" smtClean="0"/>
              <a:t>Start/stop symbols</a:t>
            </a:r>
          </a:p>
          <a:p>
            <a:pPr lvl="1" eaLnBrk="1" hangingPunct="1"/>
            <a:r>
              <a:rPr lang="en-US" dirty="0" smtClean="0"/>
              <a:t>Shaped like a racetrack</a:t>
            </a:r>
          </a:p>
          <a:p>
            <a:pPr lvl="1" eaLnBrk="1" hangingPunct="1"/>
            <a:r>
              <a:rPr lang="en-US" dirty="0" smtClean="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1828800"/>
            <a:ext cx="2470647" cy="1432560"/>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5867400" y="4191000"/>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5867400" y="4800600"/>
            <a:ext cx="1428750" cy="5810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C6B350CA-6473-4307-8A4C-79FCE24E068B}" type="slidenum">
              <a:rPr lang="en-US"/>
              <a:pPr>
                <a:defRPr/>
              </a:pPr>
              <a:t>25</a:t>
            </a:fld>
            <a:endParaRPr lang="en-US" dirty="0"/>
          </a:p>
        </p:txBody>
      </p:sp>
      <p:sp>
        <p:nvSpPr>
          <p:cNvPr id="9" name="Footer Placeholder 8"/>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a:t>
            </a:r>
            <a:r>
              <a:rPr lang="en-US" dirty="0" smtClean="0"/>
              <a:t>Flowcharts </a:t>
            </a:r>
            <a:r>
              <a:rPr lang="en-US" sz="1400" dirty="0" smtClean="0"/>
              <a:t>(continued -2)</a:t>
            </a:r>
            <a:endParaRPr lang="en-US" dirty="0" smtClean="0"/>
          </a:p>
        </p:txBody>
      </p:sp>
      <p:pic>
        <p:nvPicPr>
          <p:cNvPr id="3" name="Content Placeholder 2" descr="Flowchart and pseudocode of program that doubles a number." title="Program flowchart and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432327"/>
            <a:ext cx="6553200" cy="4790995"/>
          </a:xfrm>
        </p:spPr>
      </p:pic>
      <p:sp>
        <p:nvSpPr>
          <p:cNvPr id="5" name="Slide Number Placeholder 4"/>
          <p:cNvSpPr>
            <a:spLocks noGrp="1"/>
          </p:cNvSpPr>
          <p:nvPr>
            <p:ph type="sldNum" sz="quarter" idx="10"/>
          </p:nvPr>
        </p:nvSpPr>
        <p:spPr/>
        <p:txBody>
          <a:bodyPr/>
          <a:lstStyle/>
          <a:p>
            <a:pPr>
              <a:defRPr/>
            </a:pPr>
            <a:fld id="{585477B8-C95B-42D9-9F97-A19D3768B123}" type="slidenum">
              <a:rPr lang="en-US"/>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274638"/>
            <a:ext cx="9144000" cy="1143000"/>
          </a:xfrm>
        </p:spPr>
        <p:txBody>
          <a:bodyPr/>
          <a:lstStyle/>
          <a:p>
            <a:pPr eaLnBrk="1" hangingPunct="1"/>
            <a:r>
              <a:rPr lang="en-US" sz="4000" dirty="0" smtClean="0"/>
              <a:t>Understanding Programming</a:t>
            </a:r>
            <a:br>
              <a:rPr lang="en-US" sz="4000" dirty="0" smtClean="0"/>
            </a:br>
            <a:r>
              <a:rPr lang="en-US" sz="4000" dirty="0" smtClean="0"/>
              <a:t>Environments</a:t>
            </a:r>
          </a:p>
        </p:txBody>
      </p:sp>
      <p:sp>
        <p:nvSpPr>
          <p:cNvPr id="40963" name="Content Placeholder 2"/>
          <p:cNvSpPr>
            <a:spLocks noGrp="1"/>
          </p:cNvSpPr>
          <p:nvPr>
            <p:ph idx="1"/>
          </p:nvPr>
        </p:nvSpPr>
        <p:spPr>
          <a:xfrm>
            <a:off x="457200" y="1828800"/>
            <a:ext cx="8229600" cy="4144963"/>
          </a:xfrm>
        </p:spPr>
        <p:txBody>
          <a:bodyPr/>
          <a:lstStyle/>
          <a:p>
            <a:pPr eaLnBrk="1" hangingPunct="1"/>
            <a:r>
              <a:rPr lang="en-US" b="1" dirty="0" smtClean="0"/>
              <a:t>Understanding Programming Environments</a:t>
            </a:r>
          </a:p>
          <a:p>
            <a:pPr lvl="1" eaLnBrk="1" hangingPunct="1"/>
            <a:r>
              <a:rPr lang="en-US" b="1" dirty="0" smtClean="0"/>
              <a:t>Text Editor </a:t>
            </a:r>
            <a:r>
              <a:rPr lang="en-US" dirty="0" smtClean="0"/>
              <a:t>is used to create simple text files</a:t>
            </a:r>
          </a:p>
          <a:p>
            <a:pPr lvl="1" eaLnBrk="1" hangingPunct="1"/>
            <a:r>
              <a:rPr lang="en-US" b="1" dirty="0" smtClean="0"/>
              <a:t>Integrated development environment (IDE) </a:t>
            </a:r>
            <a:r>
              <a:rPr lang="en-US" dirty="0"/>
              <a:t>provides an editor, compiler, and </a:t>
            </a:r>
            <a:r>
              <a:rPr lang="en-US" dirty="0" smtClean="0"/>
              <a:t>other programming </a:t>
            </a:r>
            <a:r>
              <a:rPr lang="en-US" dirty="0"/>
              <a:t>tools</a:t>
            </a:r>
            <a:endParaRPr lang="en-US" dirty="0" smtClean="0"/>
          </a:p>
          <a:p>
            <a:pPr lvl="2" eaLnBrk="1" hangingPunct="1"/>
            <a:r>
              <a:rPr lang="en-US" dirty="0" smtClean="0"/>
              <a:t>Microsoft Visual Studio IDE</a:t>
            </a:r>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27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smtClean="0"/>
              <a:t>Understanding Programming Environments </a:t>
            </a:r>
            <a:r>
              <a:rPr lang="en-US" sz="1200" dirty="0" smtClean="0"/>
              <a:t>(</a:t>
            </a:r>
            <a:r>
              <a:rPr lang="en-US" sz="1200" dirty="0"/>
              <a:t>continued -1)</a:t>
            </a:r>
            <a:endParaRPr lang="en-US" sz="1200" dirty="0" smtClean="0"/>
          </a:p>
        </p:txBody>
      </p:sp>
      <p:pic>
        <p:nvPicPr>
          <p:cNvPr id="6" name="Content Placeholder 5" descr="A C# number-doubling program in Notepad" title="Text Edito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905000"/>
            <a:ext cx="7811214" cy="3505200"/>
          </a:xfrm>
        </p:spPr>
      </p:pic>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smtClean="0"/>
              <a:t>Understanding Programming Environments </a:t>
            </a:r>
            <a:r>
              <a:rPr lang="en-US" sz="1200" dirty="0" smtClean="0"/>
              <a:t>(continued -2)</a:t>
            </a:r>
          </a:p>
        </p:txBody>
      </p:sp>
      <p:pic>
        <p:nvPicPr>
          <p:cNvPr id="3" name="Content Placeholder 2" descr="A C# number-doubling program in Visual Studio" title="Integrated development environment (IDE) "/>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600200"/>
            <a:ext cx="5905500" cy="4446494"/>
          </a:xfrm>
        </p:spPr>
      </p:pic>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29</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276588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a:t>
            </a:r>
            <a:r>
              <a:rPr lang="en-US" sz="4000" dirty="0" smtClean="0"/>
              <a:t>Systems</a:t>
            </a:r>
            <a:endParaRPr lang="en-US" sz="4000" dirty="0"/>
          </a:p>
        </p:txBody>
      </p:sp>
      <p:sp>
        <p:nvSpPr>
          <p:cNvPr id="14339" name="Content Placeholder 8"/>
          <p:cNvSpPr>
            <a:spLocks noGrp="1"/>
          </p:cNvSpPr>
          <p:nvPr>
            <p:ph idx="1"/>
          </p:nvPr>
        </p:nvSpPr>
        <p:spPr>
          <a:xfrm>
            <a:off x="457200" y="1295400"/>
            <a:ext cx="8229600" cy="4830763"/>
          </a:xfrm>
        </p:spPr>
        <p:txBody>
          <a:bodyPr/>
          <a:lstStyle/>
          <a:p>
            <a:pPr eaLnBrk="1" hangingPunct="1"/>
            <a:r>
              <a:rPr lang="en-US" b="1" dirty="0" smtClean="0"/>
              <a:t>Computer system </a:t>
            </a:r>
          </a:p>
          <a:p>
            <a:pPr lvl="1" eaLnBrk="1" hangingPunct="1"/>
            <a:r>
              <a:rPr lang="en-US" dirty="0" smtClean="0"/>
              <a:t>Combination of all the components required to process and store data using a computer</a:t>
            </a:r>
          </a:p>
          <a:p>
            <a:pPr eaLnBrk="1" hangingPunct="1"/>
            <a:r>
              <a:rPr lang="en-US" b="1" dirty="0" smtClean="0"/>
              <a:t>Hardware </a:t>
            </a:r>
          </a:p>
          <a:p>
            <a:pPr lvl="1" eaLnBrk="1" hangingPunct="1"/>
            <a:r>
              <a:rPr lang="en-US" dirty="0" smtClean="0"/>
              <a:t>Equipment associated with a computer</a:t>
            </a:r>
          </a:p>
          <a:p>
            <a:pPr eaLnBrk="1" hangingPunct="1"/>
            <a:r>
              <a:rPr lang="en-US" b="1" dirty="0" smtClean="0"/>
              <a:t>Software </a:t>
            </a:r>
          </a:p>
          <a:p>
            <a:pPr lvl="1" eaLnBrk="1" hangingPunct="1"/>
            <a:r>
              <a:rPr lang="en-US" dirty="0" smtClean="0"/>
              <a:t>Computer instructions that tell the hardware what to do</a:t>
            </a:r>
          </a:p>
          <a:p>
            <a:pPr marL="914400" lvl="2" indent="0" eaLnBrk="1" hangingPunct="1">
              <a:buNone/>
            </a:pPr>
            <a:endParaRPr lang="en-US" dirty="0" smtClean="0"/>
          </a:p>
        </p:txBody>
      </p:sp>
      <p:sp>
        <p:nvSpPr>
          <p:cNvPr id="5" name="Slide Number Placeholder 4"/>
          <p:cNvSpPr>
            <a:spLocks noGrp="1"/>
          </p:cNvSpPr>
          <p:nvPr>
            <p:ph type="sldNum" sz="quarter" idx="10"/>
          </p:nvPr>
        </p:nvSpPr>
        <p:spPr/>
        <p:txBody>
          <a:bodyPr/>
          <a:lstStyle/>
          <a:p>
            <a:pPr>
              <a:defRPr/>
            </a:pPr>
            <a:fld id="{A131CDCD-C7E6-4A98-BBD1-DC55458B1C91}" type="slidenum">
              <a:rPr lang="en-US"/>
              <a:pPr>
                <a:defRPr/>
              </a:pPr>
              <a:t>3</a:t>
            </a:fld>
            <a:endParaRPr lang="en-US" dirty="0"/>
          </a:p>
        </p:txBody>
      </p:sp>
      <p:sp>
        <p:nvSpPr>
          <p:cNvPr id="6" name="Footer Placeholder 5"/>
          <p:cNvSpPr>
            <a:spLocks noGrp="1"/>
          </p:cNvSpPr>
          <p:nvPr>
            <p:ph type="ftr" sz="quarter" idx="11"/>
          </p:nvPr>
        </p:nvSpPr>
        <p:spPr/>
        <p:txBody>
          <a:bodyPr/>
          <a:lstStyle/>
          <a:p>
            <a:pPr>
              <a:defRPr/>
            </a:pPr>
            <a:r>
              <a:rPr lang="en-US"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dirty="0" smtClean="0"/>
              <a:t>Understanding User Environments</a:t>
            </a:r>
          </a:p>
        </p:txBody>
      </p:sp>
      <p:sp>
        <p:nvSpPr>
          <p:cNvPr id="40963" name="Content Placeholder 2"/>
          <p:cNvSpPr>
            <a:spLocks noGrp="1"/>
          </p:cNvSpPr>
          <p:nvPr>
            <p:ph idx="1"/>
          </p:nvPr>
        </p:nvSpPr>
        <p:spPr>
          <a:xfrm>
            <a:off x="457200" y="1447800"/>
            <a:ext cx="8229600" cy="4525963"/>
          </a:xfrm>
        </p:spPr>
        <p:txBody>
          <a:bodyPr/>
          <a:lstStyle/>
          <a:p>
            <a:pPr eaLnBrk="1" hangingPunct="1"/>
            <a:r>
              <a:rPr lang="en-US" b="1" dirty="0" smtClean="0"/>
              <a:t>Understanding User Environments</a:t>
            </a:r>
            <a:endParaRPr lang="en-US" b="1" dirty="0"/>
          </a:p>
          <a:p>
            <a:pPr lvl="1"/>
            <a:r>
              <a:rPr lang="en-US" b="1" dirty="0" smtClean="0"/>
              <a:t>Command line </a:t>
            </a:r>
            <a:r>
              <a:rPr lang="en-US" dirty="0"/>
              <a:t>is a location on your computer screen at </a:t>
            </a:r>
            <a:r>
              <a:rPr lang="en-US" dirty="0" smtClean="0"/>
              <a:t>which you </a:t>
            </a:r>
            <a:r>
              <a:rPr lang="en-US" dirty="0"/>
              <a:t>type text entries to communicate with the computer’s operating system</a:t>
            </a:r>
            <a:endParaRPr lang="en-US" b="1" dirty="0" smtClean="0"/>
          </a:p>
          <a:p>
            <a:pPr lvl="1"/>
            <a:r>
              <a:rPr lang="en-US" dirty="0"/>
              <a:t>A </a:t>
            </a:r>
            <a:r>
              <a:rPr lang="en-US" b="1" dirty="0"/>
              <a:t>graphical user interface</a:t>
            </a:r>
            <a:r>
              <a:rPr lang="en-US" dirty="0"/>
              <a:t>, or </a:t>
            </a:r>
            <a:r>
              <a:rPr lang="en-US" b="1" dirty="0"/>
              <a:t>GUI</a:t>
            </a:r>
            <a:r>
              <a:rPr lang="en-US" dirty="0"/>
              <a:t> (pronounced gooey), allows users to interact with a program in a graphical </a:t>
            </a:r>
            <a:r>
              <a:rPr lang="en-US" dirty="0" smtClean="0"/>
              <a:t>environment</a:t>
            </a:r>
            <a:endParaRPr lang="en-US" dirty="0"/>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30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747261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274638"/>
            <a:ext cx="9144000" cy="1143000"/>
          </a:xfrm>
        </p:spPr>
        <p:txBody>
          <a:bodyPr/>
          <a:lstStyle/>
          <a:p>
            <a:pPr eaLnBrk="1" hangingPunct="1"/>
            <a:r>
              <a:rPr lang="en-US" sz="4000" dirty="0" smtClean="0"/>
              <a:t>Understanding User Environments </a:t>
            </a:r>
            <a:r>
              <a:rPr lang="en-US" sz="1200" dirty="0"/>
              <a:t>(continued -1)</a:t>
            </a:r>
            <a:endParaRPr lang="en-US" sz="1200" dirty="0" smtClean="0"/>
          </a:p>
        </p:txBody>
      </p:sp>
      <p:pic>
        <p:nvPicPr>
          <p:cNvPr id="3" name="Content Placeholder 2" descr="Executing a number-doubling program in a command-line environment" title="Using a command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2286000"/>
            <a:ext cx="7556502" cy="2514600"/>
          </a:xfrm>
        </p:spPr>
      </p:pic>
      <p:sp>
        <p:nvSpPr>
          <p:cNvPr id="5" name="Slide Number Placeholder 4"/>
          <p:cNvSpPr>
            <a:spLocks noGrp="1"/>
          </p:cNvSpPr>
          <p:nvPr>
            <p:ph type="sldNum" sz="quarter" idx="10"/>
          </p:nvPr>
        </p:nvSpPr>
        <p:spPr/>
        <p:txBody>
          <a:bodyPr/>
          <a:lstStyle/>
          <a:p>
            <a:pPr>
              <a:defRPr/>
            </a:pPr>
            <a:fld id="{E5431541-9FFA-4CC7-B75C-611B714DA88B}" type="slidenum">
              <a:rPr lang="en-US"/>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274638"/>
            <a:ext cx="8305800" cy="1143000"/>
          </a:xfrm>
        </p:spPr>
        <p:txBody>
          <a:bodyPr/>
          <a:lstStyle/>
          <a:p>
            <a:pPr eaLnBrk="1" hangingPunct="1"/>
            <a:r>
              <a:rPr lang="en-US" sz="4000" dirty="0" smtClean="0"/>
              <a:t>Understanding User Environments </a:t>
            </a:r>
            <a:r>
              <a:rPr lang="en-US" sz="1200" dirty="0" smtClean="0"/>
              <a:t>(continued -2)</a:t>
            </a:r>
          </a:p>
        </p:txBody>
      </p:sp>
      <p:pic>
        <p:nvPicPr>
          <p:cNvPr id="3" name="Content Placeholder 2" descr="Executing a number-doubling program in a GUI environment" title="Using a GUI environmen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2286000"/>
            <a:ext cx="6532099" cy="2854362"/>
          </a:xfrm>
        </p:spPr>
      </p:pic>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dirty="0" smtClean="0"/>
              <a:t>Understanding the Evolution</a:t>
            </a:r>
            <a:br>
              <a:rPr lang="en-US" sz="4000" dirty="0" smtClean="0"/>
            </a:br>
            <a:r>
              <a:rPr lang="en-US" sz="4000" dirty="0" smtClean="0"/>
              <a:t>of Programming Models</a:t>
            </a:r>
          </a:p>
        </p:txBody>
      </p:sp>
      <p:sp>
        <p:nvSpPr>
          <p:cNvPr id="47107" name="Content Placeholder 2"/>
          <p:cNvSpPr>
            <a:spLocks noGrp="1"/>
          </p:cNvSpPr>
          <p:nvPr>
            <p:ph idx="1"/>
          </p:nvPr>
        </p:nvSpPr>
        <p:spPr/>
        <p:txBody>
          <a:bodyPr/>
          <a:lstStyle/>
          <a:p>
            <a:pPr eaLnBrk="1" hangingPunct="1"/>
            <a:r>
              <a:rPr lang="en-US" dirty="0" smtClean="0"/>
              <a:t>People have been writing modern computer programs since the 1940s</a:t>
            </a:r>
          </a:p>
          <a:p>
            <a:pPr eaLnBrk="1" hangingPunct="1"/>
            <a:r>
              <a:rPr lang="en-US" dirty="0" smtClean="0"/>
              <a:t>Newer programming languages</a:t>
            </a:r>
          </a:p>
          <a:p>
            <a:pPr lvl="1" eaLnBrk="1" hangingPunct="1"/>
            <a:r>
              <a:rPr lang="en-US" dirty="0" smtClean="0"/>
              <a:t>Look much more like natural language </a:t>
            </a:r>
          </a:p>
          <a:p>
            <a:pPr lvl="1" eaLnBrk="1" hangingPunct="1"/>
            <a:r>
              <a:rPr lang="en-US" dirty="0" smtClean="0"/>
              <a:t>Are easier to use</a:t>
            </a:r>
          </a:p>
          <a:p>
            <a:pPr lvl="1" eaLnBrk="1" hangingPunct="1"/>
            <a:r>
              <a:rPr lang="en-US" dirty="0" smtClean="0"/>
              <a:t>Create self-contained modules or program segments that can be pieced together in a variety of ways</a:t>
            </a:r>
          </a:p>
        </p:txBody>
      </p:sp>
      <p:sp>
        <p:nvSpPr>
          <p:cNvPr id="5" name="Slide Number Placeholder 4"/>
          <p:cNvSpPr>
            <a:spLocks noGrp="1"/>
          </p:cNvSpPr>
          <p:nvPr>
            <p:ph type="sldNum" sz="quarter" idx="10"/>
          </p:nvPr>
        </p:nvSpPr>
        <p:spPr/>
        <p:txBody>
          <a:bodyPr/>
          <a:lstStyle/>
          <a:p>
            <a:pPr>
              <a:defRPr/>
            </a:pPr>
            <a:fld id="{4B4AD096-1898-4B47-8A56-946236A31F7E}" type="slidenum">
              <a:rPr lang="en-US"/>
              <a:pPr>
                <a:defRPr/>
              </a:pPr>
              <a:t>33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2"/>
          <p:cNvSpPr>
            <a:spLocks noGrp="1"/>
          </p:cNvSpPr>
          <p:nvPr>
            <p:ph type="title"/>
          </p:nvPr>
        </p:nvSpPr>
        <p:spPr/>
        <p:txBody>
          <a:bodyPr/>
          <a:lstStyle/>
          <a:p>
            <a:pPr eaLnBrk="1" hangingPunct="1"/>
            <a:r>
              <a:rPr lang="en-US" sz="4000" dirty="0" smtClean="0"/>
              <a:t>Understanding the Evolution</a:t>
            </a:r>
            <a:br>
              <a:rPr lang="en-US" sz="4000" dirty="0" smtClean="0"/>
            </a:br>
            <a:r>
              <a:rPr lang="en-US" sz="4000" dirty="0" smtClean="0"/>
              <a:t>of Programming Models </a:t>
            </a:r>
            <a:r>
              <a:rPr lang="en-US" sz="1200" dirty="0" smtClean="0"/>
              <a:t>(continued -1)</a:t>
            </a:r>
          </a:p>
        </p:txBody>
      </p:sp>
      <p:sp>
        <p:nvSpPr>
          <p:cNvPr id="48131" name="Content Placeholder 2"/>
          <p:cNvSpPr>
            <a:spLocks noGrp="1"/>
          </p:cNvSpPr>
          <p:nvPr>
            <p:ph idx="1"/>
          </p:nvPr>
        </p:nvSpPr>
        <p:spPr/>
        <p:txBody>
          <a:bodyPr/>
          <a:lstStyle/>
          <a:p>
            <a:pPr eaLnBrk="1" hangingPunct="1"/>
            <a:r>
              <a:rPr lang="en-US" dirty="0" smtClean="0"/>
              <a:t>Major models or paradigms used by programmers</a:t>
            </a:r>
          </a:p>
          <a:p>
            <a:pPr lvl="1" eaLnBrk="1" hangingPunct="1"/>
            <a:r>
              <a:rPr lang="en-US" sz="2800" b="1" dirty="0" smtClean="0"/>
              <a:t>Procedural programming	</a:t>
            </a:r>
          </a:p>
          <a:p>
            <a:pPr lvl="2" eaLnBrk="1" hangingPunct="1"/>
            <a:r>
              <a:rPr lang="en-US" sz="2800" dirty="0" smtClean="0"/>
              <a:t>Focuses on the procedures that programmers create</a:t>
            </a:r>
          </a:p>
          <a:p>
            <a:pPr lvl="1" eaLnBrk="1" hangingPunct="1"/>
            <a:r>
              <a:rPr lang="en-US" sz="2800" b="1" dirty="0" smtClean="0"/>
              <a:t>Object-oriented programming</a:t>
            </a:r>
          </a:p>
          <a:p>
            <a:pPr lvl="2" eaLnBrk="1" hangingPunct="1"/>
            <a:r>
              <a:rPr lang="en-US" sz="2800" dirty="0" smtClean="0"/>
              <a:t>Focuses on objects, or “things,” and describes their features (or attributes) and their behaviors</a:t>
            </a:r>
          </a:p>
        </p:txBody>
      </p:sp>
      <p:sp>
        <p:nvSpPr>
          <p:cNvPr id="5" name="Slide Number Placeholder 4"/>
          <p:cNvSpPr>
            <a:spLocks noGrp="1"/>
          </p:cNvSpPr>
          <p:nvPr>
            <p:ph type="sldNum" sz="quarter" idx="10"/>
          </p:nvPr>
        </p:nvSpPr>
        <p:spPr/>
        <p:txBody>
          <a:bodyPr/>
          <a:lstStyle/>
          <a:p>
            <a:pPr>
              <a:defRPr/>
            </a:pPr>
            <a:fld id="{1E8D8F0C-4A55-4BF2-A65F-17183EBC9697}" type="slidenum">
              <a:rPr lang="en-US"/>
              <a:pPr>
                <a:defRPr/>
              </a:pPr>
              <a:t>34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Summary</a:t>
            </a:r>
          </a:p>
        </p:txBody>
      </p:sp>
      <p:sp>
        <p:nvSpPr>
          <p:cNvPr id="49155" name="Content Placeholder 2"/>
          <p:cNvSpPr>
            <a:spLocks noGrp="1"/>
          </p:cNvSpPr>
          <p:nvPr>
            <p:ph idx="1"/>
          </p:nvPr>
        </p:nvSpPr>
        <p:spPr/>
        <p:txBody>
          <a:bodyPr/>
          <a:lstStyle/>
          <a:p>
            <a:pPr eaLnBrk="1" hangingPunct="1"/>
            <a:r>
              <a:rPr lang="en-US" dirty="0" smtClean="0"/>
              <a:t>Computer </a:t>
            </a:r>
            <a:r>
              <a:rPr lang="en-US" dirty="0" smtClean="0"/>
              <a:t>system</a:t>
            </a:r>
          </a:p>
          <a:p>
            <a:pPr lvl="1" eaLnBrk="1" hangingPunct="1"/>
            <a:r>
              <a:rPr lang="en-US" dirty="0" smtClean="0"/>
              <a:t>Hardware </a:t>
            </a:r>
            <a:r>
              <a:rPr lang="en-US" dirty="0" smtClean="0"/>
              <a:t>and software work together to accomplish input, processing, and </a:t>
            </a:r>
            <a:r>
              <a:rPr lang="en-US" dirty="0" smtClean="0"/>
              <a:t>output</a:t>
            </a:r>
          </a:p>
          <a:p>
            <a:pPr lvl="1" eaLnBrk="1" hangingPunct="1"/>
            <a:r>
              <a:rPr lang="en-US" dirty="0" smtClean="0"/>
              <a:t>Computer </a:t>
            </a:r>
            <a:r>
              <a:rPr lang="en-US" dirty="0" smtClean="0"/>
              <a:t>software: system and application</a:t>
            </a:r>
          </a:p>
          <a:p>
            <a:pPr eaLnBrk="1" hangingPunct="1"/>
            <a:r>
              <a:rPr lang="en-US" dirty="0" smtClean="0"/>
              <a:t>Programming</a:t>
            </a:r>
            <a:endParaRPr lang="en-US" dirty="0" smtClean="0"/>
          </a:p>
          <a:p>
            <a:pPr lvl="1" eaLnBrk="1" hangingPunct="1"/>
            <a:r>
              <a:rPr lang="en-US" dirty="0" smtClean="0"/>
              <a:t>The </a:t>
            </a:r>
            <a:r>
              <a:rPr lang="en-US" dirty="0"/>
              <a:t>program development cycle</a:t>
            </a:r>
          </a:p>
          <a:p>
            <a:pPr lvl="1" eaLnBrk="1" hangingPunct="1"/>
            <a:r>
              <a:rPr lang="en-US" dirty="0"/>
              <a:t>Pseudocode </a:t>
            </a:r>
            <a:r>
              <a:rPr lang="en-US" dirty="0" smtClean="0"/>
              <a:t>and </a:t>
            </a:r>
            <a:r>
              <a:rPr lang="en-US" dirty="0"/>
              <a:t>flowchart </a:t>
            </a:r>
            <a:r>
              <a:rPr lang="en-US" dirty="0" smtClean="0"/>
              <a:t>for planning the logic </a:t>
            </a:r>
            <a:endParaRPr lang="en-US" dirty="0"/>
          </a:p>
          <a:p>
            <a:pPr lvl="1" eaLnBrk="1" hangingPunct="1"/>
            <a:r>
              <a:rPr lang="en-US" dirty="0" smtClean="0"/>
              <a:t>Programming </a:t>
            </a:r>
            <a:r>
              <a:rPr lang="en-US" dirty="0"/>
              <a:t>and user environments</a:t>
            </a:r>
          </a:p>
          <a:p>
            <a:pPr lvl="1" eaLnBrk="1" hangingPunct="1"/>
            <a:r>
              <a:rPr lang="en-US" dirty="0"/>
              <a:t>The evolution of programming </a:t>
            </a:r>
            <a:r>
              <a:rPr lang="en-US" dirty="0" smtClean="0"/>
              <a:t>models</a:t>
            </a:r>
          </a:p>
          <a:p>
            <a:pPr marL="0" indent="0" eaLnBrk="1" hangingPunct="1">
              <a:buNone/>
            </a:pPr>
            <a:endParaRPr lang="en-US" dirty="0" smtClean="0"/>
          </a:p>
        </p:txBody>
      </p:sp>
      <p:sp>
        <p:nvSpPr>
          <p:cNvPr id="5" name="Slide Number Placeholder 4"/>
          <p:cNvSpPr>
            <a:spLocks noGrp="1"/>
          </p:cNvSpPr>
          <p:nvPr>
            <p:ph type="sldNum" sz="quarter" idx="10"/>
          </p:nvPr>
        </p:nvSpPr>
        <p:spPr/>
        <p:txBody>
          <a:bodyPr/>
          <a:lstStyle/>
          <a:p>
            <a:pPr>
              <a:defRPr/>
            </a:pPr>
            <a:fld id="{C2144DBC-4DCA-4B72-A917-72936F176076}" type="slidenum">
              <a:rPr lang="en-US"/>
              <a:pPr>
                <a:defRPr/>
              </a:pPr>
              <a:t>35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3CD4D49-48CD-4720-A6EA-16E13CCAF2C7}" type="slidenum">
              <a:rPr lang="en-US" smtClean="0"/>
              <a:pPr>
                <a:defRPr/>
              </a:pPr>
              <a:t>36</a:t>
            </a:fld>
            <a:endParaRPr lang="en-US" dirty="0"/>
          </a:p>
        </p:txBody>
      </p:sp>
      <p:sp>
        <p:nvSpPr>
          <p:cNvPr id="4" name="Title 12"/>
          <p:cNvSpPr txBox="1">
            <a:spLocks/>
          </p:cNvSpPr>
          <p:nvPr/>
        </p:nvSpPr>
        <p:spPr>
          <a:xfrm>
            <a:off x="457200" y="2438400"/>
            <a:ext cx="8229600" cy="1143000"/>
          </a:xfrm>
          <a:prstGeom prst="rect">
            <a:avLst/>
          </a:prstGeom>
        </p:spPr>
        <p:txBody>
          <a:bodyPr/>
          <a:lst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a:lstStyle>
          <a:p>
            <a:pPr eaLnBrk="1" hangingPunct="1"/>
            <a:r>
              <a:rPr lang="en-US" sz="4000" dirty="0" smtClean="0"/>
              <a:t>Thank You!</a:t>
            </a:r>
            <a:endParaRPr lang="en-US" sz="1200" dirty="0" smtClean="0"/>
          </a:p>
        </p:txBody>
      </p:sp>
      <p:sp>
        <p:nvSpPr>
          <p:cNvPr id="5" name="Footer Placeholder 4"/>
          <p:cNvSpPr>
            <a:spLocks noGrp="1"/>
          </p:cNvSpPr>
          <p:nvPr>
            <p:ph type="ftr" sz="quarter" idx="12"/>
          </p:nvPr>
        </p:nvSpPr>
        <p:spPr/>
        <p:txBody>
          <a:bodyPr/>
          <a:lstStyle/>
          <a:p>
            <a:pPr>
              <a:defRPr/>
            </a:pPr>
            <a:r>
              <a:rPr lang="en-US" smtClean="0"/>
              <a:t>Programming Logic and Design, Ninth Edition</a:t>
            </a:r>
            <a:endParaRPr lang="en-US" dirty="0"/>
          </a:p>
        </p:txBody>
      </p:sp>
    </p:spTree>
    <p:extLst>
      <p:ext uri="{BB962C8B-B14F-4D97-AF65-F5344CB8AC3E}">
        <p14:creationId xmlns:p14="http://schemas.microsoft.com/office/powerpoint/2010/main" val="1161927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a:t>
            </a:r>
            <a:r>
              <a:rPr lang="en-US" sz="1100" dirty="0" smtClean="0"/>
              <a:t>continued -1)</a:t>
            </a:r>
          </a:p>
        </p:txBody>
      </p:sp>
      <p:sp>
        <p:nvSpPr>
          <p:cNvPr id="15363" name="Content Placeholder 8"/>
          <p:cNvSpPr>
            <a:spLocks noGrp="1"/>
          </p:cNvSpPr>
          <p:nvPr>
            <p:ph idx="1"/>
          </p:nvPr>
        </p:nvSpPr>
        <p:spPr/>
        <p:txBody>
          <a:bodyPr/>
          <a:lstStyle/>
          <a:p>
            <a:pPr eaLnBrk="1" hangingPunct="1"/>
            <a:r>
              <a:rPr lang="en-US" dirty="0"/>
              <a:t>Computer hardware and software accomplish three major operations</a:t>
            </a:r>
          </a:p>
          <a:p>
            <a:pPr lvl="1" eaLnBrk="1" hangingPunct="1"/>
            <a:r>
              <a:rPr lang="en-US" b="1" dirty="0"/>
              <a:t>Input</a:t>
            </a:r>
          </a:p>
          <a:p>
            <a:pPr lvl="2" eaLnBrk="1" hangingPunct="1"/>
            <a:r>
              <a:rPr lang="en-US" b="1" dirty="0"/>
              <a:t>Data</a:t>
            </a:r>
            <a:r>
              <a:rPr lang="en-US" dirty="0"/>
              <a:t> </a:t>
            </a:r>
            <a:r>
              <a:rPr lang="en-US" b="1" dirty="0"/>
              <a:t>items</a:t>
            </a:r>
            <a:r>
              <a:rPr lang="en-US" dirty="0"/>
              <a:t> such as text, numbers, images, and sound</a:t>
            </a:r>
          </a:p>
          <a:p>
            <a:pPr lvl="1" eaLnBrk="1" hangingPunct="1"/>
            <a:r>
              <a:rPr lang="en-US" b="1" dirty="0"/>
              <a:t>Processing</a:t>
            </a:r>
          </a:p>
          <a:p>
            <a:pPr lvl="2" eaLnBrk="1" hangingPunct="1"/>
            <a:r>
              <a:rPr lang="en-US" dirty="0"/>
              <a:t>Calculations and comparisons performed by the </a:t>
            </a:r>
            <a:r>
              <a:rPr lang="en-US" b="1" dirty="0"/>
              <a:t>central processing unit </a:t>
            </a:r>
            <a:r>
              <a:rPr lang="en-US" dirty="0"/>
              <a:t>(</a:t>
            </a:r>
            <a:r>
              <a:rPr lang="en-US" b="1" dirty="0"/>
              <a:t>CPU</a:t>
            </a:r>
            <a:r>
              <a:rPr lang="en-US" dirty="0" smtClean="0"/>
              <a:t>)</a:t>
            </a:r>
          </a:p>
          <a:p>
            <a:pPr lvl="1" eaLnBrk="1" hangingPunct="1"/>
            <a:r>
              <a:rPr lang="en-US" b="1" dirty="0"/>
              <a:t>Output</a:t>
            </a:r>
            <a:r>
              <a:rPr lang="en-US" dirty="0"/>
              <a:t> </a:t>
            </a:r>
          </a:p>
          <a:p>
            <a:pPr lvl="2" eaLnBrk="1" hangingPunct="1"/>
            <a:r>
              <a:rPr lang="en-US" dirty="0"/>
              <a:t>Resulting </a:t>
            </a:r>
            <a:r>
              <a:rPr lang="en-US" b="1" dirty="0"/>
              <a:t>information</a:t>
            </a:r>
            <a:r>
              <a:rPr lang="en-US" dirty="0"/>
              <a:t> that is sent to a </a:t>
            </a:r>
            <a:r>
              <a:rPr lang="en-US" dirty="0" smtClean="0"/>
              <a:t>printer, a </a:t>
            </a:r>
            <a:r>
              <a:rPr lang="en-US" dirty="0"/>
              <a:t>monitor, or </a:t>
            </a:r>
            <a:r>
              <a:rPr lang="en-US" b="1" dirty="0"/>
              <a:t>storage devices</a:t>
            </a:r>
            <a:r>
              <a:rPr lang="en-US" dirty="0"/>
              <a:t> after processing</a:t>
            </a:r>
          </a:p>
          <a:p>
            <a:pPr lvl="2" eaLnBrk="1" hangingPunct="1"/>
            <a:r>
              <a:rPr lang="en-US" dirty="0"/>
              <a:t>A </a:t>
            </a:r>
            <a:r>
              <a:rPr lang="en-US" b="1" dirty="0"/>
              <a:t>cloud</a:t>
            </a:r>
            <a:r>
              <a:rPr lang="en-US" dirty="0"/>
              <a:t> based device is accessed through the Internet</a:t>
            </a:r>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smtClean="0"/>
              <a:t>Computer Software</a:t>
            </a:r>
            <a:endParaRPr lang="en-US" sz="1100" dirty="0" smtClean="0"/>
          </a:p>
        </p:txBody>
      </p:sp>
      <p:sp>
        <p:nvSpPr>
          <p:cNvPr id="15363" name="Content Placeholder 8"/>
          <p:cNvSpPr>
            <a:spLocks noGrp="1"/>
          </p:cNvSpPr>
          <p:nvPr>
            <p:ph idx="1"/>
          </p:nvPr>
        </p:nvSpPr>
        <p:spPr/>
        <p:txBody>
          <a:bodyPr/>
          <a:lstStyle/>
          <a:p>
            <a:pPr eaLnBrk="1" hangingPunct="1"/>
            <a:r>
              <a:rPr lang="en-US" dirty="0" smtClean="0"/>
              <a:t>Computer Software</a:t>
            </a:r>
          </a:p>
          <a:p>
            <a:pPr lvl="1" eaLnBrk="1" hangingPunct="1"/>
            <a:r>
              <a:rPr lang="en-US" b="1" dirty="0" smtClean="0"/>
              <a:t>System software </a:t>
            </a:r>
            <a:r>
              <a:rPr lang="en-US" dirty="0" smtClean="0"/>
              <a:t>such as operating systems like Windows, Linux, or UNIX, Google Android and Apple iOS</a:t>
            </a:r>
          </a:p>
          <a:p>
            <a:pPr lvl="1" eaLnBrk="1" hangingPunct="1"/>
            <a:r>
              <a:rPr lang="en-US" b="1" dirty="0"/>
              <a:t>Application software </a:t>
            </a:r>
            <a:r>
              <a:rPr lang="en-US" dirty="0"/>
              <a:t>such as word processing, spreadsheets, payroll and inventory</a:t>
            </a:r>
            <a:r>
              <a:rPr lang="en-US" dirty="0" smtClean="0"/>
              <a:t>, </a:t>
            </a:r>
            <a:r>
              <a:rPr lang="en-US" dirty="0"/>
              <a:t>games, </a:t>
            </a:r>
            <a:r>
              <a:rPr lang="en-US" dirty="0" smtClean="0"/>
              <a:t>apps, etc.</a:t>
            </a:r>
            <a:endParaRPr lang="en-US" dirty="0"/>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55883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smtClean="0"/>
              <a:t>Programming: Concepts</a:t>
            </a:r>
            <a:endParaRPr lang="en-US" sz="1100" dirty="0" smtClean="0"/>
          </a:p>
        </p:txBody>
      </p:sp>
      <p:sp>
        <p:nvSpPr>
          <p:cNvPr id="16387" name="Content Placeholder 2"/>
          <p:cNvSpPr>
            <a:spLocks noGrp="1"/>
          </p:cNvSpPr>
          <p:nvPr>
            <p:ph idx="1"/>
          </p:nvPr>
        </p:nvSpPr>
        <p:spPr>
          <a:xfrm>
            <a:off x="457200" y="1371600"/>
            <a:ext cx="8229600" cy="4525963"/>
          </a:xfrm>
        </p:spPr>
        <p:txBody>
          <a:bodyPr/>
          <a:lstStyle/>
          <a:p>
            <a:pPr eaLnBrk="1" hangingPunct="1"/>
            <a:r>
              <a:rPr lang="en-US" b="1" dirty="0" smtClean="0"/>
              <a:t>Programs</a:t>
            </a:r>
            <a:endParaRPr lang="en-US" b="1" dirty="0"/>
          </a:p>
          <a:p>
            <a:pPr lvl="1" eaLnBrk="1" hangingPunct="1"/>
            <a:r>
              <a:rPr lang="en-US" dirty="0"/>
              <a:t>Instructions written by programmers</a:t>
            </a:r>
          </a:p>
          <a:p>
            <a:pPr eaLnBrk="1" hangingPunct="1"/>
            <a:r>
              <a:rPr lang="en-US" b="1" dirty="0"/>
              <a:t>Programming</a:t>
            </a:r>
          </a:p>
          <a:p>
            <a:pPr lvl="1" eaLnBrk="1" hangingPunct="1"/>
            <a:r>
              <a:rPr lang="en-US" dirty="0"/>
              <a:t>Writing software instructions</a:t>
            </a:r>
          </a:p>
          <a:p>
            <a:pPr eaLnBrk="1" hangingPunct="1"/>
            <a:r>
              <a:rPr lang="en-US" b="1" dirty="0" smtClean="0"/>
              <a:t>Programming language</a:t>
            </a:r>
          </a:p>
          <a:p>
            <a:pPr lvl="1" eaLnBrk="1" hangingPunct="1"/>
            <a:r>
              <a:rPr lang="en-US" dirty="0"/>
              <a:t>Used to write computer instructions called </a:t>
            </a:r>
            <a:r>
              <a:rPr lang="en-US" b="1" dirty="0" smtClean="0"/>
              <a:t>program code</a:t>
            </a:r>
          </a:p>
          <a:p>
            <a:pPr lvl="1" eaLnBrk="1" hangingPunct="1"/>
            <a:r>
              <a:rPr lang="en-US" dirty="0"/>
              <a:t>Writing instructions is called </a:t>
            </a:r>
            <a:r>
              <a:rPr lang="en-US" b="1" dirty="0" smtClean="0"/>
              <a:t>coding the program</a:t>
            </a:r>
          </a:p>
          <a:p>
            <a:pPr lvl="1" eaLnBrk="1" hangingPunct="1"/>
            <a:r>
              <a:rPr lang="en-US" dirty="0" smtClean="0"/>
              <a:t>Examples</a:t>
            </a:r>
          </a:p>
          <a:p>
            <a:pPr lvl="2" eaLnBrk="1" hangingPunct="1"/>
            <a:r>
              <a:rPr lang="en-US" dirty="0" smtClean="0"/>
              <a:t>Visual Basic, C#, C++, or Java</a:t>
            </a:r>
          </a:p>
          <a:p>
            <a:pPr marL="457200" lvl="1" indent="0" eaLnBrk="1" hangingPunct="1">
              <a:buNone/>
            </a:pPr>
            <a:endParaRPr lang="en-US" sz="2000" b="1" dirty="0" smtClean="0"/>
          </a:p>
        </p:txBody>
      </p:sp>
      <p:sp>
        <p:nvSpPr>
          <p:cNvPr id="5" name="Slide Number Placeholder 4"/>
          <p:cNvSpPr>
            <a:spLocks noGrp="1"/>
          </p:cNvSpPr>
          <p:nvPr>
            <p:ph type="sldNum" sz="quarter" idx="10"/>
          </p:nvPr>
        </p:nvSpPr>
        <p:spPr/>
        <p:txBody>
          <a:bodyPr/>
          <a:lstStyle/>
          <a:p>
            <a:pPr>
              <a:defRPr/>
            </a:pPr>
            <a:fld id="{75617BD5-4D19-49D5-9A4A-F6B80AB592BA}"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640465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8"/>
          <p:cNvSpPr>
            <a:spLocks noGrp="1"/>
          </p:cNvSpPr>
          <p:nvPr>
            <p:ph idx="1"/>
          </p:nvPr>
        </p:nvSpPr>
        <p:spPr>
          <a:xfrm>
            <a:off x="457200" y="1341437"/>
            <a:ext cx="8229600" cy="4525963"/>
          </a:xfrm>
        </p:spPr>
        <p:txBody>
          <a:bodyPr/>
          <a:lstStyle/>
          <a:p>
            <a:pPr eaLnBrk="1" hangingPunct="1"/>
            <a:r>
              <a:rPr lang="en-US" b="1" dirty="0"/>
              <a:t>Syntax</a:t>
            </a:r>
          </a:p>
          <a:p>
            <a:pPr lvl="1" eaLnBrk="1" hangingPunct="1"/>
            <a:r>
              <a:rPr lang="en-US" dirty="0"/>
              <a:t>Rules governing word usage and punctuation</a:t>
            </a:r>
          </a:p>
          <a:p>
            <a:pPr lvl="1" eaLnBrk="1" hangingPunct="1"/>
            <a:r>
              <a:rPr lang="en-US" dirty="0"/>
              <a:t>Mistakes in a language’s usage are </a:t>
            </a:r>
            <a:r>
              <a:rPr lang="en-US" b="1" dirty="0"/>
              <a:t>syntax errors</a:t>
            </a:r>
          </a:p>
          <a:p>
            <a:pPr lvl="1" eaLnBrk="1" hangingPunct="1"/>
            <a:r>
              <a:rPr lang="en-US" dirty="0" smtClean="0"/>
              <a:t>Programs with syntax errors cannot execute</a:t>
            </a:r>
          </a:p>
          <a:p>
            <a:pPr eaLnBrk="1" hangingPunct="1"/>
            <a:r>
              <a:rPr lang="en-US" b="1" dirty="0"/>
              <a:t>Logic</a:t>
            </a:r>
            <a:r>
              <a:rPr lang="en-US" dirty="0"/>
              <a:t> of the computer program</a:t>
            </a:r>
          </a:p>
          <a:p>
            <a:pPr lvl="1" eaLnBrk="1" hangingPunct="1"/>
            <a:r>
              <a:rPr lang="en-US" dirty="0"/>
              <a:t>Sequence of specific instructions in specific order</a:t>
            </a:r>
          </a:p>
          <a:p>
            <a:pPr eaLnBrk="1" hangingPunct="1"/>
            <a:r>
              <a:rPr lang="en-US" b="1" dirty="0" smtClean="0"/>
              <a:t>Logical errors</a:t>
            </a:r>
          </a:p>
          <a:p>
            <a:pPr lvl="1" eaLnBrk="1" hangingPunct="1"/>
            <a:r>
              <a:rPr lang="en-US" dirty="0" smtClean="0"/>
              <a:t>Errors in program logic produce incorrect output</a:t>
            </a:r>
          </a:p>
        </p:txBody>
      </p:sp>
      <p:sp>
        <p:nvSpPr>
          <p:cNvPr id="5" name="Slide Number Placeholder 4"/>
          <p:cNvSpPr>
            <a:spLocks noGrp="1"/>
          </p:cNvSpPr>
          <p:nvPr>
            <p:ph type="sldNum" sz="quarter" idx="10"/>
          </p:nvPr>
        </p:nvSpPr>
        <p:spPr/>
        <p:txBody>
          <a:bodyPr/>
          <a:lstStyle/>
          <a:p>
            <a:pPr>
              <a:defRPr/>
            </a:pPr>
            <a:fld id="{13E5746B-76CA-47A8-B3C3-66375F446A49}"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
        <p:nvSpPr>
          <p:cNvPr id="7"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a:lstStyle>
          <a:p>
            <a:pPr eaLnBrk="1" hangingPunct="1"/>
            <a:r>
              <a:rPr lang="en-US" sz="4000" dirty="0" smtClean="0"/>
              <a:t>Programming: Concepts </a:t>
            </a:r>
            <a:r>
              <a:rPr lang="en-US" sz="1100" dirty="0" smtClean="0"/>
              <a:t>(continued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smtClean="0"/>
              <a:t>Programming: Concepts </a:t>
            </a:r>
            <a:r>
              <a:rPr lang="en-US" sz="1100" dirty="0" smtClean="0"/>
              <a:t>(continued -2)</a:t>
            </a:r>
          </a:p>
        </p:txBody>
      </p:sp>
      <p:sp>
        <p:nvSpPr>
          <p:cNvPr id="17411" name="Content Placeholder 2"/>
          <p:cNvSpPr>
            <a:spLocks noGrp="1"/>
          </p:cNvSpPr>
          <p:nvPr>
            <p:ph idx="1"/>
          </p:nvPr>
        </p:nvSpPr>
        <p:spPr>
          <a:xfrm>
            <a:off x="228600" y="1295400"/>
            <a:ext cx="8686800" cy="4525963"/>
          </a:xfrm>
        </p:spPr>
        <p:txBody>
          <a:bodyPr/>
          <a:lstStyle/>
          <a:p>
            <a:pPr eaLnBrk="1" hangingPunct="1"/>
            <a:r>
              <a:rPr lang="en-US" b="1" dirty="0"/>
              <a:t>Variable </a:t>
            </a:r>
          </a:p>
          <a:p>
            <a:pPr lvl="1" eaLnBrk="1" hangingPunct="1"/>
            <a:r>
              <a:rPr lang="en-US" dirty="0"/>
              <a:t>Named memory location whose value can vary</a:t>
            </a:r>
          </a:p>
          <a:p>
            <a:pPr eaLnBrk="1" hangingPunct="1"/>
            <a:r>
              <a:rPr lang="en-US" b="1" dirty="0" smtClean="0"/>
              <a:t>Computer memory</a:t>
            </a:r>
          </a:p>
          <a:p>
            <a:pPr lvl="1" eaLnBrk="1" hangingPunct="1"/>
            <a:r>
              <a:rPr lang="en-US" dirty="0" smtClean="0"/>
              <a:t>Computer’s temporary, internal storage – </a:t>
            </a:r>
            <a:r>
              <a:rPr lang="en-US" b="1" dirty="0" smtClean="0"/>
              <a:t>random access memory</a:t>
            </a:r>
            <a:r>
              <a:rPr lang="en-US" dirty="0" smtClean="0"/>
              <a:t> (</a:t>
            </a:r>
            <a:r>
              <a:rPr lang="en-US" b="1" dirty="0" smtClean="0"/>
              <a:t>RAM</a:t>
            </a:r>
            <a:r>
              <a:rPr lang="en-US" dirty="0" smtClean="0"/>
              <a:t>)</a:t>
            </a:r>
          </a:p>
          <a:p>
            <a:pPr lvl="1" eaLnBrk="1" hangingPunct="1"/>
            <a:r>
              <a:rPr lang="en-US" b="1" dirty="0" smtClean="0"/>
              <a:t>Volatile </a:t>
            </a:r>
            <a:r>
              <a:rPr lang="en-US" dirty="0" smtClean="0"/>
              <a:t>memory – lost when the power is off</a:t>
            </a:r>
          </a:p>
          <a:p>
            <a:pPr eaLnBrk="1" hangingPunct="1"/>
            <a:r>
              <a:rPr lang="en-US" dirty="0" smtClean="0"/>
              <a:t>Permanent storage devices</a:t>
            </a:r>
          </a:p>
          <a:p>
            <a:pPr lvl="1" eaLnBrk="1" hangingPunct="1"/>
            <a:r>
              <a:rPr lang="en-US" b="1" dirty="0" smtClean="0"/>
              <a:t>Nonvolatile</a:t>
            </a:r>
            <a:r>
              <a:rPr lang="en-US" dirty="0" smtClean="0"/>
              <a:t> memory</a:t>
            </a:r>
          </a:p>
          <a:p>
            <a:pPr lvl="1" eaLnBrk="1" hangingPunct="1"/>
            <a:r>
              <a:rPr lang="en-US" dirty="0" smtClean="0"/>
              <a:t>Examples: hard drive, CD/DVD, jump drive, etc.</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smtClean="0"/>
              <a:t>Programming: Concepts </a:t>
            </a:r>
            <a:r>
              <a:rPr lang="en-US" sz="1100" dirty="0" smtClean="0"/>
              <a:t>(continued -3)</a:t>
            </a:r>
          </a:p>
        </p:txBody>
      </p:sp>
      <p:sp>
        <p:nvSpPr>
          <p:cNvPr id="17411" name="Content Placeholder 2"/>
          <p:cNvSpPr>
            <a:spLocks noGrp="1"/>
          </p:cNvSpPr>
          <p:nvPr>
            <p:ph idx="1"/>
          </p:nvPr>
        </p:nvSpPr>
        <p:spPr>
          <a:xfrm>
            <a:off x="228600" y="1295400"/>
            <a:ext cx="8686800" cy="4525963"/>
          </a:xfrm>
        </p:spPr>
        <p:txBody>
          <a:bodyPr/>
          <a:lstStyle/>
          <a:p>
            <a:pPr eaLnBrk="1" hangingPunct="1"/>
            <a:endParaRPr lang="en-US" sz="2000" dirty="0" smtClean="0"/>
          </a:p>
          <a:p>
            <a:pPr eaLnBrk="1" hangingPunct="1"/>
            <a:r>
              <a:rPr lang="en-US" b="1" dirty="0" smtClean="0"/>
              <a:t>Compiler </a:t>
            </a:r>
            <a:r>
              <a:rPr lang="en-US" dirty="0" smtClean="0"/>
              <a:t>or </a:t>
            </a:r>
            <a:r>
              <a:rPr lang="en-US" b="1" dirty="0" smtClean="0"/>
              <a:t>interpreter</a:t>
            </a:r>
          </a:p>
          <a:p>
            <a:pPr lvl="1" eaLnBrk="1" hangingPunct="1"/>
            <a:r>
              <a:rPr lang="en-US" dirty="0" smtClean="0"/>
              <a:t>Translates </a:t>
            </a:r>
            <a:r>
              <a:rPr lang="en-US" b="1" dirty="0" smtClean="0"/>
              <a:t>source code </a:t>
            </a:r>
            <a:r>
              <a:rPr lang="en-US" dirty="0" smtClean="0"/>
              <a:t>into </a:t>
            </a:r>
            <a:r>
              <a:rPr lang="en-US" b="1" dirty="0" smtClean="0"/>
              <a:t>machine language </a:t>
            </a:r>
            <a:r>
              <a:rPr lang="en-US" dirty="0" smtClean="0"/>
              <a:t>(</a:t>
            </a:r>
            <a:r>
              <a:rPr lang="en-US" b="1" dirty="0" smtClean="0"/>
              <a:t>binary language</a:t>
            </a:r>
            <a:r>
              <a:rPr lang="en-US" dirty="0" smtClean="0"/>
              <a:t>) statements called </a:t>
            </a:r>
            <a:r>
              <a:rPr lang="en-US" b="1" dirty="0" smtClean="0"/>
              <a:t>object code</a:t>
            </a:r>
          </a:p>
          <a:p>
            <a:pPr lvl="1" eaLnBrk="1" hangingPunct="1"/>
            <a:r>
              <a:rPr lang="en-US" dirty="0" smtClean="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dirty="0"/>
              <a:t>Input will be accepted, some processing will occur, and results will be </a:t>
            </a:r>
            <a:r>
              <a:rPr lang="en-US" dirty="0" smtClean="0"/>
              <a:t>output</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536691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1539</Words>
  <Application>Microsoft Office PowerPoint</Application>
  <PresentationFormat>On-screen Show (4:3)</PresentationFormat>
  <Paragraphs>312</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Times New Roman</vt:lpstr>
      <vt:lpstr>1_Farrell_PLD</vt:lpstr>
      <vt:lpstr>Programming Logic and Design Ninth Edition</vt:lpstr>
      <vt:lpstr>Objectives</vt:lpstr>
      <vt:lpstr>Understanding Computer Systems</vt:lpstr>
      <vt:lpstr>Understanding Computer Systems (continued -1)</vt:lpstr>
      <vt:lpstr>Computer Software</vt:lpstr>
      <vt:lpstr>Programming: Concepts</vt:lpstr>
      <vt:lpstr>PowerPoint Presentation</vt:lpstr>
      <vt:lpstr>Programming: Concepts (continued -2)</vt:lpstr>
      <vt:lpstr>Programming: Concepts (continued -3)</vt:lpstr>
      <vt:lpstr>Understanding the Program Development Cycle</vt:lpstr>
      <vt:lpstr>Understanding the Program Development Cycle (continued -1)</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Understanding Programming Environments</vt:lpstr>
      <vt:lpstr>Understanding Programming Environments (continued -1)</vt:lpstr>
      <vt:lpstr>Understanding Programming Environments (continued -2)</vt:lpstr>
      <vt:lpstr>Understanding User Environments</vt:lpstr>
      <vt:lpstr>Understanding User Environments (continued -1)</vt:lpstr>
      <vt:lpstr>Understanding User Environments (continued -2)</vt:lpstr>
      <vt:lpstr>Understanding the Evolution of Programming Models</vt:lpstr>
      <vt:lpstr>Understanding the Evolution of Programming Models (continued -1)</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2002-09-27T23:29:22Z</dcterms:created>
  <dcterms:modified xsi:type="dcterms:W3CDTF">2022-03-13T20:04:03Z</dcterms:modified>
</cp:coreProperties>
</file>