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notesSlides/_rels/notesSlide29.xml.rels" ContentType="application/vnd.openxmlformats-package.relationships+xml"/>
  <Override PartName="/ppt/notesSlides/_rels/notesSlide30.xml.rels" ContentType="application/vnd.openxmlformats-package.relationships+xml"/>
  <Override PartName="/ppt/notesSlides/_rels/notesSlide21.xml.rels" ContentType="application/vnd.openxmlformats-package.relationships+xml"/>
  <Override PartName="/ppt/notesSlides/_rels/notesSlide28.xml.rels" ContentType="application/vnd.openxmlformats-package.relationships+xml"/>
  <Override PartName="/ppt/notesSlides/_rels/notesSlide3.xml.rels" ContentType="application/vnd.openxmlformats-package.relationships+xml"/>
  <Override PartName="/ppt/notesSlides/_rels/notesSlide9.xml.rels" ContentType="application/vnd.openxmlformats-package.relationships+xml"/>
  <Override PartName="/ppt/notesSlides/_rels/notesSlide46.xml.rels" ContentType="application/vnd.openxmlformats-package.relationships+xml"/>
  <Override PartName="/ppt/notesSlides/_rels/notesSlide40.xml.rels" ContentType="application/vnd.openxmlformats-package.relationships+xml"/>
  <Override PartName="/ppt/notesSlides/_rels/notesSlide42.xml.rels" ContentType="application/vnd.openxmlformats-package.relationships+xml"/>
  <Override PartName="/ppt/notesSlides/_rels/notesSlide48.xml.rels" ContentType="application/vnd.openxmlformats-package.relationships+xml"/>
  <Override PartName="/ppt/notesSlides/_rels/notesSlide13.xml.rels" ContentType="application/vnd.openxmlformats-package.relationships+xml"/>
  <Override PartName="/ppt/notesSlides/_rels/notesSlide6.xml.rels" ContentType="application/vnd.openxmlformats-package.relationships+xml"/>
  <Override PartName="/ppt/notesSlides/_rels/notesSlide14.xml.rels" ContentType="application/vnd.openxmlformats-package.relationships+xml"/>
  <Override PartName="/ppt/notesSlides/_rels/notesSlide7.xml.rels" ContentType="application/vnd.openxmlformats-package.relationships+xml"/>
  <Override PartName="/ppt/notesSlides/_rels/notesSlide2.xml.rels" ContentType="application/vnd.openxmlformats-package.relationships+xml"/>
  <Override PartName="/ppt/notesSlides/_rels/notesSlide8.xml.rels" ContentType="application/vnd.openxmlformats-package.relationships+xml"/>
  <Override PartName="/ppt/notesSlides/_rels/notesSlide4.xml.rels" ContentType="application/vnd.openxmlformats-package.relationships+xml"/>
  <Override PartName="/ppt/notesSlides/_rels/notesSlide12.xml.rels" ContentType="application/vnd.openxmlformats-package.relationships+xml"/>
  <Override PartName="/ppt/notesSlides/_rels/notesSlide5.xml.rels" ContentType="application/vnd.openxmlformats-package.relationships+xml"/>
  <Override PartName="/ppt/notesSlides/_rels/notesSlide11.xml.rels" ContentType="application/vnd.openxmlformats-package.relationships+xml"/>
  <Override PartName="/ppt/notesSlides/_rels/notesSlide26.xml.rels" ContentType="application/vnd.openxmlformats-package.relationships+xml"/>
  <Override PartName="/ppt/notesSlides/_rels/notesSlide20.xml.rels" ContentType="application/vnd.openxmlformats-package.relationships+xml"/>
  <Override PartName="/ppt/notesSlides/_rels/notesSlide19.xml.rels" ContentType="application/vnd.openxmlformats-package.relationships+xml"/>
  <Override PartName="/ppt/notesSlides/_rels/notesSlide41.xml.rels" ContentType="application/vnd.openxmlformats-package.relationships+xml"/>
  <Override PartName="/ppt/notesSlides/_rels/notesSlide47.xml.rels" ContentType="application/vnd.openxmlformats-package.relationships+xml"/>
  <Override PartName="/ppt/notesSlides/_rels/notesSlide10.xml.rels" ContentType="application/vnd.openxmlformats-package.relationships+xml"/>
  <Override PartName="/ppt/notesSlides/_rels/notesSlide25.xml.rels" ContentType="application/vnd.openxmlformats-package.relationships+xml"/>
  <Override PartName="/ppt/notesSlides/_rels/notesSlide31.xml.rels" ContentType="application/vnd.openxmlformats-package.relationships+xml"/>
  <Override PartName="/ppt/notesSlides/_rels/notesSlide22.xml.rels" ContentType="application/vnd.openxmlformats-package.relationships+xml"/>
  <Override PartName="/ppt/notesSlides/_rels/notesSlide32.xml.rels" ContentType="application/vnd.openxmlformats-package.relationships+xml"/>
  <Override PartName="/ppt/notesSlides/_rels/notesSlide38.xml.rels" ContentType="application/vnd.openxmlformats-package.relationships+xml"/>
  <Override PartName="/ppt/notesSlides/_rels/notesSlide23.xml.rels" ContentType="application/vnd.openxmlformats-package.relationships+xml"/>
  <Override PartName="/ppt/notesSlides/_rels/notesSlide39.xml.rels" ContentType="application/vnd.openxmlformats-package.relationships+xml"/>
  <Override PartName="/ppt/notesSlides/_rels/notesSlide24.xml.rels" ContentType="application/vnd.openxmlformats-package.relationships+xml"/>
  <Override PartName="/ppt/notesSlides/_rels/notesSlide27.xml.rels" ContentType="application/vnd.openxmlformats-package.relationships+xml"/>
  <Override PartName="/ppt/notesSlides/notesSlide39.xml" ContentType="application/vnd.openxmlformats-officedocument.presentationml.notesSlide+xml"/>
  <Override PartName="/ppt/notesSlides/notesSlide38.xml" ContentType="application/vnd.openxmlformats-officedocument.presentationml.notesSlide+xml"/>
  <Override PartName="/ppt/notesSlides/notesSlide32.xml" ContentType="application/vnd.openxmlformats-officedocument.presentationml.notesSlide+xml"/>
  <Override PartName="/ppt/notesSlides/notesSlide5.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13.xml" ContentType="application/vnd.openxmlformats-officedocument.presentationml.notesSlide+xml"/>
  <Override PartName="/ppt/notesSlides/notesSlide6.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4.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6.xml" ContentType="application/vnd.openxmlformats-officedocument.presentationml.notesSlide+xml"/>
  <Override PartName="/ppt/notesSlides/notesSlide48.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47.xml" ContentType="application/vnd.openxmlformats-officedocument.presentationml.notesSlide+xml"/>
  <Override PartName="/ppt/notesSlides/notesSlide10.xml" ContentType="application/vnd.openxmlformats-officedocument.presentationml.notesSlide+xml"/>
  <Override PartName="/ppt/notesSlides/notesSlide19.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_rels/presentation.xml.rels" ContentType="application/vnd.openxmlformats-package.relationships+xml"/>
  <Override PartName="/ppt/media/image9.jpeg" ContentType="image/jpeg"/>
  <Override PartName="/ppt/media/image11.jpeg" ContentType="image/jpeg"/>
  <Override PartName="/ppt/media/image13.jpeg" ContentType="image/jpeg"/>
  <Override PartName="/ppt/media/image8.jpeg" ContentType="image/jpeg"/>
  <Override PartName="/ppt/media/image10.jpeg" ContentType="image/jpeg"/>
  <Override PartName="/ppt/media/image12.jpeg" ContentType="image/jpeg"/>
  <Override PartName="/ppt/media/image7.jpeg" ContentType="image/jpeg"/>
  <Override PartName="/ppt/media/image6.jpeg" ContentType="image/jpeg"/>
  <Override PartName="/ppt/media/image27.jpeg" ContentType="image/jpeg"/>
  <Override PartName="/ppt/media/image5.jpeg" ContentType="image/jpeg"/>
  <Override PartName="/ppt/media/image26.jpeg" ContentType="image/jpeg"/>
  <Override PartName="/ppt/media/image4.jpeg" ContentType="image/jpeg"/>
  <Override PartName="/ppt/media/image25.jpeg" ContentType="image/jpeg"/>
  <Override PartName="/ppt/media/image21.jpeg" ContentType="image/jpeg"/>
  <Override PartName="/ppt/media/image16.jpeg" ContentType="image/jpeg"/>
  <Override PartName="/ppt/media/image20.jpeg" ContentType="image/jpeg"/>
  <Override PartName="/ppt/media/image15.jpeg" ContentType="image/jpeg"/>
  <Override PartName="/ppt/media/image19.jpeg" ContentType="image/jpeg"/>
  <Override PartName="/ppt/media/image3.jpeg" ContentType="image/jpeg"/>
  <Override PartName="/ppt/media/image24.jpeg" ContentType="image/jpeg"/>
  <Override PartName="/ppt/media/image18.jpeg" ContentType="image/jpeg"/>
  <Override PartName="/ppt/media/image17.jpeg" ContentType="image/jpeg"/>
  <Override PartName="/ppt/media/image1.jpeg" ContentType="image/jpeg"/>
  <Override PartName="/ppt/media/image22.jpeg" ContentType="image/jpeg"/>
  <Override PartName="/ppt/media/image14.jpeg" ContentType="image/jpeg"/>
  <Override PartName="/ppt/media/image23.jpeg" ContentType="image/jpeg"/>
  <Override PartName="/ppt/media/image2.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4.xml.rels" ContentType="application/vnd.openxmlformats-package.relationships+xml"/>
  <Override PartName="/ppt/slides/_rels/slide47.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48.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_rels/slide46.xml.rels" ContentType="application/vnd.openxmlformats-package.relationships+xml"/>
  <Override PartName="/ppt/slides/_rels/slide30.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29.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2.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33.xml" ContentType="application/vnd.openxmlformats-officedocument.presentationml.slide+xml"/>
  <Override PartName="/ppt/slides/slide45.xml" ContentType="application/vnd.openxmlformats-officedocument.presentationml.slide+xml"/>
  <Override PartName="/ppt/slides/slide34.xml" ContentType="application/vnd.openxmlformats-officedocument.presentationml.slide+xml"/>
  <Override PartName="/ppt/slides/slide46.xml" ContentType="application/vnd.openxmlformats-officedocument.presentationml.slide+xml"/>
  <Override PartName="/ppt/slides/slide4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2000" spc="-1" strike="noStrike">
                <a:solidFill>
                  <a:srgbClr val="ffffff"/>
                </a:solidFill>
                <a:latin typeface="Times New Roman"/>
              </a:rPr>
              <a:t>Click to move the slide</a:t>
            </a:r>
            <a:endParaRPr b="0" lang="en-US" sz="2000" spc="-1" strike="noStrike">
              <a:solidFill>
                <a:srgbClr val="ffffff"/>
              </a:solidFill>
              <a:latin typeface="Times New Roman"/>
            </a:endParaRPr>
          </a:p>
        </p:txBody>
      </p:sp>
      <p:sp>
        <p:nvSpPr>
          <p:cNvPr id="42"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43"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44" name="PlaceHolder 4"/>
          <p:cNvSpPr>
            <a:spLocks noGrp="1"/>
          </p:cNvSpPr>
          <p:nvPr>
            <p:ph type="dt" idx="3"/>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45" name="PlaceHolder 5"/>
          <p:cNvSpPr>
            <a:spLocks noGrp="1"/>
          </p:cNvSpPr>
          <p:nvPr>
            <p:ph type="ftr" idx="4"/>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46" name="PlaceHolder 6"/>
          <p:cNvSpPr>
            <a:spLocks noGrp="1"/>
          </p:cNvSpPr>
          <p:nvPr>
            <p:ph type="sldNum" idx="5"/>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9D7E9816-A4E5-4B26-AFF8-67FB62B024EE}"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PlaceHolder 1"/>
          <p:cNvSpPr>
            <a:spLocks noGrp="1"/>
          </p:cNvSpPr>
          <p:nvPr>
            <p:ph type="sldNum" idx="110"/>
          </p:nvPr>
        </p:nvSpPr>
        <p:spPr>
          <a:xfrm>
            <a:off x="3884760" y="8685360"/>
            <a:ext cx="2971440" cy="456840"/>
          </a:xfrm>
          <a:prstGeom prst="rect">
            <a:avLst/>
          </a:prstGeom>
          <a:noFill/>
          <a:ln w="9360">
            <a:noFill/>
          </a:ln>
        </p:spPr>
        <p:txBody>
          <a:bodyPr numCol="1" spcCol="0" anchor="b">
            <a:noAutofit/>
          </a:bodyPr>
          <a:lstStyle>
            <a:lvl1pPr algn="r">
              <a:lnSpc>
                <a:spcPct val="100000"/>
              </a:lnSpc>
              <a:buNone/>
              <a:defRPr b="0" lang="en-US" sz="1200" spc="-1" strike="noStrike">
                <a:solidFill>
                  <a:srgbClr val="000000"/>
                </a:solidFill>
                <a:latin typeface="Times New Roman"/>
              </a:defRPr>
            </a:lvl1pPr>
          </a:lstStyle>
          <a:p>
            <a:pPr algn="r">
              <a:lnSpc>
                <a:spcPct val="100000"/>
              </a:lnSpc>
              <a:buNone/>
            </a:pPr>
            <a:fld id="{DEF7E2D5-2E52-47E0-B714-9F67B04B450C}" type="slidenum">
              <a:rPr b="0" lang="en-US" sz="1200" spc="-1" strike="noStrike">
                <a:solidFill>
                  <a:srgbClr val="000000"/>
                </a:solidFill>
                <a:latin typeface="Times New Roman"/>
              </a:rPr>
              <a:t>&lt;number&gt;</a:t>
            </a:fld>
            <a:endParaRPr b="0" lang="en-US" sz="1200" spc="-1" strike="noStrike">
              <a:latin typeface="Times New Roman"/>
            </a:endParaRPr>
          </a:p>
        </p:txBody>
      </p:sp>
      <p:sp>
        <p:nvSpPr>
          <p:cNvPr id="268" name="PlaceHolder 2"/>
          <p:cNvSpPr>
            <a:spLocks noGrp="1"/>
          </p:cNvSpPr>
          <p:nvPr>
            <p:ph type="sldImg"/>
          </p:nvPr>
        </p:nvSpPr>
        <p:spPr>
          <a:xfrm>
            <a:off x="1143000" y="685800"/>
            <a:ext cx="4571640" cy="3428640"/>
          </a:xfrm>
          <a:prstGeom prst="rect">
            <a:avLst/>
          </a:prstGeom>
          <a:ln w="0">
            <a:noFill/>
          </a:ln>
        </p:spPr>
      </p:sp>
      <p:sp>
        <p:nvSpPr>
          <p:cNvPr id="269" name="PlaceHolder 3"/>
          <p:cNvSpPr>
            <a:spLocks noGrp="1"/>
          </p:cNvSpPr>
          <p:nvPr>
            <p:ph type="body"/>
          </p:nvPr>
        </p:nvSpPr>
        <p:spPr>
          <a:xfrm>
            <a:off x="685800" y="4343400"/>
            <a:ext cx="5486040" cy="4114440"/>
          </a:xfrm>
          <a:prstGeom prst="rect">
            <a:avLst/>
          </a:prstGeom>
          <a:noFill/>
          <a:ln w="9360">
            <a:noFill/>
          </a:ln>
        </p:spPr>
        <p:txBody>
          <a:bodyPr numCol="1" spcCol="0" anchor="t">
            <a:noAutofit/>
          </a:bodyPr>
          <a:p>
            <a:endParaRPr b="0" lang="en-US" sz="20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PlaceHolder 1"/>
          <p:cNvSpPr>
            <a:spLocks noGrp="1"/>
          </p:cNvSpPr>
          <p:nvPr>
            <p:ph type="sldNum" idx="111"/>
          </p:nvPr>
        </p:nvSpPr>
        <p:spPr>
          <a:xfrm>
            <a:off x="3884760" y="8685360"/>
            <a:ext cx="2971440" cy="456840"/>
          </a:xfrm>
          <a:prstGeom prst="rect">
            <a:avLst/>
          </a:prstGeom>
          <a:noFill/>
          <a:ln w="9360">
            <a:noFill/>
          </a:ln>
        </p:spPr>
        <p:txBody>
          <a:bodyPr numCol="1" spcCol="0" anchor="b">
            <a:noAutofit/>
          </a:bodyPr>
          <a:lstStyle>
            <a:lvl1pPr algn="r">
              <a:lnSpc>
                <a:spcPct val="100000"/>
              </a:lnSpc>
              <a:buNone/>
              <a:defRPr b="0" lang="en-US" sz="1200" spc="-1" strike="noStrike">
                <a:solidFill>
                  <a:srgbClr val="000000"/>
                </a:solidFill>
                <a:latin typeface="Times New Roman"/>
              </a:defRPr>
            </a:lvl1pPr>
          </a:lstStyle>
          <a:p>
            <a:pPr algn="r">
              <a:lnSpc>
                <a:spcPct val="100000"/>
              </a:lnSpc>
              <a:buNone/>
            </a:pPr>
            <a:fld id="{7C31BFB5-5FB5-40C8-897E-98B6A0B7327F}" type="slidenum">
              <a:rPr b="0" lang="en-US" sz="1200" spc="-1" strike="noStrike">
                <a:solidFill>
                  <a:srgbClr val="000000"/>
                </a:solidFill>
                <a:latin typeface="Times New Roman"/>
              </a:rPr>
              <a:t>&lt;number&gt;</a:t>
            </a:fld>
            <a:endParaRPr b="0" lang="en-US" sz="1200" spc="-1" strike="noStrike">
              <a:latin typeface="Times New Roman"/>
            </a:endParaRPr>
          </a:p>
        </p:txBody>
      </p:sp>
      <p:sp>
        <p:nvSpPr>
          <p:cNvPr id="271" name="PlaceHolder 2"/>
          <p:cNvSpPr>
            <a:spLocks noGrp="1"/>
          </p:cNvSpPr>
          <p:nvPr>
            <p:ph type="sldImg"/>
          </p:nvPr>
        </p:nvSpPr>
        <p:spPr>
          <a:xfrm>
            <a:off x="1143000" y="685800"/>
            <a:ext cx="4571640" cy="3428640"/>
          </a:xfrm>
          <a:prstGeom prst="rect">
            <a:avLst/>
          </a:prstGeom>
          <a:ln w="0">
            <a:noFill/>
          </a:ln>
        </p:spPr>
      </p:sp>
      <p:sp>
        <p:nvSpPr>
          <p:cNvPr id="272" name="PlaceHolder 3"/>
          <p:cNvSpPr>
            <a:spLocks noGrp="1"/>
          </p:cNvSpPr>
          <p:nvPr>
            <p:ph type="body"/>
          </p:nvPr>
        </p:nvSpPr>
        <p:spPr>
          <a:xfrm>
            <a:off x="685800" y="4343400"/>
            <a:ext cx="5486040" cy="4114440"/>
          </a:xfrm>
          <a:prstGeom prst="rect">
            <a:avLst/>
          </a:prstGeom>
          <a:noFill/>
          <a:ln w="9360">
            <a:noFill/>
          </a:ln>
        </p:spPr>
        <p:txBody>
          <a:bodyPr numCol="1" spcCol="0" anchor="t">
            <a:noAutofit/>
          </a:bodyPr>
          <a:p>
            <a:endParaRPr b="0" lang="en-US" sz="20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PlaceHolder 1"/>
          <p:cNvSpPr>
            <a:spLocks noGrp="1"/>
          </p:cNvSpPr>
          <p:nvPr>
            <p:ph type="sldNum" idx="112"/>
          </p:nvPr>
        </p:nvSpPr>
        <p:spPr>
          <a:xfrm>
            <a:off x="3884760" y="8685360"/>
            <a:ext cx="2971440" cy="456840"/>
          </a:xfrm>
          <a:prstGeom prst="rect">
            <a:avLst/>
          </a:prstGeom>
          <a:noFill/>
          <a:ln w="9360">
            <a:noFill/>
          </a:ln>
        </p:spPr>
        <p:txBody>
          <a:bodyPr numCol="1" spcCol="0" anchor="b">
            <a:noAutofit/>
          </a:bodyPr>
          <a:lstStyle>
            <a:lvl1pPr algn="r">
              <a:lnSpc>
                <a:spcPct val="100000"/>
              </a:lnSpc>
              <a:buNone/>
              <a:defRPr b="0" lang="en-US" sz="1200" spc="-1" strike="noStrike">
                <a:solidFill>
                  <a:srgbClr val="000000"/>
                </a:solidFill>
                <a:latin typeface="Times New Roman"/>
              </a:defRPr>
            </a:lvl1pPr>
          </a:lstStyle>
          <a:p>
            <a:pPr algn="r">
              <a:lnSpc>
                <a:spcPct val="100000"/>
              </a:lnSpc>
              <a:buNone/>
            </a:pPr>
            <a:fld id="{12FE4660-5195-42EC-8045-BAA111BBF377}" type="slidenum">
              <a:rPr b="0" lang="en-US" sz="1200" spc="-1" strike="noStrike">
                <a:solidFill>
                  <a:srgbClr val="000000"/>
                </a:solidFill>
                <a:latin typeface="Times New Roman"/>
              </a:rPr>
              <a:t>&lt;number&gt;</a:t>
            </a:fld>
            <a:endParaRPr b="0" lang="en-US" sz="1200" spc="-1" strike="noStrike">
              <a:latin typeface="Times New Roman"/>
            </a:endParaRPr>
          </a:p>
        </p:txBody>
      </p:sp>
      <p:sp>
        <p:nvSpPr>
          <p:cNvPr id="274" name="PlaceHolder 2"/>
          <p:cNvSpPr>
            <a:spLocks noGrp="1"/>
          </p:cNvSpPr>
          <p:nvPr>
            <p:ph type="sldImg"/>
          </p:nvPr>
        </p:nvSpPr>
        <p:spPr>
          <a:xfrm>
            <a:off x="1143000" y="685800"/>
            <a:ext cx="4571640" cy="3428640"/>
          </a:xfrm>
          <a:prstGeom prst="rect">
            <a:avLst/>
          </a:prstGeom>
          <a:ln w="0">
            <a:noFill/>
          </a:ln>
        </p:spPr>
      </p:sp>
      <p:sp>
        <p:nvSpPr>
          <p:cNvPr id="275" name="PlaceHolder 3"/>
          <p:cNvSpPr>
            <a:spLocks noGrp="1"/>
          </p:cNvSpPr>
          <p:nvPr>
            <p:ph type="body"/>
          </p:nvPr>
        </p:nvSpPr>
        <p:spPr>
          <a:xfrm>
            <a:off x="685800" y="4343400"/>
            <a:ext cx="5486040" cy="4114440"/>
          </a:xfrm>
          <a:prstGeom prst="rect">
            <a:avLst/>
          </a:prstGeom>
          <a:noFill/>
          <a:ln w="9360">
            <a:noFill/>
          </a:ln>
        </p:spPr>
        <p:txBody>
          <a:bodyPr numCol="1" spcCol="0" anchor="t">
            <a:noAutofit/>
          </a:bodyPr>
          <a:p>
            <a:endParaRPr b="0" lang="en-US" sz="20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PlaceHolder 1"/>
          <p:cNvSpPr>
            <a:spLocks noGrp="1"/>
          </p:cNvSpPr>
          <p:nvPr>
            <p:ph type="sldNum" idx="113"/>
          </p:nvPr>
        </p:nvSpPr>
        <p:spPr>
          <a:xfrm>
            <a:off x="3884760" y="8685360"/>
            <a:ext cx="2971440" cy="456840"/>
          </a:xfrm>
          <a:prstGeom prst="rect">
            <a:avLst/>
          </a:prstGeom>
          <a:noFill/>
          <a:ln w="9360">
            <a:noFill/>
          </a:ln>
        </p:spPr>
        <p:txBody>
          <a:bodyPr numCol="1" spcCol="0" anchor="b">
            <a:noAutofit/>
          </a:bodyPr>
          <a:lstStyle>
            <a:lvl1pPr algn="r">
              <a:lnSpc>
                <a:spcPct val="100000"/>
              </a:lnSpc>
              <a:buNone/>
              <a:defRPr b="0" lang="en-US" sz="1200" spc="-1" strike="noStrike">
                <a:solidFill>
                  <a:srgbClr val="000000"/>
                </a:solidFill>
                <a:latin typeface="Times New Roman"/>
              </a:defRPr>
            </a:lvl1pPr>
          </a:lstStyle>
          <a:p>
            <a:pPr algn="r">
              <a:lnSpc>
                <a:spcPct val="100000"/>
              </a:lnSpc>
              <a:buNone/>
            </a:pPr>
            <a:fld id="{34D87424-0EFE-49A0-AA1C-4711DBEDA384}" type="slidenum">
              <a:rPr b="0" lang="en-US" sz="1200" spc="-1" strike="noStrike">
                <a:solidFill>
                  <a:srgbClr val="000000"/>
                </a:solidFill>
                <a:latin typeface="Times New Roman"/>
              </a:rPr>
              <a:t>&lt;number&gt;</a:t>
            </a:fld>
            <a:endParaRPr b="0" lang="en-US" sz="1200" spc="-1" strike="noStrike">
              <a:latin typeface="Times New Roman"/>
            </a:endParaRPr>
          </a:p>
        </p:txBody>
      </p:sp>
      <p:sp>
        <p:nvSpPr>
          <p:cNvPr id="277" name="PlaceHolder 2"/>
          <p:cNvSpPr>
            <a:spLocks noGrp="1"/>
          </p:cNvSpPr>
          <p:nvPr>
            <p:ph type="sldImg"/>
          </p:nvPr>
        </p:nvSpPr>
        <p:spPr>
          <a:xfrm>
            <a:off x="1143000" y="685800"/>
            <a:ext cx="4571640" cy="3428640"/>
          </a:xfrm>
          <a:prstGeom prst="rect">
            <a:avLst/>
          </a:prstGeom>
          <a:ln w="0">
            <a:noFill/>
          </a:ln>
        </p:spPr>
      </p:sp>
      <p:sp>
        <p:nvSpPr>
          <p:cNvPr id="278" name="PlaceHolder 3"/>
          <p:cNvSpPr>
            <a:spLocks noGrp="1"/>
          </p:cNvSpPr>
          <p:nvPr>
            <p:ph type="body"/>
          </p:nvPr>
        </p:nvSpPr>
        <p:spPr>
          <a:xfrm>
            <a:off x="685800" y="4343400"/>
            <a:ext cx="5486040" cy="4114440"/>
          </a:xfrm>
          <a:prstGeom prst="rect">
            <a:avLst/>
          </a:prstGeom>
          <a:noFill/>
          <a:ln w="9360">
            <a:noFill/>
          </a:ln>
        </p:spPr>
        <p:txBody>
          <a:bodyPr numCol="1" spcCol="0" anchor="t">
            <a:noAutofit/>
          </a:bodyPr>
          <a:p>
            <a:endParaRPr b="0" lang="en-US" sz="20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PlaceHolder 1"/>
          <p:cNvSpPr>
            <a:spLocks noGrp="1"/>
          </p:cNvSpPr>
          <p:nvPr>
            <p:ph type="sldNum" idx="114"/>
          </p:nvPr>
        </p:nvSpPr>
        <p:spPr>
          <a:xfrm>
            <a:off x="3884760" y="8685360"/>
            <a:ext cx="2971440" cy="456840"/>
          </a:xfrm>
          <a:prstGeom prst="rect">
            <a:avLst/>
          </a:prstGeom>
          <a:noFill/>
          <a:ln w="9360">
            <a:noFill/>
          </a:ln>
        </p:spPr>
        <p:txBody>
          <a:bodyPr numCol="1" spcCol="0" anchor="b">
            <a:noAutofit/>
          </a:bodyPr>
          <a:lstStyle>
            <a:lvl1pPr algn="r">
              <a:lnSpc>
                <a:spcPct val="100000"/>
              </a:lnSpc>
              <a:buNone/>
              <a:defRPr b="0" lang="en-US" sz="1200" spc="-1" strike="noStrike">
                <a:solidFill>
                  <a:srgbClr val="000000"/>
                </a:solidFill>
                <a:latin typeface="Times New Roman"/>
              </a:defRPr>
            </a:lvl1pPr>
          </a:lstStyle>
          <a:p>
            <a:pPr algn="r">
              <a:lnSpc>
                <a:spcPct val="100000"/>
              </a:lnSpc>
              <a:buNone/>
            </a:pPr>
            <a:fld id="{217688A2-0988-4988-B93B-D95B94A6BBF4}" type="slidenum">
              <a:rPr b="0" lang="en-US" sz="1200" spc="-1" strike="noStrike">
                <a:solidFill>
                  <a:srgbClr val="000000"/>
                </a:solidFill>
                <a:latin typeface="Times New Roman"/>
              </a:rPr>
              <a:t>&lt;number&gt;</a:t>
            </a:fld>
            <a:endParaRPr b="0" lang="en-US" sz="1200" spc="-1" strike="noStrike">
              <a:latin typeface="Times New Roman"/>
            </a:endParaRPr>
          </a:p>
        </p:txBody>
      </p:sp>
      <p:sp>
        <p:nvSpPr>
          <p:cNvPr id="280" name="PlaceHolder 2"/>
          <p:cNvSpPr>
            <a:spLocks noGrp="1"/>
          </p:cNvSpPr>
          <p:nvPr>
            <p:ph type="sldImg"/>
          </p:nvPr>
        </p:nvSpPr>
        <p:spPr>
          <a:xfrm>
            <a:off x="1143000" y="685800"/>
            <a:ext cx="4571640" cy="3428640"/>
          </a:xfrm>
          <a:prstGeom prst="rect">
            <a:avLst/>
          </a:prstGeom>
          <a:ln w="0">
            <a:noFill/>
          </a:ln>
        </p:spPr>
      </p:sp>
      <p:sp>
        <p:nvSpPr>
          <p:cNvPr id="281" name="PlaceHolder 3"/>
          <p:cNvSpPr>
            <a:spLocks noGrp="1"/>
          </p:cNvSpPr>
          <p:nvPr>
            <p:ph type="body"/>
          </p:nvPr>
        </p:nvSpPr>
        <p:spPr>
          <a:xfrm>
            <a:off x="685800" y="4343400"/>
            <a:ext cx="5486040" cy="4114440"/>
          </a:xfrm>
          <a:prstGeom prst="rect">
            <a:avLst/>
          </a:prstGeom>
          <a:noFill/>
          <a:ln w="9360">
            <a:noFill/>
          </a:ln>
        </p:spPr>
        <p:txBody>
          <a:bodyPr numCol="1" spcCol="0" anchor="t">
            <a:noAutofit/>
          </a:bodyPr>
          <a:p>
            <a:endParaRPr b="0" lang="en-US" sz="20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PlaceHolder 1"/>
          <p:cNvSpPr>
            <a:spLocks noGrp="1"/>
          </p:cNvSpPr>
          <p:nvPr>
            <p:ph type="sldNum" idx="115"/>
          </p:nvPr>
        </p:nvSpPr>
        <p:spPr>
          <a:xfrm>
            <a:off x="3884760" y="8685360"/>
            <a:ext cx="2971440" cy="456840"/>
          </a:xfrm>
          <a:prstGeom prst="rect">
            <a:avLst/>
          </a:prstGeom>
          <a:noFill/>
          <a:ln w="9360">
            <a:noFill/>
          </a:ln>
        </p:spPr>
        <p:txBody>
          <a:bodyPr numCol="1" spcCol="0" anchor="b">
            <a:noAutofit/>
          </a:bodyPr>
          <a:lstStyle>
            <a:lvl1pPr algn="r">
              <a:lnSpc>
                <a:spcPct val="100000"/>
              </a:lnSpc>
              <a:buNone/>
              <a:defRPr b="0" lang="en-US" sz="1200" spc="-1" strike="noStrike">
                <a:solidFill>
                  <a:srgbClr val="000000"/>
                </a:solidFill>
                <a:latin typeface="Times New Roman"/>
              </a:defRPr>
            </a:lvl1pPr>
          </a:lstStyle>
          <a:p>
            <a:pPr algn="r">
              <a:lnSpc>
                <a:spcPct val="100000"/>
              </a:lnSpc>
              <a:buNone/>
            </a:pPr>
            <a:fld id="{C1CFE5C6-F804-424E-963C-E2C4A0F1ECC5}" type="slidenum">
              <a:rPr b="0" lang="en-US" sz="1200" spc="-1" strike="noStrike">
                <a:solidFill>
                  <a:srgbClr val="000000"/>
                </a:solidFill>
                <a:latin typeface="Times New Roman"/>
              </a:rPr>
              <a:t>&lt;number&gt;</a:t>
            </a:fld>
            <a:endParaRPr b="0" lang="en-US" sz="1200" spc="-1" strike="noStrike">
              <a:latin typeface="Times New Roman"/>
            </a:endParaRPr>
          </a:p>
        </p:txBody>
      </p:sp>
      <p:sp>
        <p:nvSpPr>
          <p:cNvPr id="283" name="PlaceHolder 2"/>
          <p:cNvSpPr>
            <a:spLocks noGrp="1"/>
          </p:cNvSpPr>
          <p:nvPr>
            <p:ph type="sldImg"/>
          </p:nvPr>
        </p:nvSpPr>
        <p:spPr>
          <a:xfrm>
            <a:off x="1143000" y="685800"/>
            <a:ext cx="4571640" cy="3428640"/>
          </a:xfrm>
          <a:prstGeom prst="rect">
            <a:avLst/>
          </a:prstGeom>
          <a:ln w="0">
            <a:noFill/>
          </a:ln>
        </p:spPr>
      </p:sp>
      <p:sp>
        <p:nvSpPr>
          <p:cNvPr id="284" name="PlaceHolder 3"/>
          <p:cNvSpPr>
            <a:spLocks noGrp="1"/>
          </p:cNvSpPr>
          <p:nvPr>
            <p:ph type="body"/>
          </p:nvPr>
        </p:nvSpPr>
        <p:spPr>
          <a:xfrm>
            <a:off x="685800" y="4343400"/>
            <a:ext cx="5486040" cy="4114440"/>
          </a:xfrm>
          <a:prstGeom prst="rect">
            <a:avLst/>
          </a:prstGeom>
          <a:noFill/>
          <a:ln w="9360">
            <a:noFill/>
          </a:ln>
        </p:spPr>
        <p:txBody>
          <a:bodyPr numCol="1" spcCol="0" anchor="t">
            <a:noAutofit/>
          </a:bodyPr>
          <a:p>
            <a:endParaRPr b="0" lang="en-US"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sldNum" idx="102"/>
          </p:nvPr>
        </p:nvSpPr>
        <p:spPr>
          <a:xfrm>
            <a:off x="3884760" y="8685360"/>
            <a:ext cx="2971440" cy="456840"/>
          </a:xfrm>
          <a:prstGeom prst="rect">
            <a:avLst/>
          </a:prstGeom>
          <a:noFill/>
          <a:ln w="9360">
            <a:noFill/>
          </a:ln>
        </p:spPr>
        <p:txBody>
          <a:bodyPr numCol="1" spcCol="0" anchor="b">
            <a:noAutofit/>
          </a:bodyPr>
          <a:lstStyle>
            <a:lvl1pPr algn="r">
              <a:lnSpc>
                <a:spcPct val="100000"/>
              </a:lnSpc>
              <a:buNone/>
              <a:defRPr b="0" lang="en-US" sz="1200" spc="-1" strike="noStrike">
                <a:solidFill>
                  <a:srgbClr val="000000"/>
                </a:solidFill>
                <a:latin typeface="Times New Roman"/>
              </a:defRPr>
            </a:lvl1pPr>
          </a:lstStyle>
          <a:p>
            <a:pPr algn="r">
              <a:lnSpc>
                <a:spcPct val="100000"/>
              </a:lnSpc>
              <a:buNone/>
            </a:pPr>
            <a:fld id="{2408AD0D-95C3-47A4-8F93-B2741198BDF8}" type="slidenum">
              <a:rPr b="0" lang="en-US" sz="1200" spc="-1" strike="noStrike">
                <a:solidFill>
                  <a:srgbClr val="000000"/>
                </a:solidFill>
                <a:latin typeface="Times New Roman"/>
              </a:rPr>
              <a:t>&lt;number&gt;</a:t>
            </a:fld>
            <a:endParaRPr b="0" lang="en-US" sz="1200" spc="-1" strike="noStrike">
              <a:latin typeface="Times New Roman"/>
            </a:endParaRPr>
          </a:p>
        </p:txBody>
      </p:sp>
      <p:sp>
        <p:nvSpPr>
          <p:cNvPr id="244" name="PlaceHolder 2"/>
          <p:cNvSpPr>
            <a:spLocks noGrp="1"/>
          </p:cNvSpPr>
          <p:nvPr>
            <p:ph type="sldImg"/>
          </p:nvPr>
        </p:nvSpPr>
        <p:spPr>
          <a:xfrm>
            <a:off x="1143000" y="685800"/>
            <a:ext cx="4571640" cy="3428640"/>
          </a:xfrm>
          <a:prstGeom prst="rect">
            <a:avLst/>
          </a:prstGeom>
          <a:ln w="0">
            <a:noFill/>
          </a:ln>
        </p:spPr>
      </p:sp>
      <p:sp>
        <p:nvSpPr>
          <p:cNvPr id="245" name="PlaceHolder 3"/>
          <p:cNvSpPr>
            <a:spLocks noGrp="1"/>
          </p:cNvSpPr>
          <p:nvPr>
            <p:ph type="body"/>
          </p:nvPr>
        </p:nvSpPr>
        <p:spPr>
          <a:xfrm>
            <a:off x="685800" y="4343400"/>
            <a:ext cx="5486040" cy="4114440"/>
          </a:xfrm>
          <a:prstGeom prst="rect">
            <a:avLst/>
          </a:prstGeom>
          <a:noFill/>
          <a:ln w="9360">
            <a:noFill/>
          </a:ln>
        </p:spPr>
        <p:txBody>
          <a:bodyPr numCol="1" spcCol="0" anchor="t">
            <a:noAutofit/>
          </a:bodyPr>
          <a:p>
            <a:endParaRPr b="0" lang="en-US" sz="20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PlaceHolder 1"/>
          <p:cNvSpPr>
            <a:spLocks noGrp="1"/>
          </p:cNvSpPr>
          <p:nvPr>
            <p:ph type="sldNum" idx="116"/>
          </p:nvPr>
        </p:nvSpPr>
        <p:spPr>
          <a:xfrm>
            <a:off x="3884760" y="8685360"/>
            <a:ext cx="2971440" cy="456840"/>
          </a:xfrm>
          <a:prstGeom prst="rect">
            <a:avLst/>
          </a:prstGeom>
          <a:noFill/>
          <a:ln w="9360">
            <a:noFill/>
          </a:ln>
        </p:spPr>
        <p:txBody>
          <a:bodyPr numCol="1" spcCol="0" anchor="b">
            <a:noAutofit/>
          </a:bodyPr>
          <a:lstStyle>
            <a:lvl1pPr algn="r">
              <a:lnSpc>
                <a:spcPct val="100000"/>
              </a:lnSpc>
              <a:buNone/>
              <a:defRPr b="0" lang="en-US" sz="1200" spc="-1" strike="noStrike">
                <a:solidFill>
                  <a:srgbClr val="000000"/>
                </a:solidFill>
                <a:latin typeface="Times New Roman"/>
              </a:defRPr>
            </a:lvl1pPr>
          </a:lstStyle>
          <a:p>
            <a:pPr algn="r">
              <a:lnSpc>
                <a:spcPct val="100000"/>
              </a:lnSpc>
              <a:buNone/>
            </a:pPr>
            <a:fld id="{82501571-0A31-4055-8AE2-30F55CE2279F}" type="slidenum">
              <a:rPr b="0" lang="en-US" sz="1200" spc="-1" strike="noStrike">
                <a:solidFill>
                  <a:srgbClr val="000000"/>
                </a:solidFill>
                <a:latin typeface="Times New Roman"/>
              </a:rPr>
              <a:t>&lt;number&gt;</a:t>
            </a:fld>
            <a:endParaRPr b="0" lang="en-US" sz="1200" spc="-1" strike="noStrike">
              <a:latin typeface="Times New Roman"/>
            </a:endParaRPr>
          </a:p>
        </p:txBody>
      </p:sp>
      <p:sp>
        <p:nvSpPr>
          <p:cNvPr id="286" name="PlaceHolder 2"/>
          <p:cNvSpPr>
            <a:spLocks noGrp="1"/>
          </p:cNvSpPr>
          <p:nvPr>
            <p:ph type="sldImg"/>
          </p:nvPr>
        </p:nvSpPr>
        <p:spPr>
          <a:xfrm>
            <a:off x="1143000" y="685800"/>
            <a:ext cx="4571640" cy="3428640"/>
          </a:xfrm>
          <a:prstGeom prst="rect">
            <a:avLst/>
          </a:prstGeom>
          <a:ln w="0">
            <a:noFill/>
          </a:ln>
        </p:spPr>
      </p:sp>
      <p:sp>
        <p:nvSpPr>
          <p:cNvPr id="287" name="PlaceHolder 3"/>
          <p:cNvSpPr>
            <a:spLocks noGrp="1"/>
          </p:cNvSpPr>
          <p:nvPr>
            <p:ph type="body"/>
          </p:nvPr>
        </p:nvSpPr>
        <p:spPr>
          <a:xfrm>
            <a:off x="685800" y="4343400"/>
            <a:ext cx="5486040" cy="4114440"/>
          </a:xfrm>
          <a:prstGeom prst="rect">
            <a:avLst/>
          </a:prstGeom>
          <a:noFill/>
          <a:ln w="9360">
            <a:noFill/>
          </a:ln>
        </p:spPr>
        <p:txBody>
          <a:bodyPr numCol="1" spcCol="0" anchor="t">
            <a:noAutofit/>
          </a:bodyPr>
          <a:p>
            <a:endParaRPr b="0" lang="en-US" sz="20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PlaceHolder 1"/>
          <p:cNvSpPr>
            <a:spLocks noGrp="1"/>
          </p:cNvSpPr>
          <p:nvPr>
            <p:ph type="sldNum" idx="117"/>
          </p:nvPr>
        </p:nvSpPr>
        <p:spPr>
          <a:xfrm>
            <a:off x="3884760" y="8685360"/>
            <a:ext cx="2971440" cy="456840"/>
          </a:xfrm>
          <a:prstGeom prst="rect">
            <a:avLst/>
          </a:prstGeom>
          <a:noFill/>
          <a:ln w="9360">
            <a:noFill/>
          </a:ln>
        </p:spPr>
        <p:txBody>
          <a:bodyPr numCol="1" spcCol="0" anchor="b">
            <a:noAutofit/>
          </a:bodyPr>
          <a:lstStyle>
            <a:lvl1pPr algn="r">
              <a:lnSpc>
                <a:spcPct val="100000"/>
              </a:lnSpc>
              <a:buNone/>
              <a:defRPr b="0" lang="en-US" sz="1200" spc="-1" strike="noStrike">
                <a:solidFill>
                  <a:srgbClr val="000000"/>
                </a:solidFill>
                <a:latin typeface="Times New Roman"/>
              </a:defRPr>
            </a:lvl1pPr>
          </a:lstStyle>
          <a:p>
            <a:pPr algn="r">
              <a:lnSpc>
                <a:spcPct val="100000"/>
              </a:lnSpc>
              <a:buNone/>
            </a:pPr>
            <a:fld id="{DA9F4DA0-8A8B-4871-AEA3-83E4416FD83D}" type="slidenum">
              <a:rPr b="0" lang="en-US" sz="1200" spc="-1" strike="noStrike">
                <a:solidFill>
                  <a:srgbClr val="000000"/>
                </a:solidFill>
                <a:latin typeface="Times New Roman"/>
              </a:rPr>
              <a:t>&lt;number&gt;</a:t>
            </a:fld>
            <a:endParaRPr b="0" lang="en-US" sz="1200" spc="-1" strike="noStrike">
              <a:latin typeface="Times New Roman"/>
            </a:endParaRPr>
          </a:p>
        </p:txBody>
      </p:sp>
      <p:sp>
        <p:nvSpPr>
          <p:cNvPr id="289" name="PlaceHolder 2"/>
          <p:cNvSpPr>
            <a:spLocks noGrp="1"/>
          </p:cNvSpPr>
          <p:nvPr>
            <p:ph type="sldImg"/>
          </p:nvPr>
        </p:nvSpPr>
        <p:spPr>
          <a:xfrm>
            <a:off x="1143000" y="685800"/>
            <a:ext cx="4571640" cy="3428640"/>
          </a:xfrm>
          <a:prstGeom prst="rect">
            <a:avLst/>
          </a:prstGeom>
          <a:ln w="0">
            <a:noFill/>
          </a:ln>
        </p:spPr>
      </p:sp>
      <p:sp>
        <p:nvSpPr>
          <p:cNvPr id="290" name="PlaceHolder 3"/>
          <p:cNvSpPr>
            <a:spLocks noGrp="1"/>
          </p:cNvSpPr>
          <p:nvPr>
            <p:ph type="body"/>
          </p:nvPr>
        </p:nvSpPr>
        <p:spPr>
          <a:xfrm>
            <a:off x="685800" y="4343400"/>
            <a:ext cx="5486040" cy="4114440"/>
          </a:xfrm>
          <a:prstGeom prst="rect">
            <a:avLst/>
          </a:prstGeom>
          <a:noFill/>
          <a:ln w="9360">
            <a:noFill/>
          </a:ln>
        </p:spPr>
        <p:txBody>
          <a:bodyPr numCol="1" spcCol="0" anchor="t">
            <a:noAutofit/>
          </a:bodyPr>
          <a:p>
            <a:endParaRPr b="0" lang="en-US" sz="20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PlaceHolder 1"/>
          <p:cNvSpPr>
            <a:spLocks noGrp="1"/>
          </p:cNvSpPr>
          <p:nvPr>
            <p:ph type="sldNum" idx="118"/>
          </p:nvPr>
        </p:nvSpPr>
        <p:spPr>
          <a:xfrm>
            <a:off x="3884760" y="8685360"/>
            <a:ext cx="2971440" cy="456840"/>
          </a:xfrm>
          <a:prstGeom prst="rect">
            <a:avLst/>
          </a:prstGeom>
          <a:noFill/>
          <a:ln w="9360">
            <a:noFill/>
          </a:ln>
        </p:spPr>
        <p:txBody>
          <a:bodyPr numCol="1" spcCol="0" anchor="b">
            <a:noAutofit/>
          </a:bodyPr>
          <a:lstStyle>
            <a:lvl1pPr algn="r">
              <a:lnSpc>
                <a:spcPct val="100000"/>
              </a:lnSpc>
              <a:buNone/>
              <a:defRPr b="0" lang="en-US" sz="1200" spc="-1" strike="noStrike">
                <a:solidFill>
                  <a:srgbClr val="000000"/>
                </a:solidFill>
                <a:latin typeface="Times New Roman"/>
              </a:defRPr>
            </a:lvl1pPr>
          </a:lstStyle>
          <a:p>
            <a:pPr algn="r">
              <a:lnSpc>
                <a:spcPct val="100000"/>
              </a:lnSpc>
              <a:buNone/>
            </a:pPr>
            <a:fld id="{973C02B7-4D00-47C5-ABB0-F48EDDB55EC8}" type="slidenum">
              <a:rPr b="0" lang="en-US" sz="1200" spc="-1" strike="noStrike">
                <a:solidFill>
                  <a:srgbClr val="000000"/>
                </a:solidFill>
                <a:latin typeface="Times New Roman"/>
              </a:rPr>
              <a:t>&lt;number&gt;</a:t>
            </a:fld>
            <a:endParaRPr b="0" lang="en-US" sz="1200" spc="-1" strike="noStrike">
              <a:latin typeface="Times New Roman"/>
            </a:endParaRPr>
          </a:p>
        </p:txBody>
      </p:sp>
      <p:sp>
        <p:nvSpPr>
          <p:cNvPr id="292" name="PlaceHolder 2"/>
          <p:cNvSpPr>
            <a:spLocks noGrp="1"/>
          </p:cNvSpPr>
          <p:nvPr>
            <p:ph type="sldImg"/>
          </p:nvPr>
        </p:nvSpPr>
        <p:spPr>
          <a:xfrm>
            <a:off x="1143000" y="685800"/>
            <a:ext cx="4571640" cy="3428640"/>
          </a:xfrm>
          <a:prstGeom prst="rect">
            <a:avLst/>
          </a:prstGeom>
          <a:ln w="0">
            <a:noFill/>
          </a:ln>
        </p:spPr>
      </p:sp>
      <p:sp>
        <p:nvSpPr>
          <p:cNvPr id="293" name="PlaceHolder 3"/>
          <p:cNvSpPr>
            <a:spLocks noGrp="1"/>
          </p:cNvSpPr>
          <p:nvPr>
            <p:ph type="body"/>
          </p:nvPr>
        </p:nvSpPr>
        <p:spPr>
          <a:xfrm>
            <a:off x="685800" y="4343400"/>
            <a:ext cx="5486040" cy="4114440"/>
          </a:xfrm>
          <a:prstGeom prst="rect">
            <a:avLst/>
          </a:prstGeom>
          <a:noFill/>
          <a:ln w="9360">
            <a:noFill/>
          </a:ln>
        </p:spPr>
        <p:txBody>
          <a:bodyPr numCol="1" spcCol="0" anchor="t">
            <a:noAutofit/>
          </a:bodyPr>
          <a:p>
            <a:endParaRPr b="0" lang="en-US" sz="20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1"/>
          <p:cNvSpPr>
            <a:spLocks noGrp="1"/>
          </p:cNvSpPr>
          <p:nvPr>
            <p:ph type="sldNum" idx="119"/>
          </p:nvPr>
        </p:nvSpPr>
        <p:spPr>
          <a:xfrm>
            <a:off x="3884760" y="8685360"/>
            <a:ext cx="2971440" cy="456840"/>
          </a:xfrm>
          <a:prstGeom prst="rect">
            <a:avLst/>
          </a:prstGeom>
          <a:noFill/>
          <a:ln w="9360">
            <a:noFill/>
          </a:ln>
        </p:spPr>
        <p:txBody>
          <a:bodyPr numCol="1" spcCol="0" anchor="b">
            <a:noAutofit/>
          </a:bodyPr>
          <a:lstStyle>
            <a:lvl1pPr algn="r">
              <a:lnSpc>
                <a:spcPct val="100000"/>
              </a:lnSpc>
              <a:buNone/>
              <a:defRPr b="0" lang="en-US" sz="1200" spc="-1" strike="noStrike">
                <a:solidFill>
                  <a:srgbClr val="000000"/>
                </a:solidFill>
                <a:latin typeface="Times New Roman"/>
              </a:defRPr>
            </a:lvl1pPr>
          </a:lstStyle>
          <a:p>
            <a:pPr algn="r">
              <a:lnSpc>
                <a:spcPct val="100000"/>
              </a:lnSpc>
              <a:buNone/>
            </a:pPr>
            <a:fld id="{A1946DE6-7806-409A-86E5-D14B21AD4A64}" type="slidenum">
              <a:rPr b="0" lang="en-US" sz="1200" spc="-1" strike="noStrike">
                <a:solidFill>
                  <a:srgbClr val="000000"/>
                </a:solidFill>
                <a:latin typeface="Times New Roman"/>
              </a:rPr>
              <a:t>&lt;number&gt;</a:t>
            </a:fld>
            <a:endParaRPr b="0" lang="en-US" sz="1200" spc="-1" strike="noStrike">
              <a:latin typeface="Times New Roman"/>
            </a:endParaRPr>
          </a:p>
        </p:txBody>
      </p:sp>
      <p:sp>
        <p:nvSpPr>
          <p:cNvPr id="295" name="PlaceHolder 2"/>
          <p:cNvSpPr>
            <a:spLocks noGrp="1"/>
          </p:cNvSpPr>
          <p:nvPr>
            <p:ph type="sldImg"/>
          </p:nvPr>
        </p:nvSpPr>
        <p:spPr>
          <a:xfrm>
            <a:off x="1143000" y="685800"/>
            <a:ext cx="4571640" cy="3428640"/>
          </a:xfrm>
          <a:prstGeom prst="rect">
            <a:avLst/>
          </a:prstGeom>
          <a:ln w="0">
            <a:noFill/>
          </a:ln>
        </p:spPr>
      </p:sp>
      <p:sp>
        <p:nvSpPr>
          <p:cNvPr id="296" name="PlaceHolder 3"/>
          <p:cNvSpPr>
            <a:spLocks noGrp="1"/>
          </p:cNvSpPr>
          <p:nvPr>
            <p:ph type="body"/>
          </p:nvPr>
        </p:nvSpPr>
        <p:spPr>
          <a:xfrm>
            <a:off x="685800" y="4343400"/>
            <a:ext cx="5486040" cy="4114440"/>
          </a:xfrm>
          <a:prstGeom prst="rect">
            <a:avLst/>
          </a:prstGeom>
          <a:noFill/>
          <a:ln w="9360">
            <a:noFill/>
          </a:ln>
        </p:spPr>
        <p:txBody>
          <a:bodyPr numCol="1" spcCol="0" anchor="t">
            <a:noAutofit/>
          </a:bodyPr>
          <a:p>
            <a:endParaRPr b="0" lang="en-US" sz="20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PlaceHolder 1"/>
          <p:cNvSpPr>
            <a:spLocks noGrp="1"/>
          </p:cNvSpPr>
          <p:nvPr>
            <p:ph type="sldNum" idx="120"/>
          </p:nvPr>
        </p:nvSpPr>
        <p:spPr>
          <a:xfrm>
            <a:off x="3884760" y="8685360"/>
            <a:ext cx="2971440" cy="456840"/>
          </a:xfrm>
          <a:prstGeom prst="rect">
            <a:avLst/>
          </a:prstGeom>
          <a:noFill/>
          <a:ln w="9360">
            <a:noFill/>
          </a:ln>
        </p:spPr>
        <p:txBody>
          <a:bodyPr numCol="1" spcCol="0" anchor="b">
            <a:noAutofit/>
          </a:bodyPr>
          <a:lstStyle>
            <a:lvl1pPr algn="r">
              <a:lnSpc>
                <a:spcPct val="100000"/>
              </a:lnSpc>
              <a:buNone/>
              <a:defRPr b="0" lang="en-US" sz="1200" spc="-1" strike="noStrike">
                <a:solidFill>
                  <a:srgbClr val="000000"/>
                </a:solidFill>
                <a:latin typeface="Times New Roman"/>
              </a:defRPr>
            </a:lvl1pPr>
          </a:lstStyle>
          <a:p>
            <a:pPr algn="r">
              <a:lnSpc>
                <a:spcPct val="100000"/>
              </a:lnSpc>
              <a:buNone/>
            </a:pPr>
            <a:fld id="{0CA34AA7-8A5D-48AC-8EDA-DB5C847CD6B2}" type="slidenum">
              <a:rPr b="0" lang="en-US" sz="1200" spc="-1" strike="noStrike">
                <a:solidFill>
                  <a:srgbClr val="000000"/>
                </a:solidFill>
                <a:latin typeface="Times New Roman"/>
              </a:rPr>
              <a:t>&lt;number&gt;</a:t>
            </a:fld>
            <a:endParaRPr b="0" lang="en-US" sz="1200" spc="-1" strike="noStrike">
              <a:latin typeface="Times New Roman"/>
            </a:endParaRPr>
          </a:p>
        </p:txBody>
      </p:sp>
      <p:sp>
        <p:nvSpPr>
          <p:cNvPr id="298" name="PlaceHolder 2"/>
          <p:cNvSpPr>
            <a:spLocks noGrp="1"/>
          </p:cNvSpPr>
          <p:nvPr>
            <p:ph type="sldImg"/>
          </p:nvPr>
        </p:nvSpPr>
        <p:spPr>
          <a:xfrm>
            <a:off x="1143000" y="685800"/>
            <a:ext cx="4571640" cy="3428640"/>
          </a:xfrm>
          <a:prstGeom prst="rect">
            <a:avLst/>
          </a:prstGeom>
          <a:ln w="0">
            <a:noFill/>
          </a:ln>
        </p:spPr>
      </p:sp>
      <p:sp>
        <p:nvSpPr>
          <p:cNvPr id="299" name="PlaceHolder 3"/>
          <p:cNvSpPr>
            <a:spLocks noGrp="1"/>
          </p:cNvSpPr>
          <p:nvPr>
            <p:ph type="body"/>
          </p:nvPr>
        </p:nvSpPr>
        <p:spPr>
          <a:xfrm>
            <a:off x="685800" y="4343400"/>
            <a:ext cx="5486040" cy="4114440"/>
          </a:xfrm>
          <a:prstGeom prst="rect">
            <a:avLst/>
          </a:prstGeom>
          <a:noFill/>
          <a:ln w="9360">
            <a:noFill/>
          </a:ln>
        </p:spPr>
        <p:txBody>
          <a:bodyPr numCol="1" spcCol="0" anchor="t">
            <a:noAutofit/>
          </a:bodyPr>
          <a:p>
            <a:endParaRPr b="0" lang="en-US" sz="20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PlaceHolder 1"/>
          <p:cNvSpPr>
            <a:spLocks noGrp="1"/>
          </p:cNvSpPr>
          <p:nvPr>
            <p:ph type="sldNum" idx="121"/>
          </p:nvPr>
        </p:nvSpPr>
        <p:spPr>
          <a:xfrm>
            <a:off x="3884760" y="8685360"/>
            <a:ext cx="2971440" cy="456840"/>
          </a:xfrm>
          <a:prstGeom prst="rect">
            <a:avLst/>
          </a:prstGeom>
          <a:noFill/>
          <a:ln w="9360">
            <a:noFill/>
          </a:ln>
        </p:spPr>
        <p:txBody>
          <a:bodyPr numCol="1" spcCol="0" anchor="b">
            <a:noAutofit/>
          </a:bodyPr>
          <a:lstStyle>
            <a:lvl1pPr algn="r">
              <a:lnSpc>
                <a:spcPct val="100000"/>
              </a:lnSpc>
              <a:buNone/>
              <a:defRPr b="0" lang="en-US" sz="1200" spc="-1" strike="noStrike">
                <a:solidFill>
                  <a:srgbClr val="000000"/>
                </a:solidFill>
                <a:latin typeface="Times New Roman"/>
              </a:defRPr>
            </a:lvl1pPr>
          </a:lstStyle>
          <a:p>
            <a:pPr algn="r">
              <a:lnSpc>
                <a:spcPct val="100000"/>
              </a:lnSpc>
              <a:buNone/>
            </a:pPr>
            <a:fld id="{81967C1F-2DCE-48DC-B1FB-D2A028D49AEF}" type="slidenum">
              <a:rPr b="0" lang="en-US" sz="1200" spc="-1" strike="noStrike">
                <a:solidFill>
                  <a:srgbClr val="000000"/>
                </a:solidFill>
                <a:latin typeface="Times New Roman"/>
              </a:rPr>
              <a:t>&lt;number&gt;</a:t>
            </a:fld>
            <a:endParaRPr b="0" lang="en-US" sz="1200" spc="-1" strike="noStrike">
              <a:latin typeface="Times New Roman"/>
            </a:endParaRPr>
          </a:p>
        </p:txBody>
      </p:sp>
      <p:sp>
        <p:nvSpPr>
          <p:cNvPr id="301" name="PlaceHolder 2"/>
          <p:cNvSpPr>
            <a:spLocks noGrp="1"/>
          </p:cNvSpPr>
          <p:nvPr>
            <p:ph type="sldImg"/>
          </p:nvPr>
        </p:nvSpPr>
        <p:spPr>
          <a:xfrm>
            <a:off x="1143000" y="685800"/>
            <a:ext cx="4571640" cy="3428640"/>
          </a:xfrm>
          <a:prstGeom prst="rect">
            <a:avLst/>
          </a:prstGeom>
          <a:ln w="0">
            <a:noFill/>
          </a:ln>
        </p:spPr>
      </p:sp>
      <p:sp>
        <p:nvSpPr>
          <p:cNvPr id="302" name="PlaceHolder 3"/>
          <p:cNvSpPr>
            <a:spLocks noGrp="1"/>
          </p:cNvSpPr>
          <p:nvPr>
            <p:ph type="body"/>
          </p:nvPr>
        </p:nvSpPr>
        <p:spPr>
          <a:xfrm>
            <a:off x="685800" y="4343400"/>
            <a:ext cx="5486040" cy="4114440"/>
          </a:xfrm>
          <a:prstGeom prst="rect">
            <a:avLst/>
          </a:prstGeom>
          <a:noFill/>
          <a:ln w="9360">
            <a:noFill/>
          </a:ln>
        </p:spPr>
        <p:txBody>
          <a:bodyPr numCol="1" spcCol="0" anchor="t">
            <a:noAutofit/>
          </a:bodyPr>
          <a:p>
            <a:endParaRPr b="0" lang="en-US" sz="2000" spc="-1" strike="noStrike">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PlaceHolder 1"/>
          <p:cNvSpPr>
            <a:spLocks noGrp="1"/>
          </p:cNvSpPr>
          <p:nvPr>
            <p:ph type="sldNum" idx="122"/>
          </p:nvPr>
        </p:nvSpPr>
        <p:spPr>
          <a:xfrm>
            <a:off x="3884760" y="8685360"/>
            <a:ext cx="2971440" cy="456840"/>
          </a:xfrm>
          <a:prstGeom prst="rect">
            <a:avLst/>
          </a:prstGeom>
          <a:noFill/>
          <a:ln w="9360">
            <a:noFill/>
          </a:ln>
        </p:spPr>
        <p:txBody>
          <a:bodyPr numCol="1" spcCol="0" anchor="b">
            <a:noAutofit/>
          </a:bodyPr>
          <a:lstStyle>
            <a:lvl1pPr algn="r">
              <a:lnSpc>
                <a:spcPct val="100000"/>
              </a:lnSpc>
              <a:buNone/>
              <a:defRPr b="0" lang="en-US" sz="1200" spc="-1" strike="noStrike">
                <a:solidFill>
                  <a:srgbClr val="000000"/>
                </a:solidFill>
                <a:latin typeface="Times New Roman"/>
              </a:defRPr>
            </a:lvl1pPr>
          </a:lstStyle>
          <a:p>
            <a:pPr algn="r">
              <a:lnSpc>
                <a:spcPct val="100000"/>
              </a:lnSpc>
              <a:buNone/>
            </a:pPr>
            <a:fld id="{5326F228-03C5-4D98-B5C4-DE0D6CE2C163}" type="slidenum">
              <a:rPr b="0" lang="en-US" sz="1200" spc="-1" strike="noStrike">
                <a:solidFill>
                  <a:srgbClr val="000000"/>
                </a:solidFill>
                <a:latin typeface="Times New Roman"/>
              </a:rPr>
              <a:t>&lt;number&gt;</a:t>
            </a:fld>
            <a:endParaRPr b="0" lang="en-US" sz="1200" spc="-1" strike="noStrike">
              <a:latin typeface="Times New Roman"/>
            </a:endParaRPr>
          </a:p>
        </p:txBody>
      </p:sp>
      <p:sp>
        <p:nvSpPr>
          <p:cNvPr id="304" name="PlaceHolder 2"/>
          <p:cNvSpPr>
            <a:spLocks noGrp="1"/>
          </p:cNvSpPr>
          <p:nvPr>
            <p:ph type="sldImg"/>
          </p:nvPr>
        </p:nvSpPr>
        <p:spPr>
          <a:xfrm>
            <a:off x="1143000" y="685800"/>
            <a:ext cx="4571640" cy="3428640"/>
          </a:xfrm>
          <a:prstGeom prst="rect">
            <a:avLst/>
          </a:prstGeom>
          <a:ln w="0">
            <a:noFill/>
          </a:ln>
        </p:spPr>
      </p:sp>
      <p:sp>
        <p:nvSpPr>
          <p:cNvPr id="305" name="PlaceHolder 3"/>
          <p:cNvSpPr>
            <a:spLocks noGrp="1"/>
          </p:cNvSpPr>
          <p:nvPr>
            <p:ph type="body"/>
          </p:nvPr>
        </p:nvSpPr>
        <p:spPr>
          <a:xfrm>
            <a:off x="685800" y="4343400"/>
            <a:ext cx="5486040" cy="4114440"/>
          </a:xfrm>
          <a:prstGeom prst="rect">
            <a:avLst/>
          </a:prstGeom>
          <a:noFill/>
          <a:ln w="9360">
            <a:noFill/>
          </a:ln>
        </p:spPr>
        <p:txBody>
          <a:bodyPr numCol="1" spcCol="0" anchor="t">
            <a:noAutofit/>
          </a:bodyPr>
          <a:p>
            <a:endParaRPr b="0" lang="en-US" sz="2000" spc="-1" strike="noStrike">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PlaceHolder 1"/>
          <p:cNvSpPr>
            <a:spLocks noGrp="1"/>
          </p:cNvSpPr>
          <p:nvPr>
            <p:ph type="sldNum" idx="123"/>
          </p:nvPr>
        </p:nvSpPr>
        <p:spPr>
          <a:xfrm>
            <a:off x="3884760" y="8685360"/>
            <a:ext cx="2971440" cy="456840"/>
          </a:xfrm>
          <a:prstGeom prst="rect">
            <a:avLst/>
          </a:prstGeom>
          <a:noFill/>
          <a:ln w="9360">
            <a:noFill/>
          </a:ln>
        </p:spPr>
        <p:txBody>
          <a:bodyPr numCol="1" spcCol="0" anchor="b">
            <a:noAutofit/>
          </a:bodyPr>
          <a:lstStyle>
            <a:lvl1pPr algn="r">
              <a:lnSpc>
                <a:spcPct val="100000"/>
              </a:lnSpc>
              <a:buNone/>
              <a:defRPr b="0" lang="en-US" sz="1200" spc="-1" strike="noStrike">
                <a:solidFill>
                  <a:srgbClr val="000000"/>
                </a:solidFill>
                <a:latin typeface="Times New Roman"/>
              </a:defRPr>
            </a:lvl1pPr>
          </a:lstStyle>
          <a:p>
            <a:pPr algn="r">
              <a:lnSpc>
                <a:spcPct val="100000"/>
              </a:lnSpc>
              <a:buNone/>
            </a:pPr>
            <a:fld id="{DDE04DFB-9EC0-49F8-9987-489331F009B9}" type="slidenum">
              <a:rPr b="0" lang="en-US" sz="1200" spc="-1" strike="noStrike">
                <a:solidFill>
                  <a:srgbClr val="000000"/>
                </a:solidFill>
                <a:latin typeface="Times New Roman"/>
              </a:rPr>
              <a:t>&lt;number&gt;</a:t>
            </a:fld>
            <a:endParaRPr b="0" lang="en-US" sz="1200" spc="-1" strike="noStrike">
              <a:latin typeface="Times New Roman"/>
            </a:endParaRPr>
          </a:p>
        </p:txBody>
      </p:sp>
      <p:sp>
        <p:nvSpPr>
          <p:cNvPr id="307" name="PlaceHolder 2"/>
          <p:cNvSpPr>
            <a:spLocks noGrp="1"/>
          </p:cNvSpPr>
          <p:nvPr>
            <p:ph type="sldImg"/>
          </p:nvPr>
        </p:nvSpPr>
        <p:spPr>
          <a:xfrm>
            <a:off x="1143000" y="685800"/>
            <a:ext cx="4571640" cy="3428640"/>
          </a:xfrm>
          <a:prstGeom prst="rect">
            <a:avLst/>
          </a:prstGeom>
          <a:ln w="0">
            <a:noFill/>
          </a:ln>
        </p:spPr>
      </p:sp>
      <p:sp>
        <p:nvSpPr>
          <p:cNvPr id="308" name="PlaceHolder 3"/>
          <p:cNvSpPr>
            <a:spLocks noGrp="1"/>
          </p:cNvSpPr>
          <p:nvPr>
            <p:ph type="body"/>
          </p:nvPr>
        </p:nvSpPr>
        <p:spPr>
          <a:xfrm>
            <a:off x="685800" y="4343400"/>
            <a:ext cx="5486040" cy="4114440"/>
          </a:xfrm>
          <a:prstGeom prst="rect">
            <a:avLst/>
          </a:prstGeom>
          <a:noFill/>
          <a:ln w="9360">
            <a:noFill/>
          </a:ln>
        </p:spPr>
        <p:txBody>
          <a:bodyPr numCol="1" spcCol="0" anchor="t">
            <a:noAutofit/>
          </a:bodyPr>
          <a:p>
            <a:endParaRPr b="0" lang="en-US" sz="2000" spc="-1" strike="noStrike">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PlaceHolder 1"/>
          <p:cNvSpPr>
            <a:spLocks noGrp="1"/>
          </p:cNvSpPr>
          <p:nvPr>
            <p:ph type="sldNum" idx="124"/>
          </p:nvPr>
        </p:nvSpPr>
        <p:spPr>
          <a:xfrm>
            <a:off x="3884760" y="8685360"/>
            <a:ext cx="2971440" cy="456840"/>
          </a:xfrm>
          <a:prstGeom prst="rect">
            <a:avLst/>
          </a:prstGeom>
          <a:noFill/>
          <a:ln w="9360">
            <a:noFill/>
          </a:ln>
        </p:spPr>
        <p:txBody>
          <a:bodyPr numCol="1" spcCol="0" anchor="b">
            <a:noAutofit/>
          </a:bodyPr>
          <a:lstStyle>
            <a:lvl1pPr algn="r">
              <a:lnSpc>
                <a:spcPct val="100000"/>
              </a:lnSpc>
              <a:buNone/>
              <a:defRPr b="0" lang="en-US" sz="1200" spc="-1" strike="noStrike">
                <a:solidFill>
                  <a:srgbClr val="000000"/>
                </a:solidFill>
                <a:latin typeface="Times New Roman"/>
              </a:defRPr>
            </a:lvl1pPr>
          </a:lstStyle>
          <a:p>
            <a:pPr algn="r">
              <a:lnSpc>
                <a:spcPct val="100000"/>
              </a:lnSpc>
              <a:buNone/>
            </a:pPr>
            <a:fld id="{EA49008A-6217-4252-89E2-BE6DE0490A97}" type="slidenum">
              <a:rPr b="0" lang="en-US" sz="1200" spc="-1" strike="noStrike">
                <a:solidFill>
                  <a:srgbClr val="000000"/>
                </a:solidFill>
                <a:latin typeface="Times New Roman"/>
              </a:rPr>
              <a:t>&lt;number&gt;</a:t>
            </a:fld>
            <a:endParaRPr b="0" lang="en-US" sz="1200" spc="-1" strike="noStrike">
              <a:latin typeface="Times New Roman"/>
            </a:endParaRPr>
          </a:p>
        </p:txBody>
      </p:sp>
      <p:sp>
        <p:nvSpPr>
          <p:cNvPr id="310" name="PlaceHolder 2"/>
          <p:cNvSpPr>
            <a:spLocks noGrp="1"/>
          </p:cNvSpPr>
          <p:nvPr>
            <p:ph type="sldImg"/>
          </p:nvPr>
        </p:nvSpPr>
        <p:spPr>
          <a:xfrm>
            <a:off x="1143000" y="685800"/>
            <a:ext cx="4571640" cy="3428640"/>
          </a:xfrm>
          <a:prstGeom prst="rect">
            <a:avLst/>
          </a:prstGeom>
          <a:ln w="0">
            <a:noFill/>
          </a:ln>
        </p:spPr>
      </p:sp>
      <p:sp>
        <p:nvSpPr>
          <p:cNvPr id="311" name="PlaceHolder 3"/>
          <p:cNvSpPr>
            <a:spLocks noGrp="1"/>
          </p:cNvSpPr>
          <p:nvPr>
            <p:ph type="body"/>
          </p:nvPr>
        </p:nvSpPr>
        <p:spPr>
          <a:xfrm>
            <a:off x="685800" y="4343400"/>
            <a:ext cx="5486040" cy="4114440"/>
          </a:xfrm>
          <a:prstGeom prst="rect">
            <a:avLst/>
          </a:prstGeom>
          <a:noFill/>
          <a:ln w="9360">
            <a:noFill/>
          </a:ln>
        </p:spPr>
        <p:txBody>
          <a:bodyPr numCol="1" spcCol="0" anchor="t">
            <a:noAutofit/>
          </a:bodyPr>
          <a:p>
            <a:endParaRPr b="0" lang="en-US" sz="2000" spc="-1" strike="noStrike">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PlaceHolder 1"/>
          <p:cNvSpPr>
            <a:spLocks noGrp="1"/>
          </p:cNvSpPr>
          <p:nvPr>
            <p:ph type="sldNum" idx="125"/>
          </p:nvPr>
        </p:nvSpPr>
        <p:spPr>
          <a:xfrm>
            <a:off x="3884760" y="8685360"/>
            <a:ext cx="2971440" cy="456840"/>
          </a:xfrm>
          <a:prstGeom prst="rect">
            <a:avLst/>
          </a:prstGeom>
          <a:noFill/>
          <a:ln w="9360">
            <a:noFill/>
          </a:ln>
        </p:spPr>
        <p:txBody>
          <a:bodyPr numCol="1" spcCol="0" anchor="b">
            <a:noAutofit/>
          </a:bodyPr>
          <a:lstStyle>
            <a:lvl1pPr algn="r">
              <a:lnSpc>
                <a:spcPct val="100000"/>
              </a:lnSpc>
              <a:buNone/>
              <a:defRPr b="0" lang="en-US" sz="1200" spc="-1" strike="noStrike">
                <a:solidFill>
                  <a:srgbClr val="000000"/>
                </a:solidFill>
                <a:latin typeface="Times New Roman"/>
              </a:defRPr>
            </a:lvl1pPr>
          </a:lstStyle>
          <a:p>
            <a:pPr algn="r">
              <a:lnSpc>
                <a:spcPct val="100000"/>
              </a:lnSpc>
              <a:buNone/>
            </a:pPr>
            <a:fld id="{DC9847FD-D939-4D06-868E-DF7869CB2A85}" type="slidenum">
              <a:rPr b="0" lang="en-US" sz="1200" spc="-1" strike="noStrike">
                <a:solidFill>
                  <a:srgbClr val="000000"/>
                </a:solidFill>
                <a:latin typeface="Times New Roman"/>
              </a:rPr>
              <a:t>&lt;number&gt;</a:t>
            </a:fld>
            <a:endParaRPr b="0" lang="en-US" sz="1200" spc="-1" strike="noStrike">
              <a:latin typeface="Times New Roman"/>
            </a:endParaRPr>
          </a:p>
        </p:txBody>
      </p:sp>
      <p:sp>
        <p:nvSpPr>
          <p:cNvPr id="313" name="PlaceHolder 2"/>
          <p:cNvSpPr>
            <a:spLocks noGrp="1"/>
          </p:cNvSpPr>
          <p:nvPr>
            <p:ph type="sldImg"/>
          </p:nvPr>
        </p:nvSpPr>
        <p:spPr>
          <a:xfrm>
            <a:off x="1143000" y="685800"/>
            <a:ext cx="4571640" cy="3428640"/>
          </a:xfrm>
          <a:prstGeom prst="rect">
            <a:avLst/>
          </a:prstGeom>
          <a:ln w="0">
            <a:noFill/>
          </a:ln>
        </p:spPr>
      </p:sp>
      <p:sp>
        <p:nvSpPr>
          <p:cNvPr id="314" name="PlaceHolder 3"/>
          <p:cNvSpPr>
            <a:spLocks noGrp="1"/>
          </p:cNvSpPr>
          <p:nvPr>
            <p:ph type="body"/>
          </p:nvPr>
        </p:nvSpPr>
        <p:spPr>
          <a:xfrm>
            <a:off x="685800" y="4343400"/>
            <a:ext cx="5486040" cy="4114440"/>
          </a:xfrm>
          <a:prstGeom prst="rect">
            <a:avLst/>
          </a:prstGeom>
          <a:noFill/>
          <a:ln w="9360">
            <a:noFill/>
          </a:ln>
        </p:spPr>
        <p:txBody>
          <a:bodyPr numCol="1" spcCol="0" anchor="t">
            <a:noAutofit/>
          </a:bodyPr>
          <a:p>
            <a:endParaRPr b="0" lang="en-US"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sldNum" idx="103"/>
          </p:nvPr>
        </p:nvSpPr>
        <p:spPr>
          <a:xfrm>
            <a:off x="3884760" y="8685360"/>
            <a:ext cx="2971440" cy="456840"/>
          </a:xfrm>
          <a:prstGeom prst="rect">
            <a:avLst/>
          </a:prstGeom>
          <a:noFill/>
          <a:ln w="9360">
            <a:noFill/>
          </a:ln>
        </p:spPr>
        <p:txBody>
          <a:bodyPr numCol="1" spcCol="0" anchor="b">
            <a:noAutofit/>
          </a:bodyPr>
          <a:lstStyle>
            <a:lvl1pPr algn="r">
              <a:lnSpc>
                <a:spcPct val="100000"/>
              </a:lnSpc>
              <a:buNone/>
              <a:defRPr b="0" lang="en-US" sz="1200" spc="-1" strike="noStrike">
                <a:solidFill>
                  <a:srgbClr val="000000"/>
                </a:solidFill>
                <a:latin typeface="Times New Roman"/>
              </a:defRPr>
            </a:lvl1pPr>
          </a:lstStyle>
          <a:p>
            <a:pPr algn="r">
              <a:lnSpc>
                <a:spcPct val="100000"/>
              </a:lnSpc>
              <a:buNone/>
            </a:pPr>
            <a:fld id="{2197DB5C-04CB-4CD6-AD38-85554A5E4BC8}" type="slidenum">
              <a:rPr b="0" lang="en-US" sz="1200" spc="-1" strike="noStrike">
                <a:solidFill>
                  <a:srgbClr val="000000"/>
                </a:solidFill>
                <a:latin typeface="Times New Roman"/>
              </a:rPr>
              <a:t>&lt;number&gt;</a:t>
            </a:fld>
            <a:endParaRPr b="0" lang="en-US" sz="1200" spc="-1" strike="noStrike">
              <a:latin typeface="Times New Roman"/>
            </a:endParaRPr>
          </a:p>
        </p:txBody>
      </p:sp>
      <p:sp>
        <p:nvSpPr>
          <p:cNvPr id="247" name="PlaceHolder 2"/>
          <p:cNvSpPr>
            <a:spLocks noGrp="1"/>
          </p:cNvSpPr>
          <p:nvPr>
            <p:ph type="sldImg"/>
          </p:nvPr>
        </p:nvSpPr>
        <p:spPr>
          <a:xfrm>
            <a:off x="1143000" y="685800"/>
            <a:ext cx="4571640" cy="3428640"/>
          </a:xfrm>
          <a:prstGeom prst="rect">
            <a:avLst/>
          </a:prstGeom>
          <a:ln w="0">
            <a:noFill/>
          </a:ln>
        </p:spPr>
      </p:sp>
      <p:sp>
        <p:nvSpPr>
          <p:cNvPr id="248" name="PlaceHolder 3"/>
          <p:cNvSpPr>
            <a:spLocks noGrp="1"/>
          </p:cNvSpPr>
          <p:nvPr>
            <p:ph type="body"/>
          </p:nvPr>
        </p:nvSpPr>
        <p:spPr>
          <a:xfrm>
            <a:off x="685800" y="4343400"/>
            <a:ext cx="5486040" cy="4114440"/>
          </a:xfrm>
          <a:prstGeom prst="rect">
            <a:avLst/>
          </a:prstGeom>
          <a:noFill/>
          <a:ln w="9360">
            <a:noFill/>
          </a:ln>
        </p:spPr>
        <p:txBody>
          <a:bodyPr numCol="1" spcCol="0" anchor="t">
            <a:noAutofit/>
          </a:bodyPr>
          <a:p>
            <a:endParaRPr b="0" lang="en-US" sz="2000" spc="-1" strike="noStrike">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PlaceHolder 1"/>
          <p:cNvSpPr>
            <a:spLocks noGrp="1"/>
          </p:cNvSpPr>
          <p:nvPr>
            <p:ph type="sldNum" idx="126"/>
          </p:nvPr>
        </p:nvSpPr>
        <p:spPr>
          <a:xfrm>
            <a:off x="3884760" y="8685360"/>
            <a:ext cx="2971440" cy="456840"/>
          </a:xfrm>
          <a:prstGeom prst="rect">
            <a:avLst/>
          </a:prstGeom>
          <a:noFill/>
          <a:ln w="9360">
            <a:noFill/>
          </a:ln>
        </p:spPr>
        <p:txBody>
          <a:bodyPr numCol="1" spcCol="0" anchor="b">
            <a:noAutofit/>
          </a:bodyPr>
          <a:lstStyle>
            <a:lvl1pPr algn="r">
              <a:lnSpc>
                <a:spcPct val="100000"/>
              </a:lnSpc>
              <a:buNone/>
              <a:defRPr b="0" lang="en-US" sz="1200" spc="-1" strike="noStrike">
                <a:solidFill>
                  <a:srgbClr val="000000"/>
                </a:solidFill>
                <a:latin typeface="Times New Roman"/>
              </a:defRPr>
            </a:lvl1pPr>
          </a:lstStyle>
          <a:p>
            <a:pPr algn="r">
              <a:lnSpc>
                <a:spcPct val="100000"/>
              </a:lnSpc>
              <a:buNone/>
            </a:pPr>
            <a:fld id="{6337D00E-895F-4A06-967C-A4920354239B}" type="slidenum">
              <a:rPr b="0" lang="en-US" sz="1200" spc="-1" strike="noStrike">
                <a:solidFill>
                  <a:srgbClr val="000000"/>
                </a:solidFill>
                <a:latin typeface="Times New Roman"/>
              </a:rPr>
              <a:t>&lt;number&gt;</a:t>
            </a:fld>
            <a:endParaRPr b="0" lang="en-US" sz="1200" spc="-1" strike="noStrike">
              <a:latin typeface="Times New Roman"/>
            </a:endParaRPr>
          </a:p>
        </p:txBody>
      </p:sp>
      <p:sp>
        <p:nvSpPr>
          <p:cNvPr id="316" name="PlaceHolder 2"/>
          <p:cNvSpPr>
            <a:spLocks noGrp="1"/>
          </p:cNvSpPr>
          <p:nvPr>
            <p:ph type="sldImg"/>
          </p:nvPr>
        </p:nvSpPr>
        <p:spPr>
          <a:xfrm>
            <a:off x="1143000" y="685800"/>
            <a:ext cx="4571640" cy="3428640"/>
          </a:xfrm>
          <a:prstGeom prst="rect">
            <a:avLst/>
          </a:prstGeom>
          <a:ln w="0">
            <a:noFill/>
          </a:ln>
        </p:spPr>
      </p:sp>
      <p:sp>
        <p:nvSpPr>
          <p:cNvPr id="317" name="PlaceHolder 3"/>
          <p:cNvSpPr>
            <a:spLocks noGrp="1"/>
          </p:cNvSpPr>
          <p:nvPr>
            <p:ph type="body"/>
          </p:nvPr>
        </p:nvSpPr>
        <p:spPr>
          <a:xfrm>
            <a:off x="685800" y="4343400"/>
            <a:ext cx="5486040" cy="4114440"/>
          </a:xfrm>
          <a:prstGeom prst="rect">
            <a:avLst/>
          </a:prstGeom>
          <a:noFill/>
          <a:ln w="9360">
            <a:noFill/>
          </a:ln>
        </p:spPr>
        <p:txBody>
          <a:bodyPr numCol="1" spcCol="0" anchor="t">
            <a:noAutofit/>
          </a:bodyPr>
          <a:p>
            <a:endParaRPr b="0" lang="en-US" sz="2000" spc="-1" strike="noStrike">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PlaceHolder 1"/>
          <p:cNvSpPr>
            <a:spLocks noGrp="1"/>
          </p:cNvSpPr>
          <p:nvPr>
            <p:ph type="sldNum" idx="127"/>
          </p:nvPr>
        </p:nvSpPr>
        <p:spPr>
          <a:xfrm>
            <a:off x="3884760" y="8685360"/>
            <a:ext cx="2971440" cy="456840"/>
          </a:xfrm>
          <a:prstGeom prst="rect">
            <a:avLst/>
          </a:prstGeom>
          <a:noFill/>
          <a:ln w="9360">
            <a:noFill/>
          </a:ln>
        </p:spPr>
        <p:txBody>
          <a:bodyPr numCol="1" spcCol="0" anchor="b">
            <a:noAutofit/>
          </a:bodyPr>
          <a:lstStyle>
            <a:lvl1pPr algn="r">
              <a:lnSpc>
                <a:spcPct val="100000"/>
              </a:lnSpc>
              <a:buNone/>
              <a:defRPr b="0" lang="en-US" sz="1200" spc="-1" strike="noStrike">
                <a:solidFill>
                  <a:srgbClr val="000000"/>
                </a:solidFill>
                <a:latin typeface="Times New Roman"/>
              </a:defRPr>
            </a:lvl1pPr>
          </a:lstStyle>
          <a:p>
            <a:pPr algn="r">
              <a:lnSpc>
                <a:spcPct val="100000"/>
              </a:lnSpc>
              <a:buNone/>
            </a:pPr>
            <a:fld id="{3B16A0FA-896D-423B-B951-2164F833C732}" type="slidenum">
              <a:rPr b="0" lang="en-US" sz="1200" spc="-1" strike="noStrike">
                <a:solidFill>
                  <a:srgbClr val="000000"/>
                </a:solidFill>
                <a:latin typeface="Times New Roman"/>
              </a:rPr>
              <a:t>&lt;number&gt;</a:t>
            </a:fld>
            <a:endParaRPr b="0" lang="en-US" sz="1200" spc="-1" strike="noStrike">
              <a:latin typeface="Times New Roman"/>
            </a:endParaRPr>
          </a:p>
        </p:txBody>
      </p:sp>
      <p:sp>
        <p:nvSpPr>
          <p:cNvPr id="319" name="PlaceHolder 2"/>
          <p:cNvSpPr>
            <a:spLocks noGrp="1"/>
          </p:cNvSpPr>
          <p:nvPr>
            <p:ph type="sldImg"/>
          </p:nvPr>
        </p:nvSpPr>
        <p:spPr>
          <a:xfrm>
            <a:off x="1143000" y="685800"/>
            <a:ext cx="4571640" cy="3428640"/>
          </a:xfrm>
          <a:prstGeom prst="rect">
            <a:avLst/>
          </a:prstGeom>
          <a:ln w="0">
            <a:noFill/>
          </a:ln>
        </p:spPr>
      </p:sp>
      <p:sp>
        <p:nvSpPr>
          <p:cNvPr id="320" name="PlaceHolder 3"/>
          <p:cNvSpPr>
            <a:spLocks noGrp="1"/>
          </p:cNvSpPr>
          <p:nvPr>
            <p:ph type="body"/>
          </p:nvPr>
        </p:nvSpPr>
        <p:spPr>
          <a:xfrm>
            <a:off x="685800" y="4343400"/>
            <a:ext cx="5486040" cy="4114440"/>
          </a:xfrm>
          <a:prstGeom prst="rect">
            <a:avLst/>
          </a:prstGeom>
          <a:noFill/>
          <a:ln w="9360">
            <a:noFill/>
          </a:ln>
        </p:spPr>
        <p:txBody>
          <a:bodyPr numCol="1" spcCol="0" anchor="t">
            <a:noAutofit/>
          </a:bodyPr>
          <a:p>
            <a:endParaRPr b="0" lang="en-US" sz="2000" spc="-1" strike="noStrike">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PlaceHolder 1"/>
          <p:cNvSpPr>
            <a:spLocks noGrp="1"/>
          </p:cNvSpPr>
          <p:nvPr>
            <p:ph type="sldNum" idx="128"/>
          </p:nvPr>
        </p:nvSpPr>
        <p:spPr>
          <a:xfrm>
            <a:off x="3884760" y="8685360"/>
            <a:ext cx="2971440" cy="456840"/>
          </a:xfrm>
          <a:prstGeom prst="rect">
            <a:avLst/>
          </a:prstGeom>
          <a:noFill/>
          <a:ln w="9360">
            <a:noFill/>
          </a:ln>
        </p:spPr>
        <p:txBody>
          <a:bodyPr numCol="1" spcCol="0" anchor="b">
            <a:noAutofit/>
          </a:bodyPr>
          <a:lstStyle>
            <a:lvl1pPr algn="r">
              <a:lnSpc>
                <a:spcPct val="100000"/>
              </a:lnSpc>
              <a:buNone/>
              <a:defRPr b="0" lang="en-US" sz="1200" spc="-1" strike="noStrike">
                <a:solidFill>
                  <a:srgbClr val="000000"/>
                </a:solidFill>
                <a:latin typeface="Times New Roman"/>
              </a:defRPr>
            </a:lvl1pPr>
          </a:lstStyle>
          <a:p>
            <a:pPr algn="r">
              <a:lnSpc>
                <a:spcPct val="100000"/>
              </a:lnSpc>
              <a:buNone/>
            </a:pPr>
            <a:fld id="{1C1166C8-C7C5-4709-9A8C-5E8F05DE8D3D}" type="slidenum">
              <a:rPr b="0" lang="en-US" sz="1200" spc="-1" strike="noStrike">
                <a:solidFill>
                  <a:srgbClr val="000000"/>
                </a:solidFill>
                <a:latin typeface="Times New Roman"/>
              </a:rPr>
              <a:t>&lt;number&gt;</a:t>
            </a:fld>
            <a:endParaRPr b="0" lang="en-US" sz="1200" spc="-1" strike="noStrike">
              <a:latin typeface="Times New Roman"/>
            </a:endParaRPr>
          </a:p>
        </p:txBody>
      </p:sp>
      <p:sp>
        <p:nvSpPr>
          <p:cNvPr id="322" name="PlaceHolder 2"/>
          <p:cNvSpPr>
            <a:spLocks noGrp="1"/>
          </p:cNvSpPr>
          <p:nvPr>
            <p:ph type="sldImg"/>
          </p:nvPr>
        </p:nvSpPr>
        <p:spPr>
          <a:xfrm>
            <a:off x="1143000" y="685800"/>
            <a:ext cx="4571640" cy="3428640"/>
          </a:xfrm>
          <a:prstGeom prst="rect">
            <a:avLst/>
          </a:prstGeom>
          <a:ln w="0">
            <a:noFill/>
          </a:ln>
        </p:spPr>
      </p:sp>
      <p:sp>
        <p:nvSpPr>
          <p:cNvPr id="323" name="PlaceHolder 3"/>
          <p:cNvSpPr>
            <a:spLocks noGrp="1"/>
          </p:cNvSpPr>
          <p:nvPr>
            <p:ph type="body"/>
          </p:nvPr>
        </p:nvSpPr>
        <p:spPr>
          <a:xfrm>
            <a:off x="685800" y="4343400"/>
            <a:ext cx="5486040" cy="4114440"/>
          </a:xfrm>
          <a:prstGeom prst="rect">
            <a:avLst/>
          </a:prstGeom>
          <a:noFill/>
          <a:ln w="9360">
            <a:noFill/>
          </a:ln>
        </p:spPr>
        <p:txBody>
          <a:bodyPr numCol="1" spcCol="0" anchor="t">
            <a:noAutofit/>
          </a:bodyPr>
          <a:p>
            <a:endParaRPr b="0" lang="en-US" sz="2000" spc="-1" strike="noStrike">
              <a:latin typeface="Arial"/>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PlaceHolder 1"/>
          <p:cNvSpPr>
            <a:spLocks noGrp="1"/>
          </p:cNvSpPr>
          <p:nvPr>
            <p:ph type="sldNum" idx="129"/>
          </p:nvPr>
        </p:nvSpPr>
        <p:spPr>
          <a:xfrm>
            <a:off x="3884760" y="8685360"/>
            <a:ext cx="2971440" cy="456840"/>
          </a:xfrm>
          <a:prstGeom prst="rect">
            <a:avLst/>
          </a:prstGeom>
          <a:noFill/>
          <a:ln w="9360">
            <a:noFill/>
          </a:ln>
        </p:spPr>
        <p:txBody>
          <a:bodyPr numCol="1" spcCol="0" anchor="b">
            <a:noAutofit/>
          </a:bodyPr>
          <a:lstStyle>
            <a:lvl1pPr algn="r">
              <a:lnSpc>
                <a:spcPct val="100000"/>
              </a:lnSpc>
              <a:buNone/>
              <a:defRPr b="0" lang="en-US" sz="1200" spc="-1" strike="noStrike">
                <a:solidFill>
                  <a:srgbClr val="000000"/>
                </a:solidFill>
                <a:latin typeface="Times New Roman"/>
              </a:defRPr>
            </a:lvl1pPr>
          </a:lstStyle>
          <a:p>
            <a:pPr algn="r">
              <a:lnSpc>
                <a:spcPct val="100000"/>
              </a:lnSpc>
              <a:buNone/>
            </a:pPr>
            <a:fld id="{CC83E334-3946-4A4F-9BB7-7F7A219F4DA3}" type="slidenum">
              <a:rPr b="0" lang="en-US" sz="1200" spc="-1" strike="noStrike">
                <a:solidFill>
                  <a:srgbClr val="000000"/>
                </a:solidFill>
                <a:latin typeface="Times New Roman"/>
              </a:rPr>
              <a:t>&lt;number&gt;</a:t>
            </a:fld>
            <a:endParaRPr b="0" lang="en-US" sz="1200" spc="-1" strike="noStrike">
              <a:latin typeface="Times New Roman"/>
            </a:endParaRPr>
          </a:p>
        </p:txBody>
      </p:sp>
      <p:sp>
        <p:nvSpPr>
          <p:cNvPr id="325" name="PlaceHolder 2"/>
          <p:cNvSpPr>
            <a:spLocks noGrp="1"/>
          </p:cNvSpPr>
          <p:nvPr>
            <p:ph type="sldImg"/>
          </p:nvPr>
        </p:nvSpPr>
        <p:spPr>
          <a:xfrm>
            <a:off x="1143000" y="685800"/>
            <a:ext cx="4571640" cy="3428640"/>
          </a:xfrm>
          <a:prstGeom prst="rect">
            <a:avLst/>
          </a:prstGeom>
          <a:ln w="0">
            <a:noFill/>
          </a:ln>
        </p:spPr>
      </p:sp>
      <p:sp>
        <p:nvSpPr>
          <p:cNvPr id="326" name="PlaceHolder 3"/>
          <p:cNvSpPr>
            <a:spLocks noGrp="1"/>
          </p:cNvSpPr>
          <p:nvPr>
            <p:ph type="body"/>
          </p:nvPr>
        </p:nvSpPr>
        <p:spPr>
          <a:xfrm>
            <a:off x="685800" y="4343400"/>
            <a:ext cx="5486040" cy="4114440"/>
          </a:xfrm>
          <a:prstGeom prst="rect">
            <a:avLst/>
          </a:prstGeom>
          <a:noFill/>
          <a:ln w="9360">
            <a:noFill/>
          </a:ln>
        </p:spPr>
        <p:txBody>
          <a:bodyPr numCol="1" spcCol="0" anchor="t">
            <a:noAutofit/>
          </a:bodyPr>
          <a:p>
            <a:endParaRPr b="0" lang="en-US" sz="2000" spc="-1" strike="noStrike">
              <a:latin typeface="Arial"/>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PlaceHolder 1"/>
          <p:cNvSpPr>
            <a:spLocks noGrp="1"/>
          </p:cNvSpPr>
          <p:nvPr>
            <p:ph type="sldNum" idx="130"/>
          </p:nvPr>
        </p:nvSpPr>
        <p:spPr>
          <a:xfrm>
            <a:off x="3884760" y="8685360"/>
            <a:ext cx="2971440" cy="456840"/>
          </a:xfrm>
          <a:prstGeom prst="rect">
            <a:avLst/>
          </a:prstGeom>
          <a:noFill/>
          <a:ln w="9360">
            <a:noFill/>
          </a:ln>
        </p:spPr>
        <p:txBody>
          <a:bodyPr numCol="1" spcCol="0" anchor="b">
            <a:noAutofit/>
          </a:bodyPr>
          <a:lstStyle>
            <a:lvl1pPr algn="r">
              <a:lnSpc>
                <a:spcPct val="100000"/>
              </a:lnSpc>
              <a:buNone/>
              <a:defRPr b="0" lang="en-US" sz="1200" spc="-1" strike="noStrike">
                <a:solidFill>
                  <a:srgbClr val="000000"/>
                </a:solidFill>
                <a:latin typeface="Times New Roman"/>
              </a:defRPr>
            </a:lvl1pPr>
          </a:lstStyle>
          <a:p>
            <a:pPr algn="r">
              <a:lnSpc>
                <a:spcPct val="100000"/>
              </a:lnSpc>
              <a:buNone/>
            </a:pPr>
            <a:fld id="{2BF5CD59-7FD4-4BC2-9CD6-C2A715F166B1}" type="slidenum">
              <a:rPr b="0" lang="en-US" sz="1200" spc="-1" strike="noStrike">
                <a:solidFill>
                  <a:srgbClr val="000000"/>
                </a:solidFill>
                <a:latin typeface="Times New Roman"/>
              </a:rPr>
              <a:t>&lt;number&gt;</a:t>
            </a:fld>
            <a:endParaRPr b="0" lang="en-US" sz="1200" spc="-1" strike="noStrike">
              <a:latin typeface="Times New Roman"/>
            </a:endParaRPr>
          </a:p>
        </p:txBody>
      </p:sp>
      <p:sp>
        <p:nvSpPr>
          <p:cNvPr id="328" name="PlaceHolder 2"/>
          <p:cNvSpPr>
            <a:spLocks noGrp="1"/>
          </p:cNvSpPr>
          <p:nvPr>
            <p:ph type="sldImg"/>
          </p:nvPr>
        </p:nvSpPr>
        <p:spPr>
          <a:xfrm>
            <a:off x="1143000" y="685800"/>
            <a:ext cx="4571640" cy="3428640"/>
          </a:xfrm>
          <a:prstGeom prst="rect">
            <a:avLst/>
          </a:prstGeom>
          <a:ln w="0">
            <a:noFill/>
          </a:ln>
        </p:spPr>
      </p:sp>
      <p:sp>
        <p:nvSpPr>
          <p:cNvPr id="329" name="PlaceHolder 3"/>
          <p:cNvSpPr>
            <a:spLocks noGrp="1"/>
          </p:cNvSpPr>
          <p:nvPr>
            <p:ph type="body"/>
          </p:nvPr>
        </p:nvSpPr>
        <p:spPr>
          <a:xfrm>
            <a:off x="685800" y="4343400"/>
            <a:ext cx="5486040" cy="4114440"/>
          </a:xfrm>
          <a:prstGeom prst="rect">
            <a:avLst/>
          </a:prstGeom>
          <a:noFill/>
          <a:ln w="9360">
            <a:noFill/>
          </a:ln>
        </p:spPr>
        <p:txBody>
          <a:bodyPr numCol="1" spcCol="0" anchor="t">
            <a:noAutofit/>
          </a:bodyPr>
          <a:p>
            <a:endParaRPr b="0" lang="en-US"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sldNum" idx="104"/>
          </p:nvPr>
        </p:nvSpPr>
        <p:spPr>
          <a:xfrm>
            <a:off x="3884760" y="8685360"/>
            <a:ext cx="2971440" cy="456840"/>
          </a:xfrm>
          <a:prstGeom prst="rect">
            <a:avLst/>
          </a:prstGeom>
          <a:noFill/>
          <a:ln w="9360">
            <a:noFill/>
          </a:ln>
        </p:spPr>
        <p:txBody>
          <a:bodyPr numCol="1" spcCol="0" anchor="b">
            <a:noAutofit/>
          </a:bodyPr>
          <a:lstStyle>
            <a:lvl1pPr algn="r">
              <a:lnSpc>
                <a:spcPct val="100000"/>
              </a:lnSpc>
              <a:buNone/>
              <a:defRPr b="0" lang="en-US" sz="1200" spc="-1" strike="noStrike">
                <a:solidFill>
                  <a:srgbClr val="000000"/>
                </a:solidFill>
                <a:latin typeface="Times New Roman"/>
              </a:defRPr>
            </a:lvl1pPr>
          </a:lstStyle>
          <a:p>
            <a:pPr algn="r">
              <a:lnSpc>
                <a:spcPct val="100000"/>
              </a:lnSpc>
              <a:buNone/>
            </a:pPr>
            <a:fld id="{670C390D-ABC1-4AE7-B920-E22D995495D3}" type="slidenum">
              <a:rPr b="0" lang="en-US" sz="1200" spc="-1" strike="noStrike">
                <a:solidFill>
                  <a:srgbClr val="000000"/>
                </a:solidFill>
                <a:latin typeface="Times New Roman"/>
              </a:rPr>
              <a:t>&lt;number&gt;</a:t>
            </a:fld>
            <a:endParaRPr b="0" lang="en-US" sz="1200" spc="-1" strike="noStrike">
              <a:latin typeface="Times New Roman"/>
            </a:endParaRPr>
          </a:p>
        </p:txBody>
      </p:sp>
      <p:sp>
        <p:nvSpPr>
          <p:cNvPr id="250" name="PlaceHolder 2"/>
          <p:cNvSpPr>
            <a:spLocks noGrp="1"/>
          </p:cNvSpPr>
          <p:nvPr>
            <p:ph type="sldImg"/>
          </p:nvPr>
        </p:nvSpPr>
        <p:spPr>
          <a:xfrm>
            <a:off x="1143000" y="685800"/>
            <a:ext cx="4571640" cy="3428640"/>
          </a:xfrm>
          <a:prstGeom prst="rect">
            <a:avLst/>
          </a:prstGeom>
          <a:ln w="0">
            <a:noFill/>
          </a:ln>
        </p:spPr>
      </p:sp>
      <p:sp>
        <p:nvSpPr>
          <p:cNvPr id="251" name="PlaceHolder 3"/>
          <p:cNvSpPr>
            <a:spLocks noGrp="1"/>
          </p:cNvSpPr>
          <p:nvPr>
            <p:ph type="body"/>
          </p:nvPr>
        </p:nvSpPr>
        <p:spPr>
          <a:xfrm>
            <a:off x="685800" y="4343400"/>
            <a:ext cx="5486040" cy="4114440"/>
          </a:xfrm>
          <a:prstGeom prst="rect">
            <a:avLst/>
          </a:prstGeom>
          <a:noFill/>
          <a:ln w="9360">
            <a:noFill/>
          </a:ln>
        </p:spPr>
        <p:txBody>
          <a:bodyPr numCol="1" spcCol="0" anchor="t">
            <a:noAutofit/>
          </a:bodyPr>
          <a:p>
            <a:endParaRPr b="0" lang="en-US" sz="2000" spc="-1" strike="noStrike">
              <a:latin typeface="Arial"/>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PlaceHolder 1"/>
          <p:cNvSpPr>
            <a:spLocks noGrp="1"/>
          </p:cNvSpPr>
          <p:nvPr>
            <p:ph type="sldNum" idx="131"/>
          </p:nvPr>
        </p:nvSpPr>
        <p:spPr>
          <a:xfrm>
            <a:off x="3884760" y="8685360"/>
            <a:ext cx="2971440" cy="456840"/>
          </a:xfrm>
          <a:prstGeom prst="rect">
            <a:avLst/>
          </a:prstGeom>
          <a:noFill/>
          <a:ln w="9360">
            <a:noFill/>
          </a:ln>
        </p:spPr>
        <p:txBody>
          <a:bodyPr numCol="1" spcCol="0" anchor="b">
            <a:noAutofit/>
          </a:bodyPr>
          <a:lstStyle>
            <a:lvl1pPr algn="r">
              <a:lnSpc>
                <a:spcPct val="100000"/>
              </a:lnSpc>
              <a:buNone/>
              <a:defRPr b="0" lang="en-US" sz="1200" spc="-1" strike="noStrike">
                <a:solidFill>
                  <a:srgbClr val="000000"/>
                </a:solidFill>
                <a:latin typeface="Times New Roman"/>
              </a:defRPr>
            </a:lvl1pPr>
          </a:lstStyle>
          <a:p>
            <a:pPr algn="r">
              <a:lnSpc>
                <a:spcPct val="100000"/>
              </a:lnSpc>
              <a:buNone/>
            </a:pPr>
            <a:fld id="{E8E94E22-8B7F-4173-ADC5-555005A73CA4}" type="slidenum">
              <a:rPr b="0" lang="en-US" sz="1200" spc="-1" strike="noStrike">
                <a:solidFill>
                  <a:srgbClr val="000000"/>
                </a:solidFill>
                <a:latin typeface="Times New Roman"/>
              </a:rPr>
              <a:t>&lt;number&gt;</a:t>
            </a:fld>
            <a:endParaRPr b="0" lang="en-US" sz="1200" spc="-1" strike="noStrike">
              <a:latin typeface="Times New Roman"/>
            </a:endParaRPr>
          </a:p>
        </p:txBody>
      </p:sp>
      <p:sp>
        <p:nvSpPr>
          <p:cNvPr id="331" name="PlaceHolder 2"/>
          <p:cNvSpPr>
            <a:spLocks noGrp="1"/>
          </p:cNvSpPr>
          <p:nvPr>
            <p:ph type="sldImg"/>
          </p:nvPr>
        </p:nvSpPr>
        <p:spPr>
          <a:xfrm>
            <a:off x="1143000" y="685800"/>
            <a:ext cx="4571640" cy="3428640"/>
          </a:xfrm>
          <a:prstGeom prst="rect">
            <a:avLst/>
          </a:prstGeom>
          <a:ln w="0">
            <a:noFill/>
          </a:ln>
        </p:spPr>
      </p:sp>
      <p:sp>
        <p:nvSpPr>
          <p:cNvPr id="332" name="PlaceHolder 3"/>
          <p:cNvSpPr>
            <a:spLocks noGrp="1"/>
          </p:cNvSpPr>
          <p:nvPr>
            <p:ph type="body"/>
          </p:nvPr>
        </p:nvSpPr>
        <p:spPr>
          <a:xfrm>
            <a:off x="685800" y="4343400"/>
            <a:ext cx="5486040" cy="4114440"/>
          </a:xfrm>
          <a:prstGeom prst="rect">
            <a:avLst/>
          </a:prstGeom>
          <a:noFill/>
          <a:ln w="9360">
            <a:noFill/>
          </a:ln>
        </p:spPr>
        <p:txBody>
          <a:bodyPr numCol="1" spcCol="0" anchor="t">
            <a:noAutofit/>
          </a:bodyPr>
          <a:p>
            <a:endParaRPr b="0" lang="en-US" sz="2000" spc="-1" strike="noStrike">
              <a:latin typeface="Arial"/>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PlaceHolder 1"/>
          <p:cNvSpPr>
            <a:spLocks noGrp="1"/>
          </p:cNvSpPr>
          <p:nvPr>
            <p:ph type="sldNum" idx="132"/>
          </p:nvPr>
        </p:nvSpPr>
        <p:spPr>
          <a:xfrm>
            <a:off x="3884760" y="8685360"/>
            <a:ext cx="2971440" cy="456840"/>
          </a:xfrm>
          <a:prstGeom prst="rect">
            <a:avLst/>
          </a:prstGeom>
          <a:noFill/>
          <a:ln w="9360">
            <a:noFill/>
          </a:ln>
        </p:spPr>
        <p:txBody>
          <a:bodyPr numCol="1" spcCol="0" anchor="b">
            <a:noAutofit/>
          </a:bodyPr>
          <a:lstStyle>
            <a:lvl1pPr algn="r">
              <a:lnSpc>
                <a:spcPct val="100000"/>
              </a:lnSpc>
              <a:buNone/>
              <a:defRPr b="0" lang="en-US" sz="1200" spc="-1" strike="noStrike">
                <a:solidFill>
                  <a:srgbClr val="000000"/>
                </a:solidFill>
                <a:latin typeface="Times New Roman"/>
              </a:defRPr>
            </a:lvl1pPr>
          </a:lstStyle>
          <a:p>
            <a:pPr algn="r">
              <a:lnSpc>
                <a:spcPct val="100000"/>
              </a:lnSpc>
              <a:buNone/>
            </a:pPr>
            <a:fld id="{80CC9BA1-FCB4-4C54-AB3D-0C55F3EBAAEA}" type="slidenum">
              <a:rPr b="0" lang="en-US" sz="1200" spc="-1" strike="noStrike">
                <a:solidFill>
                  <a:srgbClr val="000000"/>
                </a:solidFill>
                <a:latin typeface="Times New Roman"/>
              </a:rPr>
              <a:t>&lt;number&gt;</a:t>
            </a:fld>
            <a:endParaRPr b="0" lang="en-US" sz="1200" spc="-1" strike="noStrike">
              <a:latin typeface="Times New Roman"/>
            </a:endParaRPr>
          </a:p>
        </p:txBody>
      </p:sp>
      <p:sp>
        <p:nvSpPr>
          <p:cNvPr id="334" name="PlaceHolder 2"/>
          <p:cNvSpPr>
            <a:spLocks noGrp="1"/>
          </p:cNvSpPr>
          <p:nvPr>
            <p:ph type="sldImg"/>
          </p:nvPr>
        </p:nvSpPr>
        <p:spPr>
          <a:xfrm>
            <a:off x="1143000" y="685800"/>
            <a:ext cx="4571640" cy="3428640"/>
          </a:xfrm>
          <a:prstGeom prst="rect">
            <a:avLst/>
          </a:prstGeom>
          <a:ln w="0">
            <a:noFill/>
          </a:ln>
        </p:spPr>
      </p:sp>
      <p:sp>
        <p:nvSpPr>
          <p:cNvPr id="335" name="PlaceHolder 3"/>
          <p:cNvSpPr>
            <a:spLocks noGrp="1"/>
          </p:cNvSpPr>
          <p:nvPr>
            <p:ph type="body"/>
          </p:nvPr>
        </p:nvSpPr>
        <p:spPr>
          <a:xfrm>
            <a:off x="685800" y="4343400"/>
            <a:ext cx="5486040" cy="4114440"/>
          </a:xfrm>
          <a:prstGeom prst="rect">
            <a:avLst/>
          </a:prstGeom>
          <a:noFill/>
          <a:ln w="9360">
            <a:noFill/>
          </a:ln>
        </p:spPr>
        <p:txBody>
          <a:bodyPr numCol="1" spcCol="0" anchor="t">
            <a:noAutofit/>
          </a:bodyPr>
          <a:p>
            <a:endParaRPr b="0" lang="en-US" sz="2000" spc="-1" strike="noStrike">
              <a:latin typeface="Arial"/>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PlaceHolder 1"/>
          <p:cNvSpPr>
            <a:spLocks noGrp="1"/>
          </p:cNvSpPr>
          <p:nvPr>
            <p:ph type="sldNum" idx="133"/>
          </p:nvPr>
        </p:nvSpPr>
        <p:spPr>
          <a:xfrm>
            <a:off x="3884760" y="8685360"/>
            <a:ext cx="2971440" cy="456840"/>
          </a:xfrm>
          <a:prstGeom prst="rect">
            <a:avLst/>
          </a:prstGeom>
          <a:noFill/>
          <a:ln w="9360">
            <a:noFill/>
          </a:ln>
        </p:spPr>
        <p:txBody>
          <a:bodyPr numCol="1" spcCol="0" anchor="b">
            <a:noAutofit/>
          </a:bodyPr>
          <a:lstStyle>
            <a:lvl1pPr algn="r">
              <a:lnSpc>
                <a:spcPct val="100000"/>
              </a:lnSpc>
              <a:buNone/>
              <a:defRPr b="0" lang="en-US" sz="1200" spc="-1" strike="noStrike">
                <a:solidFill>
                  <a:srgbClr val="000000"/>
                </a:solidFill>
                <a:latin typeface="Times New Roman"/>
              </a:defRPr>
            </a:lvl1pPr>
          </a:lstStyle>
          <a:p>
            <a:pPr algn="r">
              <a:lnSpc>
                <a:spcPct val="100000"/>
              </a:lnSpc>
              <a:buNone/>
            </a:pPr>
            <a:fld id="{F27D197C-C369-4A53-9FBD-63418320D397}" type="slidenum">
              <a:rPr b="0" lang="en-US" sz="1200" spc="-1" strike="noStrike">
                <a:solidFill>
                  <a:srgbClr val="000000"/>
                </a:solidFill>
                <a:latin typeface="Times New Roman"/>
              </a:rPr>
              <a:t>&lt;number&gt;</a:t>
            </a:fld>
            <a:endParaRPr b="0" lang="en-US" sz="1200" spc="-1" strike="noStrike">
              <a:latin typeface="Times New Roman"/>
            </a:endParaRPr>
          </a:p>
        </p:txBody>
      </p:sp>
      <p:sp>
        <p:nvSpPr>
          <p:cNvPr id="337" name="PlaceHolder 2"/>
          <p:cNvSpPr>
            <a:spLocks noGrp="1"/>
          </p:cNvSpPr>
          <p:nvPr>
            <p:ph type="sldImg"/>
          </p:nvPr>
        </p:nvSpPr>
        <p:spPr>
          <a:xfrm>
            <a:off x="1143000" y="685800"/>
            <a:ext cx="4571640" cy="3428640"/>
          </a:xfrm>
          <a:prstGeom prst="rect">
            <a:avLst/>
          </a:prstGeom>
          <a:ln w="0">
            <a:noFill/>
          </a:ln>
        </p:spPr>
      </p:sp>
      <p:sp>
        <p:nvSpPr>
          <p:cNvPr id="338" name="PlaceHolder 3"/>
          <p:cNvSpPr>
            <a:spLocks noGrp="1"/>
          </p:cNvSpPr>
          <p:nvPr>
            <p:ph type="body"/>
          </p:nvPr>
        </p:nvSpPr>
        <p:spPr>
          <a:xfrm>
            <a:off x="685800" y="4343400"/>
            <a:ext cx="5486040" cy="4114440"/>
          </a:xfrm>
          <a:prstGeom prst="rect">
            <a:avLst/>
          </a:prstGeom>
          <a:noFill/>
          <a:ln w="9360">
            <a:noFill/>
          </a:ln>
        </p:spPr>
        <p:txBody>
          <a:bodyPr numCol="1" spcCol="0" anchor="t">
            <a:noAutofit/>
          </a:bodyPr>
          <a:p>
            <a:endParaRPr b="0" lang="en-US" sz="2000" spc="-1" strike="noStrike">
              <a:latin typeface="Arial"/>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PlaceHolder 1"/>
          <p:cNvSpPr>
            <a:spLocks noGrp="1"/>
          </p:cNvSpPr>
          <p:nvPr>
            <p:ph type="sldNum" idx="134"/>
          </p:nvPr>
        </p:nvSpPr>
        <p:spPr>
          <a:xfrm>
            <a:off x="3884760" y="8685360"/>
            <a:ext cx="2971440" cy="456840"/>
          </a:xfrm>
          <a:prstGeom prst="rect">
            <a:avLst/>
          </a:prstGeom>
          <a:noFill/>
          <a:ln w="9360">
            <a:noFill/>
          </a:ln>
        </p:spPr>
        <p:txBody>
          <a:bodyPr numCol="1" spcCol="0" anchor="b">
            <a:noAutofit/>
          </a:bodyPr>
          <a:lstStyle>
            <a:lvl1pPr algn="r">
              <a:lnSpc>
                <a:spcPct val="100000"/>
              </a:lnSpc>
              <a:buNone/>
              <a:defRPr b="0" lang="en-US" sz="1200" spc="-1" strike="noStrike">
                <a:solidFill>
                  <a:srgbClr val="000000"/>
                </a:solidFill>
                <a:latin typeface="Times New Roman"/>
              </a:defRPr>
            </a:lvl1pPr>
          </a:lstStyle>
          <a:p>
            <a:pPr algn="r">
              <a:lnSpc>
                <a:spcPct val="100000"/>
              </a:lnSpc>
              <a:buNone/>
            </a:pPr>
            <a:fld id="{EBC4874E-3BCE-4261-B7DD-3CD848D39DAD}" type="slidenum">
              <a:rPr b="0" lang="en-US" sz="1200" spc="-1" strike="noStrike">
                <a:solidFill>
                  <a:srgbClr val="000000"/>
                </a:solidFill>
                <a:latin typeface="Times New Roman"/>
              </a:rPr>
              <a:t>&lt;number&gt;</a:t>
            </a:fld>
            <a:endParaRPr b="0" lang="en-US" sz="1200" spc="-1" strike="noStrike">
              <a:latin typeface="Times New Roman"/>
            </a:endParaRPr>
          </a:p>
        </p:txBody>
      </p:sp>
      <p:sp>
        <p:nvSpPr>
          <p:cNvPr id="340" name="PlaceHolder 2"/>
          <p:cNvSpPr>
            <a:spLocks noGrp="1"/>
          </p:cNvSpPr>
          <p:nvPr>
            <p:ph type="sldImg"/>
          </p:nvPr>
        </p:nvSpPr>
        <p:spPr>
          <a:xfrm>
            <a:off x="1143000" y="685800"/>
            <a:ext cx="4571640" cy="3428640"/>
          </a:xfrm>
          <a:prstGeom prst="rect">
            <a:avLst/>
          </a:prstGeom>
          <a:ln w="0">
            <a:noFill/>
          </a:ln>
        </p:spPr>
      </p:sp>
      <p:sp>
        <p:nvSpPr>
          <p:cNvPr id="341" name="PlaceHolder 3"/>
          <p:cNvSpPr>
            <a:spLocks noGrp="1"/>
          </p:cNvSpPr>
          <p:nvPr>
            <p:ph type="body"/>
          </p:nvPr>
        </p:nvSpPr>
        <p:spPr>
          <a:xfrm>
            <a:off x="685800" y="4343400"/>
            <a:ext cx="5486040" cy="4114440"/>
          </a:xfrm>
          <a:prstGeom prst="rect">
            <a:avLst/>
          </a:prstGeom>
          <a:noFill/>
          <a:ln w="9360">
            <a:noFill/>
          </a:ln>
        </p:spPr>
        <p:txBody>
          <a:bodyPr numCol="1" spcCol="0" anchor="t">
            <a:noAutofit/>
          </a:bodyPr>
          <a:p>
            <a:endParaRPr b="0" lang="en-US" sz="2000" spc="-1" strike="noStrike">
              <a:latin typeface="Arial"/>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PlaceHolder 1"/>
          <p:cNvSpPr>
            <a:spLocks noGrp="1"/>
          </p:cNvSpPr>
          <p:nvPr>
            <p:ph type="sldNum" idx="135"/>
          </p:nvPr>
        </p:nvSpPr>
        <p:spPr>
          <a:xfrm>
            <a:off x="3884760" y="8685360"/>
            <a:ext cx="2971440" cy="456840"/>
          </a:xfrm>
          <a:prstGeom prst="rect">
            <a:avLst/>
          </a:prstGeom>
          <a:noFill/>
          <a:ln w="9360">
            <a:noFill/>
          </a:ln>
        </p:spPr>
        <p:txBody>
          <a:bodyPr numCol="1" spcCol="0" anchor="b">
            <a:noAutofit/>
          </a:bodyPr>
          <a:lstStyle>
            <a:lvl1pPr algn="r">
              <a:lnSpc>
                <a:spcPct val="100000"/>
              </a:lnSpc>
              <a:buNone/>
              <a:defRPr b="0" lang="en-US" sz="1200" spc="-1" strike="noStrike">
                <a:solidFill>
                  <a:srgbClr val="000000"/>
                </a:solidFill>
                <a:latin typeface="Times New Roman"/>
              </a:defRPr>
            </a:lvl1pPr>
          </a:lstStyle>
          <a:p>
            <a:pPr algn="r">
              <a:lnSpc>
                <a:spcPct val="100000"/>
              </a:lnSpc>
              <a:buNone/>
            </a:pPr>
            <a:fld id="{6D46391A-328E-4270-9490-A377A4F2E58E}" type="slidenum">
              <a:rPr b="0" lang="en-US" sz="1200" spc="-1" strike="noStrike">
                <a:solidFill>
                  <a:srgbClr val="000000"/>
                </a:solidFill>
                <a:latin typeface="Times New Roman"/>
              </a:rPr>
              <a:t>&lt;number&gt;</a:t>
            </a:fld>
            <a:endParaRPr b="0" lang="en-US" sz="1200" spc="-1" strike="noStrike">
              <a:latin typeface="Times New Roman"/>
            </a:endParaRPr>
          </a:p>
        </p:txBody>
      </p:sp>
      <p:sp>
        <p:nvSpPr>
          <p:cNvPr id="343" name="PlaceHolder 2"/>
          <p:cNvSpPr>
            <a:spLocks noGrp="1"/>
          </p:cNvSpPr>
          <p:nvPr>
            <p:ph type="sldImg"/>
          </p:nvPr>
        </p:nvSpPr>
        <p:spPr>
          <a:xfrm>
            <a:off x="1143000" y="685800"/>
            <a:ext cx="4571640" cy="3428640"/>
          </a:xfrm>
          <a:prstGeom prst="rect">
            <a:avLst/>
          </a:prstGeom>
          <a:ln w="0">
            <a:noFill/>
          </a:ln>
        </p:spPr>
      </p:sp>
      <p:sp>
        <p:nvSpPr>
          <p:cNvPr id="344" name="PlaceHolder 3"/>
          <p:cNvSpPr>
            <a:spLocks noGrp="1"/>
          </p:cNvSpPr>
          <p:nvPr>
            <p:ph type="body"/>
          </p:nvPr>
        </p:nvSpPr>
        <p:spPr>
          <a:xfrm>
            <a:off x="685800" y="4343400"/>
            <a:ext cx="5486040" cy="4114440"/>
          </a:xfrm>
          <a:prstGeom prst="rect">
            <a:avLst/>
          </a:prstGeom>
          <a:noFill/>
          <a:ln w="9360">
            <a:noFill/>
          </a:ln>
        </p:spPr>
        <p:txBody>
          <a:bodyPr numCol="1" spcCol="0" anchor="t">
            <a:noAutofit/>
          </a:bodyPr>
          <a:p>
            <a:endParaRPr b="0" lang="en-US" sz="2000" spc="-1" strike="noStrike">
              <a:latin typeface="Arial"/>
            </a:endParaRPr>
          </a:p>
        </p:txBody>
      </p:sp>
    </p:spTree>
  </p:cSld>
</p:notes>
</file>

<file path=ppt/notesSlides/notesSlide4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PlaceHolder 1"/>
          <p:cNvSpPr>
            <a:spLocks noGrp="1"/>
          </p:cNvSpPr>
          <p:nvPr>
            <p:ph type="sldNum" idx="136"/>
          </p:nvPr>
        </p:nvSpPr>
        <p:spPr>
          <a:xfrm>
            <a:off x="3884760" y="8685360"/>
            <a:ext cx="2971440" cy="456840"/>
          </a:xfrm>
          <a:prstGeom prst="rect">
            <a:avLst/>
          </a:prstGeom>
          <a:noFill/>
          <a:ln w="9360">
            <a:noFill/>
          </a:ln>
        </p:spPr>
        <p:txBody>
          <a:bodyPr numCol="1" spcCol="0" anchor="b">
            <a:noAutofit/>
          </a:bodyPr>
          <a:lstStyle>
            <a:lvl1pPr algn="r">
              <a:lnSpc>
                <a:spcPct val="100000"/>
              </a:lnSpc>
              <a:buNone/>
              <a:defRPr b="0" lang="en-US" sz="1200" spc="-1" strike="noStrike">
                <a:solidFill>
                  <a:srgbClr val="000000"/>
                </a:solidFill>
                <a:latin typeface="Times New Roman"/>
              </a:defRPr>
            </a:lvl1pPr>
          </a:lstStyle>
          <a:p>
            <a:pPr algn="r">
              <a:lnSpc>
                <a:spcPct val="100000"/>
              </a:lnSpc>
              <a:buNone/>
            </a:pPr>
            <a:fld id="{F0E02418-F764-452E-932E-F8E108DFD9BB}" type="slidenum">
              <a:rPr b="0" lang="en-US" sz="1200" spc="-1" strike="noStrike">
                <a:solidFill>
                  <a:srgbClr val="000000"/>
                </a:solidFill>
                <a:latin typeface="Times New Roman"/>
              </a:rPr>
              <a:t>&lt;number&gt;</a:t>
            </a:fld>
            <a:endParaRPr b="0" lang="en-US" sz="1200" spc="-1" strike="noStrike">
              <a:latin typeface="Times New Roman"/>
            </a:endParaRPr>
          </a:p>
        </p:txBody>
      </p:sp>
      <p:sp>
        <p:nvSpPr>
          <p:cNvPr id="346" name="PlaceHolder 2"/>
          <p:cNvSpPr>
            <a:spLocks noGrp="1"/>
          </p:cNvSpPr>
          <p:nvPr>
            <p:ph type="sldImg"/>
          </p:nvPr>
        </p:nvSpPr>
        <p:spPr>
          <a:xfrm>
            <a:off x="1143000" y="685800"/>
            <a:ext cx="4571640" cy="3428640"/>
          </a:xfrm>
          <a:prstGeom prst="rect">
            <a:avLst/>
          </a:prstGeom>
          <a:ln w="0">
            <a:noFill/>
          </a:ln>
        </p:spPr>
      </p:sp>
      <p:sp>
        <p:nvSpPr>
          <p:cNvPr id="347" name="PlaceHolder 3"/>
          <p:cNvSpPr>
            <a:spLocks noGrp="1"/>
          </p:cNvSpPr>
          <p:nvPr>
            <p:ph type="body"/>
          </p:nvPr>
        </p:nvSpPr>
        <p:spPr>
          <a:xfrm>
            <a:off x="685800" y="4343400"/>
            <a:ext cx="5486040" cy="4114440"/>
          </a:xfrm>
          <a:prstGeom prst="rect">
            <a:avLst/>
          </a:prstGeom>
          <a:noFill/>
          <a:ln w="9360">
            <a:noFill/>
          </a:ln>
        </p:spPr>
        <p:txBody>
          <a:bodyPr numCol="1" spcCol="0" anchor="t">
            <a:noAutofit/>
          </a:bodyPr>
          <a:p>
            <a:endParaRPr b="0" lang="en-US"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sldNum" idx="105"/>
          </p:nvPr>
        </p:nvSpPr>
        <p:spPr>
          <a:xfrm>
            <a:off x="3884760" y="8685360"/>
            <a:ext cx="2971440" cy="456840"/>
          </a:xfrm>
          <a:prstGeom prst="rect">
            <a:avLst/>
          </a:prstGeom>
          <a:noFill/>
          <a:ln w="9360">
            <a:noFill/>
          </a:ln>
        </p:spPr>
        <p:txBody>
          <a:bodyPr numCol="1" spcCol="0" anchor="b">
            <a:noAutofit/>
          </a:bodyPr>
          <a:lstStyle>
            <a:lvl1pPr algn="r">
              <a:lnSpc>
                <a:spcPct val="100000"/>
              </a:lnSpc>
              <a:buNone/>
              <a:defRPr b="0" lang="en-US" sz="1200" spc="-1" strike="noStrike">
                <a:solidFill>
                  <a:srgbClr val="000000"/>
                </a:solidFill>
                <a:latin typeface="Times New Roman"/>
              </a:defRPr>
            </a:lvl1pPr>
          </a:lstStyle>
          <a:p>
            <a:pPr algn="r">
              <a:lnSpc>
                <a:spcPct val="100000"/>
              </a:lnSpc>
              <a:buNone/>
            </a:pPr>
            <a:fld id="{66252835-73E8-4688-B354-5AFE5817B36E}" type="slidenum">
              <a:rPr b="0" lang="en-US" sz="1200" spc="-1" strike="noStrike">
                <a:solidFill>
                  <a:srgbClr val="000000"/>
                </a:solidFill>
                <a:latin typeface="Times New Roman"/>
              </a:rPr>
              <a:t>&lt;number&gt;</a:t>
            </a:fld>
            <a:endParaRPr b="0" lang="en-US" sz="1200" spc="-1" strike="noStrike">
              <a:latin typeface="Times New Roman"/>
            </a:endParaRPr>
          </a:p>
        </p:txBody>
      </p:sp>
      <p:sp>
        <p:nvSpPr>
          <p:cNvPr id="253" name="PlaceHolder 2"/>
          <p:cNvSpPr>
            <a:spLocks noGrp="1"/>
          </p:cNvSpPr>
          <p:nvPr>
            <p:ph type="sldImg"/>
          </p:nvPr>
        </p:nvSpPr>
        <p:spPr>
          <a:xfrm>
            <a:off x="1143000" y="685800"/>
            <a:ext cx="4571640" cy="3428640"/>
          </a:xfrm>
          <a:prstGeom prst="rect">
            <a:avLst/>
          </a:prstGeom>
          <a:ln w="0">
            <a:noFill/>
          </a:ln>
        </p:spPr>
      </p:sp>
      <p:sp>
        <p:nvSpPr>
          <p:cNvPr id="254" name="PlaceHolder 3"/>
          <p:cNvSpPr>
            <a:spLocks noGrp="1"/>
          </p:cNvSpPr>
          <p:nvPr>
            <p:ph type="body"/>
          </p:nvPr>
        </p:nvSpPr>
        <p:spPr>
          <a:xfrm>
            <a:off x="685800" y="4343400"/>
            <a:ext cx="5486040" cy="4114440"/>
          </a:xfrm>
          <a:prstGeom prst="rect">
            <a:avLst/>
          </a:prstGeom>
          <a:noFill/>
          <a:ln w="9360">
            <a:noFill/>
          </a:ln>
        </p:spPr>
        <p:txBody>
          <a:bodyPr numCol="1" spcCol="0" anchor="t">
            <a:noAutofit/>
          </a:bodyPr>
          <a:p>
            <a:endParaRPr b="0" lang="en-US"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sldNum" idx="106"/>
          </p:nvPr>
        </p:nvSpPr>
        <p:spPr>
          <a:xfrm>
            <a:off x="3884760" y="8685360"/>
            <a:ext cx="2971440" cy="456840"/>
          </a:xfrm>
          <a:prstGeom prst="rect">
            <a:avLst/>
          </a:prstGeom>
          <a:noFill/>
          <a:ln w="9360">
            <a:noFill/>
          </a:ln>
        </p:spPr>
        <p:txBody>
          <a:bodyPr numCol="1" spcCol="0" anchor="b">
            <a:noAutofit/>
          </a:bodyPr>
          <a:lstStyle>
            <a:lvl1pPr algn="r">
              <a:lnSpc>
                <a:spcPct val="100000"/>
              </a:lnSpc>
              <a:buNone/>
              <a:defRPr b="0" lang="en-US" sz="1200" spc="-1" strike="noStrike">
                <a:solidFill>
                  <a:srgbClr val="000000"/>
                </a:solidFill>
                <a:latin typeface="Times New Roman"/>
              </a:defRPr>
            </a:lvl1pPr>
          </a:lstStyle>
          <a:p>
            <a:pPr algn="r">
              <a:lnSpc>
                <a:spcPct val="100000"/>
              </a:lnSpc>
              <a:buNone/>
            </a:pPr>
            <a:fld id="{DFA4CBAA-FB32-4361-9481-706A31C76046}" type="slidenum">
              <a:rPr b="0" lang="en-US" sz="1200" spc="-1" strike="noStrike">
                <a:solidFill>
                  <a:srgbClr val="000000"/>
                </a:solidFill>
                <a:latin typeface="Times New Roman"/>
              </a:rPr>
              <a:t>&lt;number&gt;</a:t>
            </a:fld>
            <a:endParaRPr b="0" lang="en-US" sz="1200" spc="-1" strike="noStrike">
              <a:latin typeface="Times New Roman"/>
            </a:endParaRPr>
          </a:p>
        </p:txBody>
      </p:sp>
      <p:sp>
        <p:nvSpPr>
          <p:cNvPr id="256" name="PlaceHolder 2"/>
          <p:cNvSpPr>
            <a:spLocks noGrp="1"/>
          </p:cNvSpPr>
          <p:nvPr>
            <p:ph type="sldImg"/>
          </p:nvPr>
        </p:nvSpPr>
        <p:spPr>
          <a:xfrm>
            <a:off x="1143000" y="685800"/>
            <a:ext cx="4571640" cy="3428640"/>
          </a:xfrm>
          <a:prstGeom prst="rect">
            <a:avLst/>
          </a:prstGeom>
          <a:ln w="0">
            <a:noFill/>
          </a:ln>
        </p:spPr>
      </p:sp>
      <p:sp>
        <p:nvSpPr>
          <p:cNvPr id="257" name="PlaceHolder 3"/>
          <p:cNvSpPr>
            <a:spLocks noGrp="1"/>
          </p:cNvSpPr>
          <p:nvPr>
            <p:ph type="body"/>
          </p:nvPr>
        </p:nvSpPr>
        <p:spPr>
          <a:xfrm>
            <a:off x="685800" y="4343400"/>
            <a:ext cx="5486040" cy="4114440"/>
          </a:xfrm>
          <a:prstGeom prst="rect">
            <a:avLst/>
          </a:prstGeom>
          <a:noFill/>
          <a:ln w="9360">
            <a:noFill/>
          </a:ln>
        </p:spPr>
        <p:txBody>
          <a:bodyPr numCol="1" spcCol="0" anchor="t">
            <a:noAutofit/>
          </a:bodyPr>
          <a:p>
            <a:endParaRPr b="0" lang="en-US"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PlaceHolder 1"/>
          <p:cNvSpPr>
            <a:spLocks noGrp="1"/>
          </p:cNvSpPr>
          <p:nvPr>
            <p:ph type="sldNum" idx="107"/>
          </p:nvPr>
        </p:nvSpPr>
        <p:spPr>
          <a:xfrm>
            <a:off x="3884760" y="8685360"/>
            <a:ext cx="2971440" cy="456840"/>
          </a:xfrm>
          <a:prstGeom prst="rect">
            <a:avLst/>
          </a:prstGeom>
          <a:noFill/>
          <a:ln w="9360">
            <a:noFill/>
          </a:ln>
        </p:spPr>
        <p:txBody>
          <a:bodyPr numCol="1" spcCol="0" anchor="b">
            <a:noAutofit/>
          </a:bodyPr>
          <a:lstStyle>
            <a:lvl1pPr algn="r">
              <a:lnSpc>
                <a:spcPct val="100000"/>
              </a:lnSpc>
              <a:buNone/>
              <a:defRPr b="0" lang="en-US" sz="1200" spc="-1" strike="noStrike">
                <a:solidFill>
                  <a:srgbClr val="000000"/>
                </a:solidFill>
                <a:latin typeface="Times New Roman"/>
              </a:defRPr>
            </a:lvl1pPr>
          </a:lstStyle>
          <a:p>
            <a:pPr algn="r">
              <a:lnSpc>
                <a:spcPct val="100000"/>
              </a:lnSpc>
              <a:buNone/>
            </a:pPr>
            <a:fld id="{6001B4DB-AFAF-4105-A1C6-379E1ACE3A3D}" type="slidenum">
              <a:rPr b="0" lang="en-US" sz="1200" spc="-1" strike="noStrike">
                <a:solidFill>
                  <a:srgbClr val="000000"/>
                </a:solidFill>
                <a:latin typeface="Times New Roman"/>
              </a:rPr>
              <a:t>&lt;number&gt;</a:t>
            </a:fld>
            <a:endParaRPr b="0" lang="en-US" sz="1200" spc="-1" strike="noStrike">
              <a:latin typeface="Times New Roman"/>
            </a:endParaRPr>
          </a:p>
        </p:txBody>
      </p:sp>
      <p:sp>
        <p:nvSpPr>
          <p:cNvPr id="259" name="PlaceHolder 2"/>
          <p:cNvSpPr>
            <a:spLocks noGrp="1"/>
          </p:cNvSpPr>
          <p:nvPr>
            <p:ph type="sldImg"/>
          </p:nvPr>
        </p:nvSpPr>
        <p:spPr>
          <a:xfrm>
            <a:off x="1143000" y="685800"/>
            <a:ext cx="4571640" cy="3428640"/>
          </a:xfrm>
          <a:prstGeom prst="rect">
            <a:avLst/>
          </a:prstGeom>
          <a:ln w="0">
            <a:noFill/>
          </a:ln>
        </p:spPr>
      </p:sp>
      <p:sp>
        <p:nvSpPr>
          <p:cNvPr id="260" name="PlaceHolder 3"/>
          <p:cNvSpPr>
            <a:spLocks noGrp="1"/>
          </p:cNvSpPr>
          <p:nvPr>
            <p:ph type="body"/>
          </p:nvPr>
        </p:nvSpPr>
        <p:spPr>
          <a:xfrm>
            <a:off x="685800" y="4343400"/>
            <a:ext cx="5486040" cy="4114440"/>
          </a:xfrm>
          <a:prstGeom prst="rect">
            <a:avLst/>
          </a:prstGeom>
          <a:noFill/>
          <a:ln w="9360">
            <a:noFill/>
          </a:ln>
        </p:spPr>
        <p:txBody>
          <a:bodyPr numCol="1" spcCol="0" anchor="t">
            <a:noAutofit/>
          </a:bodyPr>
          <a:p>
            <a:endParaRPr b="0" lang="en-US" sz="2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type="sldNum" idx="108"/>
          </p:nvPr>
        </p:nvSpPr>
        <p:spPr>
          <a:xfrm>
            <a:off x="3884760" y="8685360"/>
            <a:ext cx="2971440" cy="456840"/>
          </a:xfrm>
          <a:prstGeom prst="rect">
            <a:avLst/>
          </a:prstGeom>
          <a:noFill/>
          <a:ln w="9360">
            <a:noFill/>
          </a:ln>
        </p:spPr>
        <p:txBody>
          <a:bodyPr numCol="1" spcCol="0" anchor="b">
            <a:noAutofit/>
          </a:bodyPr>
          <a:lstStyle>
            <a:lvl1pPr algn="r">
              <a:lnSpc>
                <a:spcPct val="100000"/>
              </a:lnSpc>
              <a:buNone/>
              <a:defRPr b="0" lang="en-US" sz="1200" spc="-1" strike="noStrike">
                <a:solidFill>
                  <a:srgbClr val="000000"/>
                </a:solidFill>
                <a:latin typeface="Times New Roman"/>
              </a:defRPr>
            </a:lvl1pPr>
          </a:lstStyle>
          <a:p>
            <a:pPr algn="r">
              <a:lnSpc>
                <a:spcPct val="100000"/>
              </a:lnSpc>
              <a:buNone/>
            </a:pPr>
            <a:fld id="{8782A3B5-C3A9-4069-A10B-18D6886F8B79}" type="slidenum">
              <a:rPr b="0" lang="en-US" sz="1200" spc="-1" strike="noStrike">
                <a:solidFill>
                  <a:srgbClr val="000000"/>
                </a:solidFill>
                <a:latin typeface="Times New Roman"/>
              </a:rPr>
              <a:t>&lt;number&gt;</a:t>
            </a:fld>
            <a:endParaRPr b="0" lang="en-US" sz="1200" spc="-1" strike="noStrike">
              <a:latin typeface="Times New Roman"/>
            </a:endParaRPr>
          </a:p>
        </p:txBody>
      </p:sp>
      <p:sp>
        <p:nvSpPr>
          <p:cNvPr id="262" name="PlaceHolder 2"/>
          <p:cNvSpPr>
            <a:spLocks noGrp="1"/>
          </p:cNvSpPr>
          <p:nvPr>
            <p:ph type="sldImg"/>
          </p:nvPr>
        </p:nvSpPr>
        <p:spPr>
          <a:xfrm>
            <a:off x="1143000" y="685800"/>
            <a:ext cx="4571640" cy="3428640"/>
          </a:xfrm>
          <a:prstGeom prst="rect">
            <a:avLst/>
          </a:prstGeom>
          <a:ln w="0">
            <a:noFill/>
          </a:ln>
        </p:spPr>
      </p:sp>
      <p:sp>
        <p:nvSpPr>
          <p:cNvPr id="263" name="PlaceHolder 3"/>
          <p:cNvSpPr>
            <a:spLocks noGrp="1"/>
          </p:cNvSpPr>
          <p:nvPr>
            <p:ph type="body"/>
          </p:nvPr>
        </p:nvSpPr>
        <p:spPr>
          <a:xfrm>
            <a:off x="685800" y="4343400"/>
            <a:ext cx="5486040" cy="4114440"/>
          </a:xfrm>
          <a:prstGeom prst="rect">
            <a:avLst/>
          </a:prstGeom>
          <a:noFill/>
          <a:ln w="9360">
            <a:noFill/>
          </a:ln>
        </p:spPr>
        <p:txBody>
          <a:bodyPr numCol="1" spcCol="0" anchor="t">
            <a:noAutofit/>
          </a:bodyPr>
          <a:p>
            <a:endParaRPr b="0" lang="en-US" sz="20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PlaceHolder 1"/>
          <p:cNvSpPr>
            <a:spLocks noGrp="1"/>
          </p:cNvSpPr>
          <p:nvPr>
            <p:ph type="sldNum" idx="109"/>
          </p:nvPr>
        </p:nvSpPr>
        <p:spPr>
          <a:xfrm>
            <a:off x="3884760" y="8685360"/>
            <a:ext cx="2971440" cy="456840"/>
          </a:xfrm>
          <a:prstGeom prst="rect">
            <a:avLst/>
          </a:prstGeom>
          <a:noFill/>
          <a:ln w="9360">
            <a:noFill/>
          </a:ln>
        </p:spPr>
        <p:txBody>
          <a:bodyPr numCol="1" spcCol="0" anchor="b">
            <a:noAutofit/>
          </a:bodyPr>
          <a:lstStyle>
            <a:lvl1pPr algn="r">
              <a:lnSpc>
                <a:spcPct val="100000"/>
              </a:lnSpc>
              <a:buNone/>
              <a:defRPr b="0" lang="en-US" sz="1200" spc="-1" strike="noStrike">
                <a:solidFill>
                  <a:srgbClr val="000000"/>
                </a:solidFill>
                <a:latin typeface="Times New Roman"/>
              </a:defRPr>
            </a:lvl1pPr>
          </a:lstStyle>
          <a:p>
            <a:pPr algn="r">
              <a:lnSpc>
                <a:spcPct val="100000"/>
              </a:lnSpc>
              <a:buNone/>
            </a:pPr>
            <a:fld id="{81837490-8D53-4618-9C9B-B2B063B8F183}" type="slidenum">
              <a:rPr b="0" lang="en-US" sz="1200" spc="-1" strike="noStrike">
                <a:solidFill>
                  <a:srgbClr val="000000"/>
                </a:solidFill>
                <a:latin typeface="Times New Roman"/>
              </a:rPr>
              <a:t>&lt;number&gt;</a:t>
            </a:fld>
            <a:endParaRPr b="0" lang="en-US" sz="1200" spc="-1" strike="noStrike">
              <a:latin typeface="Times New Roman"/>
            </a:endParaRPr>
          </a:p>
        </p:txBody>
      </p:sp>
      <p:sp>
        <p:nvSpPr>
          <p:cNvPr id="265" name="PlaceHolder 2"/>
          <p:cNvSpPr>
            <a:spLocks noGrp="1"/>
          </p:cNvSpPr>
          <p:nvPr>
            <p:ph type="sldImg"/>
          </p:nvPr>
        </p:nvSpPr>
        <p:spPr>
          <a:xfrm>
            <a:off x="1143000" y="685800"/>
            <a:ext cx="4571640" cy="3428640"/>
          </a:xfrm>
          <a:prstGeom prst="rect">
            <a:avLst/>
          </a:prstGeom>
          <a:ln w="0">
            <a:noFill/>
          </a:ln>
        </p:spPr>
      </p:sp>
      <p:sp>
        <p:nvSpPr>
          <p:cNvPr id="266" name="PlaceHolder 3"/>
          <p:cNvSpPr>
            <a:spLocks noGrp="1"/>
          </p:cNvSpPr>
          <p:nvPr>
            <p:ph type="body"/>
          </p:nvPr>
        </p:nvSpPr>
        <p:spPr>
          <a:xfrm>
            <a:off x="685800" y="4343400"/>
            <a:ext cx="5486040" cy="4114440"/>
          </a:xfrm>
          <a:prstGeom prst="rect">
            <a:avLst/>
          </a:prstGeom>
          <a:noFill/>
          <a:ln w="9360">
            <a:noFill/>
          </a:ln>
        </p:spPr>
        <p:txBody>
          <a:bodyPr numCol="1" spcCol="0" anchor="t">
            <a:noAutofit/>
          </a:bodyPr>
          <a:p>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1"/>
          </p:nvPr>
        </p:nvSpPr>
        <p:spPr/>
        <p:txBody>
          <a:bodyPr/>
          <a:p>
            <a:fld id="{1DA89320-5724-4584-A28F-2F1E1B877865}"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2000" spc="-1" strike="noStrike">
              <a:solidFill>
                <a:srgbClr val="ffffff"/>
              </a:solidFill>
              <a:latin typeface="Times New Roman"/>
            </a:endParaRPr>
          </a:p>
        </p:txBody>
      </p:sp>
      <p:sp>
        <p:nvSpPr>
          <p:cNvPr id="27" name="PlaceHolder 2"/>
          <p:cNvSpPr>
            <a:spLocks noGrp="1"/>
          </p:cNvSpPr>
          <p:nvPr>
            <p:ph/>
          </p:nvPr>
        </p:nvSpPr>
        <p:spPr>
          <a:xfrm>
            <a:off x="457200" y="1600200"/>
            <a:ext cx="8229240" cy="21585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28" name="PlaceHolder 3"/>
          <p:cNvSpPr>
            <a:spLocks noGrp="1"/>
          </p:cNvSpPr>
          <p:nvPr>
            <p:ph/>
          </p:nvPr>
        </p:nvSpPr>
        <p:spPr>
          <a:xfrm>
            <a:off x="457200" y="3964320"/>
            <a:ext cx="8229240" cy="21585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1"/>
          </p:nvPr>
        </p:nvSpPr>
        <p:spPr/>
        <p:txBody>
          <a:bodyPr/>
          <a:p>
            <a:fld id="{0246C876-8922-4B20-B810-CF40403CACF4}"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2000" spc="-1" strike="noStrike">
              <a:solidFill>
                <a:srgbClr val="ffffff"/>
              </a:solidFill>
              <a:latin typeface="Times New Roman"/>
            </a:endParaRPr>
          </a:p>
        </p:txBody>
      </p:sp>
      <p:sp>
        <p:nvSpPr>
          <p:cNvPr id="30"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31"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32"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33" name="PlaceHolder 5"/>
          <p:cNvSpPr>
            <a:spLocks noGrp="1"/>
          </p:cNvSpPr>
          <p:nvPr>
            <p:ph/>
          </p:nvPr>
        </p:nvSpPr>
        <p:spPr>
          <a:xfrm>
            <a:off x="4674240" y="3964320"/>
            <a:ext cx="4015800" cy="21585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1"/>
          </p:nvPr>
        </p:nvSpPr>
        <p:spPr/>
        <p:txBody>
          <a:bodyPr/>
          <a:p>
            <a:fld id="{F9E04C7C-58B6-4B0F-8E76-E4E5A4552052}"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2000" spc="-1" strike="noStrike">
              <a:solidFill>
                <a:srgbClr val="ffffff"/>
              </a:solidFill>
              <a:latin typeface="Times New Roman"/>
            </a:endParaRPr>
          </a:p>
        </p:txBody>
      </p:sp>
      <p:sp>
        <p:nvSpPr>
          <p:cNvPr id="35" name="PlaceHolder 2"/>
          <p:cNvSpPr>
            <a:spLocks noGrp="1"/>
          </p:cNvSpPr>
          <p:nvPr>
            <p:ph/>
          </p:nvPr>
        </p:nvSpPr>
        <p:spPr>
          <a:xfrm>
            <a:off x="457200" y="1600200"/>
            <a:ext cx="2649600" cy="21585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36" name="PlaceHolder 3"/>
          <p:cNvSpPr>
            <a:spLocks noGrp="1"/>
          </p:cNvSpPr>
          <p:nvPr>
            <p:ph/>
          </p:nvPr>
        </p:nvSpPr>
        <p:spPr>
          <a:xfrm>
            <a:off x="3239640" y="1600200"/>
            <a:ext cx="2649600" cy="21585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37" name="PlaceHolder 4"/>
          <p:cNvSpPr>
            <a:spLocks noGrp="1"/>
          </p:cNvSpPr>
          <p:nvPr>
            <p:ph/>
          </p:nvPr>
        </p:nvSpPr>
        <p:spPr>
          <a:xfrm>
            <a:off x="6022080" y="1600200"/>
            <a:ext cx="2649600" cy="21585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38" name="PlaceHolder 5"/>
          <p:cNvSpPr>
            <a:spLocks noGrp="1"/>
          </p:cNvSpPr>
          <p:nvPr>
            <p:ph/>
          </p:nvPr>
        </p:nvSpPr>
        <p:spPr>
          <a:xfrm>
            <a:off x="457200" y="3964320"/>
            <a:ext cx="2649600" cy="21585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39" name="PlaceHolder 6"/>
          <p:cNvSpPr>
            <a:spLocks noGrp="1"/>
          </p:cNvSpPr>
          <p:nvPr>
            <p:ph/>
          </p:nvPr>
        </p:nvSpPr>
        <p:spPr>
          <a:xfrm>
            <a:off x="3239640" y="3964320"/>
            <a:ext cx="2649600" cy="21585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40" name="PlaceHolder 7"/>
          <p:cNvSpPr>
            <a:spLocks noGrp="1"/>
          </p:cNvSpPr>
          <p:nvPr>
            <p:ph/>
          </p:nvPr>
        </p:nvSpPr>
        <p:spPr>
          <a:xfrm>
            <a:off x="6022080" y="3964320"/>
            <a:ext cx="2649600" cy="21585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1"/>
          </p:nvPr>
        </p:nvSpPr>
        <p:spPr/>
        <p:txBody>
          <a:bodyPr/>
          <a:p>
            <a:fld id="{78C3F535-C931-4140-9178-D3DBFC0F41F2}"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2000" spc="-1" strike="noStrike">
              <a:solidFill>
                <a:srgbClr val="ffffff"/>
              </a:solidFill>
              <a:latin typeface="Times New Roman"/>
            </a:endParaRPr>
          </a:p>
        </p:txBody>
      </p:sp>
      <p:sp>
        <p:nvSpPr>
          <p:cNvPr id="6" name="PlaceHolder 2"/>
          <p:cNvSpPr>
            <a:spLocks noGrp="1"/>
          </p:cNvSpPr>
          <p:nvPr>
            <p:ph type="subTitle"/>
          </p:nvPr>
        </p:nvSpPr>
        <p:spPr>
          <a:xfrm>
            <a:off x="457200" y="1600200"/>
            <a:ext cx="8229240" cy="45255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1"/>
          </p:nvPr>
        </p:nvSpPr>
        <p:spPr/>
        <p:txBody>
          <a:bodyPr/>
          <a:p>
            <a:fld id="{1853E092-45D0-4BE5-B934-98237D3437EB}"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2000" spc="-1" strike="noStrike">
              <a:solidFill>
                <a:srgbClr val="ffffff"/>
              </a:solidFill>
              <a:latin typeface="Times New Roman"/>
            </a:endParaRPr>
          </a:p>
        </p:txBody>
      </p:sp>
      <p:sp>
        <p:nvSpPr>
          <p:cNvPr id="8" name="PlaceHolder 2"/>
          <p:cNvSpPr>
            <a:spLocks noGrp="1"/>
          </p:cNvSpPr>
          <p:nvPr>
            <p:ph/>
          </p:nvPr>
        </p:nvSpPr>
        <p:spPr>
          <a:xfrm>
            <a:off x="457200" y="1600200"/>
            <a:ext cx="8229240" cy="45255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1"/>
          </p:nvPr>
        </p:nvSpPr>
        <p:spPr/>
        <p:txBody>
          <a:bodyPr/>
          <a:p>
            <a:fld id="{3B91F153-160B-495D-B677-88AB4A541AE6}"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2000" spc="-1" strike="noStrike">
              <a:solidFill>
                <a:srgbClr val="ffffff"/>
              </a:solidFill>
              <a:latin typeface="Times New Roman"/>
            </a:endParaRPr>
          </a:p>
        </p:txBody>
      </p:sp>
      <p:sp>
        <p:nvSpPr>
          <p:cNvPr id="10"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11"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1"/>
          </p:nvPr>
        </p:nvSpPr>
        <p:spPr/>
        <p:txBody>
          <a:bodyPr/>
          <a:p>
            <a:fld id="{7E3F1C28-7319-4D48-9A24-6465BAFD094B}"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2000" spc="-1" strike="noStrike">
              <a:solidFill>
                <a:srgbClr val="ffffff"/>
              </a:solidFill>
              <a:latin typeface="Times New Roman"/>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1"/>
          </p:nvPr>
        </p:nvSpPr>
        <p:spPr/>
        <p:txBody>
          <a:bodyPr/>
          <a:p>
            <a:fld id="{18F2820E-78B8-40D2-9138-A937B76FC2B8}"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1"/>
          </p:nvPr>
        </p:nvSpPr>
        <p:spPr/>
        <p:txBody>
          <a:bodyPr/>
          <a:p>
            <a:fld id="{B038B393-826C-4F22-B5E2-131CDADCAC2C}"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2000" spc="-1" strike="noStrike">
              <a:solidFill>
                <a:srgbClr val="ffffff"/>
              </a:solidFill>
              <a:latin typeface="Times New Roman"/>
            </a:endParaRPr>
          </a:p>
        </p:txBody>
      </p:sp>
      <p:sp>
        <p:nvSpPr>
          <p:cNvPr id="15"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16"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17"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1"/>
          </p:nvPr>
        </p:nvSpPr>
        <p:spPr/>
        <p:txBody>
          <a:bodyPr/>
          <a:p>
            <a:fld id="{B4C1C8CA-DD28-426A-94F5-8482A1ED5612}"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2000" spc="-1" strike="noStrike">
              <a:solidFill>
                <a:srgbClr val="ffffff"/>
              </a:solidFill>
              <a:latin typeface="Times New Roman"/>
            </a:endParaRPr>
          </a:p>
        </p:txBody>
      </p:sp>
      <p:sp>
        <p:nvSpPr>
          <p:cNvPr id="19"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20"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21" name="PlaceHolder 4"/>
          <p:cNvSpPr>
            <a:spLocks noGrp="1"/>
          </p:cNvSpPr>
          <p:nvPr>
            <p:ph/>
          </p:nvPr>
        </p:nvSpPr>
        <p:spPr>
          <a:xfrm>
            <a:off x="4674240" y="3964320"/>
            <a:ext cx="4015800" cy="21585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1"/>
          </p:nvPr>
        </p:nvSpPr>
        <p:spPr/>
        <p:txBody>
          <a:bodyPr/>
          <a:p>
            <a:fld id="{39B6D144-B1B2-4F71-9BF8-7F3258CCA6DD}"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2000" spc="-1" strike="noStrike">
              <a:solidFill>
                <a:srgbClr val="ffffff"/>
              </a:solidFill>
              <a:latin typeface="Times New Roman"/>
            </a:endParaRPr>
          </a:p>
        </p:txBody>
      </p:sp>
      <p:sp>
        <p:nvSpPr>
          <p:cNvPr id="23"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24"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25" name="PlaceHolder 4"/>
          <p:cNvSpPr>
            <a:spLocks noGrp="1"/>
          </p:cNvSpPr>
          <p:nvPr>
            <p:ph/>
          </p:nvPr>
        </p:nvSpPr>
        <p:spPr>
          <a:xfrm>
            <a:off x="457200" y="3964320"/>
            <a:ext cx="8229240" cy="21585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1"/>
          </p:nvPr>
        </p:nvSpPr>
        <p:spPr/>
        <p:txBody>
          <a:bodyPr/>
          <a:p>
            <a:fld id="{EB034AE8-5E28-45A5-9A8B-478DF831EB2B}"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8" descr="DECOLORED2.jpg"/>
          <p:cNvPicPr/>
          <p:nvPr/>
        </p:nvPicPr>
        <p:blipFill>
          <a:blip r:embed="rId2"/>
          <a:stretch/>
        </p:blipFill>
        <p:spPr>
          <a:xfrm>
            <a:off x="0" y="0"/>
            <a:ext cx="9143640" cy="1599840"/>
          </a:xfrm>
          <a:prstGeom prst="rect">
            <a:avLst/>
          </a:prstGeom>
          <a:ln w="9525">
            <a:noFill/>
          </a:ln>
        </p:spPr>
      </p:pic>
      <p:sp>
        <p:nvSpPr>
          <p:cNvPr id="1" name="PlaceHolder 1"/>
          <p:cNvSpPr>
            <a:spLocks noGrp="1"/>
          </p:cNvSpPr>
          <p:nvPr>
            <p:ph type="title"/>
          </p:nvPr>
        </p:nvSpPr>
        <p:spPr>
          <a:xfrm>
            <a:off x="457200" y="274680"/>
            <a:ext cx="8229240" cy="1142640"/>
          </a:xfrm>
          <a:prstGeom prst="rect">
            <a:avLst/>
          </a:prstGeom>
          <a:noFill/>
          <a:ln w="9360">
            <a:noFill/>
          </a:ln>
        </p:spPr>
        <p:txBody>
          <a:bodyPr numCol="1" spcCol="0" anchor="ctr">
            <a:noAutofit/>
          </a:bodyPr>
          <a:p>
            <a:pPr algn="ctr">
              <a:lnSpc>
                <a:spcPct val="100000"/>
              </a:lnSpc>
              <a:buNone/>
            </a:pPr>
            <a:r>
              <a:rPr b="0" lang="en-US" sz="4400" spc="-1" strike="noStrike">
                <a:solidFill>
                  <a:srgbClr val="558ed5"/>
                </a:solidFill>
                <a:latin typeface="Calibri"/>
              </a:rPr>
              <a:t>Click </a:t>
            </a:r>
            <a:r>
              <a:rPr b="0" lang="en-US" sz="4400" spc="-1" strike="noStrike">
                <a:solidFill>
                  <a:srgbClr val="558ed5"/>
                </a:solidFill>
                <a:latin typeface="Calibri"/>
              </a:rPr>
              <a:t>to edit </a:t>
            </a:r>
            <a:r>
              <a:rPr b="0" lang="en-US" sz="4400" spc="-1" strike="noStrike">
                <a:solidFill>
                  <a:srgbClr val="558ed5"/>
                </a:solidFill>
                <a:latin typeface="Calibri"/>
              </a:rPr>
              <a:t>Master </a:t>
            </a:r>
            <a:r>
              <a:rPr b="0" lang="en-US" sz="4400" spc="-1" strike="noStrike">
                <a:solidFill>
                  <a:srgbClr val="558ed5"/>
                </a:solidFill>
                <a:latin typeface="Calibri"/>
              </a:rPr>
              <a:t>title </a:t>
            </a:r>
            <a:r>
              <a:rPr b="0" lang="en-US" sz="4400" spc="-1" strike="noStrike">
                <a:solidFill>
                  <a:srgbClr val="558ed5"/>
                </a:solidFill>
                <a:latin typeface="Calibri"/>
              </a:rPr>
              <a:t>style</a:t>
            </a:r>
            <a:endParaRPr b="0" lang="en-US" sz="4400" spc="-1" strike="noStrike">
              <a:solidFill>
                <a:srgbClr val="ffffff"/>
              </a:solidFill>
              <a:latin typeface="Times New Roman"/>
            </a:endParaRPr>
          </a:p>
        </p:txBody>
      </p:sp>
      <p:sp>
        <p:nvSpPr>
          <p:cNvPr id="2" name="PlaceHolder 2"/>
          <p:cNvSpPr>
            <a:spLocks noGrp="1"/>
          </p:cNvSpPr>
          <p:nvPr>
            <p:ph type="body"/>
          </p:nvPr>
        </p:nvSpPr>
        <p:spPr>
          <a:xfrm>
            <a:off x="457200" y="1600200"/>
            <a:ext cx="8229240" cy="4525560"/>
          </a:xfrm>
          <a:prstGeom prst="rect">
            <a:avLst/>
          </a:prstGeom>
          <a:noFill/>
          <a:ln w="9360">
            <a:noFill/>
          </a:ln>
        </p:spPr>
        <p:txBody>
          <a:bodyPr numCol="1" spcCol="0" anchor="t">
            <a:noAutofit/>
          </a:bodyPr>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743040" indent="-285840">
              <a:lnSpc>
                <a:spcPct val="100000"/>
              </a:lnSpc>
              <a:spcBef>
                <a:spcPts val="47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600">
              <a:lnSpc>
                <a:spcPct val="100000"/>
              </a:lnSpc>
              <a:spcBef>
                <a:spcPts val="400"/>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600">
              <a:lnSpc>
                <a:spcPct val="100000"/>
              </a:lnSpc>
              <a:spcBef>
                <a:spcPts val="360"/>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600">
              <a:lnSpc>
                <a:spcPct val="100000"/>
              </a:lnSpc>
              <a:spcBef>
                <a:spcPts val="360"/>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3" name="PlaceHolder 3"/>
          <p:cNvSpPr>
            <a:spLocks noGrp="1"/>
          </p:cNvSpPr>
          <p:nvPr>
            <p:ph type="sldNum" idx="1"/>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e46c0a"/>
                </a:solidFill>
                <a:latin typeface="Calibri"/>
              </a:defRPr>
            </a:lvl1pPr>
          </a:lstStyle>
          <a:p>
            <a:pPr algn="r">
              <a:lnSpc>
                <a:spcPct val="100000"/>
              </a:lnSpc>
              <a:buNone/>
            </a:pPr>
            <a:fld id="{D054602E-BA9C-49C1-A9F8-A69AA4D4B1E7}" type="slidenum">
              <a:rPr b="0" lang="en-US" sz="1200" spc="-1" strike="noStrike">
                <a:solidFill>
                  <a:srgbClr val="e46c0a"/>
                </a:solidFill>
                <a:latin typeface="Calibri"/>
              </a:rPr>
              <a:t>&lt;number&gt;</a:t>
            </a:fld>
            <a:endParaRPr b="0" lang="en-US" sz="1200" spc="-1" strike="noStrike">
              <a:latin typeface="Times New Roman"/>
            </a:endParaRPr>
          </a:p>
        </p:txBody>
      </p:sp>
      <p:sp>
        <p:nvSpPr>
          <p:cNvPr id="4" name="PlaceHolder 4"/>
          <p:cNvSpPr>
            <a:spLocks noGrp="1"/>
          </p:cNvSpPr>
          <p:nvPr>
            <p:ph type="ftr" idx="2"/>
          </p:nvPr>
        </p:nvSpPr>
        <p:spPr>
          <a:xfrm>
            <a:off x="457200" y="6356520"/>
            <a:ext cx="5562360" cy="364680"/>
          </a:xfrm>
          <a:prstGeom prst="rect">
            <a:avLst/>
          </a:prstGeom>
          <a:noFill/>
          <a:ln w="0">
            <a:noFill/>
          </a:ln>
        </p:spPr>
        <p:txBody>
          <a:bodyPr anchor="ctr">
            <a:noAutofit/>
          </a:bodyPr>
          <a:lstStyle>
            <a:lvl1pPr>
              <a:lnSpc>
                <a:spcPct val="100000"/>
              </a:lnSpc>
              <a:buNone/>
              <a:defRPr b="0" lang="en-US" sz="1200" spc="-1" strike="noStrike">
                <a:solidFill>
                  <a:srgbClr val="e46c0a"/>
                </a:solidFill>
                <a:latin typeface="Calibri"/>
              </a:defRPr>
            </a:lvl1pPr>
          </a:lstStyle>
          <a:p>
            <a:pPr>
              <a:lnSpc>
                <a:spcPct val="100000"/>
              </a:lnSpc>
              <a:buNone/>
            </a:pPr>
            <a:r>
              <a:rPr b="0" lang="en-US" sz="1200" spc="-1" strike="noStrike">
                <a:solidFill>
                  <a:srgbClr val="e46c0a"/>
                </a:solidFill>
                <a:latin typeface="Calibri"/>
              </a:rPr>
              <a:t>&lt;footer&gt;</a:t>
            </a:r>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xml"/><Relationship Id="rId3"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xml"/><Relationship Id="rId3"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1.xml"/><Relationship Id="rId3"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1.xml"/><Relationship Id="rId3"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1.xml"/><Relationship Id="rId3"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5.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image" Target="../media/image20.jpeg"/><Relationship Id="rId3" Type="http://schemas.openxmlformats.org/officeDocument/2006/relationships/image" Target="../media/image21.jpeg"/><Relationship Id="rId4" Type="http://schemas.openxmlformats.org/officeDocument/2006/relationships/slideLayout" Target="../slideLayouts/slideLayout1.xml"/>
</Relationships>
</file>

<file path=ppt/slides/_rels/slide36.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1.xml"/>
</Relationships>
</file>

<file path=ppt/slides/_rels/slide37.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slideLayout" Target="../slideLayouts/slideLayout1.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slideLayout" Target="../slideLayouts/slideLayout1.xml"/><Relationship Id="rId3"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image" Target="../media/image25.jpeg"/><Relationship Id="rId2" Type="http://schemas.openxmlformats.org/officeDocument/2006/relationships/slideLayout" Target="../slideLayouts/slideLayout1.xml"/><Relationship Id="rId3"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4.xml.rels><?xml version="1.0" encoding="UTF-8"?>
<Relationships xmlns="http://schemas.openxmlformats.org/package/2006/relationships"><Relationship Id="rId1" Type="http://schemas.openxmlformats.org/officeDocument/2006/relationships/image" Target="../media/image26.jpeg"/><Relationship Id="rId2" Type="http://schemas.openxmlformats.org/officeDocument/2006/relationships/slideLayout" Target="../slideLayouts/slideLayout1.xml"/>
</Relationships>
</file>

<file path=ppt/slides/_rels/slide45.xml.rels><?xml version="1.0" encoding="UTF-8"?>
<Relationships xmlns="http://schemas.openxmlformats.org/package/2006/relationships"><Relationship Id="rId1" Type="http://schemas.openxmlformats.org/officeDocument/2006/relationships/image" Target="../media/image27.jpeg"/><Relationship Id="rId2" Type="http://schemas.openxmlformats.org/officeDocument/2006/relationships/slideLayout" Target="../slideLayouts/slideLayout1.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
</Relationships>
</file>

<file path=ppt/slides/_rels/slide5.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title"/>
          </p:nvPr>
        </p:nvSpPr>
        <p:spPr>
          <a:xfrm>
            <a:off x="425880" y="608760"/>
            <a:ext cx="8229240" cy="1142640"/>
          </a:xfrm>
          <a:prstGeom prst="rect">
            <a:avLst/>
          </a:prstGeom>
          <a:noFill/>
          <a:ln w="9360">
            <a:noFill/>
          </a:ln>
        </p:spPr>
        <p:txBody>
          <a:bodyPr numCol="1" spcCol="0" anchor="ctr">
            <a:noAutofit/>
          </a:bodyPr>
          <a:p>
            <a:pPr algn="ctr">
              <a:lnSpc>
                <a:spcPct val="100000"/>
              </a:lnSpc>
              <a:buNone/>
            </a:pPr>
            <a:r>
              <a:rPr b="1" lang="en-US" sz="4400" spc="-1" strike="noStrike">
                <a:solidFill>
                  <a:srgbClr val="558ed5"/>
                </a:solidFill>
                <a:latin typeface="Calibri"/>
              </a:rPr>
              <a:t>Programming Logic and Design</a:t>
            </a:r>
            <a:br>
              <a:rPr sz="4400"/>
            </a:br>
            <a:r>
              <a:rPr b="1" i="1" lang="en-US" sz="4400" spc="-1" strike="noStrike">
                <a:solidFill>
                  <a:srgbClr val="558ed5"/>
                </a:solidFill>
                <a:latin typeface="Calibri"/>
              </a:rPr>
              <a:t>Ninth Edition</a:t>
            </a:r>
            <a:endParaRPr b="0" lang="en-US" sz="4400" spc="-1" strike="noStrike">
              <a:solidFill>
                <a:srgbClr val="ffffff"/>
              </a:solidFill>
              <a:latin typeface="Times New Roman"/>
            </a:endParaRPr>
          </a:p>
        </p:txBody>
      </p:sp>
      <p:sp>
        <p:nvSpPr>
          <p:cNvPr id="48" name="PlaceHolder 2"/>
          <p:cNvSpPr>
            <a:spLocks noGrp="1"/>
          </p:cNvSpPr>
          <p:nvPr>
            <p:ph/>
          </p:nvPr>
        </p:nvSpPr>
        <p:spPr>
          <a:xfrm>
            <a:off x="457200" y="2438280"/>
            <a:ext cx="8229240" cy="3687480"/>
          </a:xfrm>
          <a:prstGeom prst="rect">
            <a:avLst/>
          </a:prstGeom>
          <a:noFill/>
          <a:ln w="9360">
            <a:noFill/>
          </a:ln>
        </p:spPr>
        <p:txBody>
          <a:bodyPr numCol="1" spcCol="0" anchor="t">
            <a:noAutofit/>
          </a:bodyPr>
          <a:p>
            <a:pPr marL="343080" indent="-343080" algn="ctr">
              <a:lnSpc>
                <a:spcPct val="90000"/>
              </a:lnSpc>
              <a:spcBef>
                <a:spcPts val="680"/>
              </a:spcBef>
              <a:buNone/>
              <a:tabLst>
                <a:tab algn="l" pos="0"/>
              </a:tabLst>
            </a:pPr>
            <a:r>
              <a:rPr b="0" i="1" lang="en-US" sz="3400" spc="-1" strike="noStrike">
                <a:solidFill>
                  <a:srgbClr val="000000"/>
                </a:solidFill>
                <a:latin typeface="Calibri"/>
              </a:rPr>
              <a:t>Chapter 6</a:t>
            </a:r>
            <a:endParaRPr b="0" lang="en-US" sz="3400" spc="-1" strike="noStrike">
              <a:solidFill>
                <a:srgbClr val="000000"/>
              </a:solidFill>
              <a:latin typeface="Calibri"/>
            </a:endParaRPr>
          </a:p>
          <a:p>
            <a:pPr marL="343080" indent="-343080" algn="ctr">
              <a:lnSpc>
                <a:spcPct val="90000"/>
              </a:lnSpc>
              <a:spcBef>
                <a:spcPts val="641"/>
              </a:spcBef>
              <a:buNone/>
              <a:tabLst>
                <a:tab algn="l" pos="0"/>
              </a:tabLst>
            </a:pPr>
            <a:r>
              <a:rPr b="0" i="1" lang="en-US" sz="3200" spc="-1" strike="noStrike">
                <a:solidFill>
                  <a:srgbClr val="000000"/>
                </a:solidFill>
                <a:latin typeface="Calibri"/>
              </a:rPr>
              <a:t>Arrays</a:t>
            </a:r>
            <a:endParaRPr b="0" lang="en-US" sz="3200" spc="-1" strike="noStrike">
              <a:solidFill>
                <a:srgbClr val="000000"/>
              </a:solidFill>
              <a:latin typeface="Calibri"/>
            </a:endParaRPr>
          </a:p>
        </p:txBody>
      </p:sp>
      <p:sp>
        <p:nvSpPr>
          <p:cNvPr id="49" name="PlaceHolder 3"/>
          <p:cNvSpPr>
            <a:spLocks noGrp="1"/>
          </p:cNvSpPr>
          <p:nvPr>
            <p:ph type="sldNum" idx="6"/>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e46c0a"/>
                </a:solidFill>
                <a:latin typeface="Calibri"/>
              </a:defRPr>
            </a:lvl1pPr>
          </a:lstStyle>
          <a:p>
            <a:pPr algn="r">
              <a:lnSpc>
                <a:spcPct val="100000"/>
              </a:lnSpc>
              <a:buNone/>
            </a:pPr>
            <a:fld id="{9B44B044-1DD3-4622-911A-D218BA87EBD7}" type="slidenum">
              <a:rPr b="0" lang="en-US" sz="1200" spc="-1" strike="noStrike">
                <a:solidFill>
                  <a:srgbClr val="e46c0a"/>
                </a:solidFill>
                <a:latin typeface="Calibri"/>
              </a:rPr>
              <a:t>&lt;number&gt;</a:t>
            </a:fld>
            <a:endParaRPr b="0" lang="en-US" sz="1200" spc="-1" strike="noStrike">
              <a:latin typeface="Times New Roman"/>
            </a:endParaRPr>
          </a:p>
        </p:txBody>
      </p:sp>
      <p:sp>
        <p:nvSpPr>
          <p:cNvPr id="50" name="PlaceHolder 4"/>
          <p:cNvSpPr>
            <a:spLocks noGrp="1"/>
          </p:cNvSpPr>
          <p:nvPr>
            <p:ph type="ftr" idx="7"/>
          </p:nvPr>
        </p:nvSpPr>
        <p:spPr>
          <a:xfrm>
            <a:off x="457200" y="6356520"/>
            <a:ext cx="5562360" cy="364680"/>
          </a:xfrm>
          <a:prstGeom prst="rect">
            <a:avLst/>
          </a:prstGeom>
          <a:noFill/>
          <a:ln w="0">
            <a:noFill/>
          </a:ln>
        </p:spPr>
        <p:txBody>
          <a:bodyPr anchor="ctr">
            <a:noAutofit/>
          </a:bodyPr>
          <a:lstStyle>
            <a:lvl1pPr>
              <a:lnSpc>
                <a:spcPct val="100000"/>
              </a:lnSpc>
              <a:buNone/>
              <a:defRPr b="0" lang="en-US" sz="1200" spc="-1" strike="noStrike">
                <a:solidFill>
                  <a:srgbClr val="e46c0a"/>
                </a:solidFill>
                <a:latin typeface="Calibri"/>
              </a:defRPr>
            </a:lvl1pPr>
          </a:lstStyle>
          <a:p>
            <a:pPr>
              <a:lnSpc>
                <a:spcPct val="100000"/>
              </a:lnSpc>
              <a:buNone/>
            </a:pPr>
            <a:r>
              <a:rPr b="0" lang="en-US" sz="1200" spc="-1" strike="noStrike">
                <a:solidFill>
                  <a:srgbClr val="e46c0a"/>
                </a:solidFill>
                <a:latin typeface="Calibri"/>
              </a:rPr>
              <a:t>Programming Logic and Design, Ninth Edition</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71640" y="568440"/>
            <a:ext cx="3839400" cy="2895120"/>
          </a:xfrm>
          <a:prstGeom prst="rect">
            <a:avLst/>
          </a:prstGeom>
          <a:noFill/>
          <a:ln w="9360">
            <a:noFill/>
          </a:ln>
        </p:spPr>
        <p:txBody>
          <a:bodyPr numCol="1" spcCol="0" anchor="ctr">
            <a:noAutofit/>
          </a:bodyPr>
          <a:p>
            <a:pPr algn="ctr">
              <a:lnSpc>
                <a:spcPct val="100000"/>
              </a:lnSpc>
              <a:buNone/>
            </a:pPr>
            <a:r>
              <a:rPr b="0" lang="en-US" sz="4400" spc="-1" strike="noStrike">
                <a:solidFill>
                  <a:srgbClr val="558ed5"/>
                </a:solidFill>
                <a:latin typeface="Calibri"/>
              </a:rPr>
              <a:t>How an Array Can </a:t>
            </a:r>
            <a:br>
              <a:rPr sz="4400"/>
            </a:br>
            <a:r>
              <a:rPr b="0" lang="en-US" sz="4400" spc="-1" strike="noStrike">
                <a:solidFill>
                  <a:srgbClr val="558ed5"/>
                </a:solidFill>
                <a:latin typeface="Calibri"/>
              </a:rPr>
              <a:t>Replace Nested Decisions </a:t>
            </a:r>
            <a:r>
              <a:rPr b="0" lang="en-US" sz="1200" spc="-1" strike="noStrike">
                <a:solidFill>
                  <a:srgbClr val="558ed5"/>
                </a:solidFill>
                <a:latin typeface="Calibri"/>
              </a:rPr>
              <a:t>(continued -4)</a:t>
            </a:r>
            <a:endParaRPr b="0" lang="en-US" sz="1200" spc="-1" strike="noStrike">
              <a:solidFill>
                <a:srgbClr val="ffffff"/>
              </a:solidFill>
              <a:latin typeface="Times New Roman"/>
            </a:endParaRPr>
          </a:p>
        </p:txBody>
      </p:sp>
      <p:pic>
        <p:nvPicPr>
          <p:cNvPr id="86" name="Picture 2" descr="The logic of using an array and nested ifs is correct, but the process is cumbersome and certainly not recommended."/>
          <p:cNvPicPr/>
          <p:nvPr/>
        </p:nvPicPr>
        <p:blipFill>
          <a:blip r:embed="rId1"/>
          <a:stretch/>
        </p:blipFill>
        <p:spPr>
          <a:xfrm>
            <a:off x="3911040" y="533520"/>
            <a:ext cx="4775400" cy="5746320"/>
          </a:xfrm>
          <a:prstGeom prst="rect">
            <a:avLst/>
          </a:prstGeom>
          <a:ln w="0">
            <a:noFill/>
          </a:ln>
        </p:spPr>
      </p:pic>
      <p:sp>
        <p:nvSpPr>
          <p:cNvPr id="87" name="PlaceHolder 2"/>
          <p:cNvSpPr>
            <a:spLocks noGrp="1"/>
          </p:cNvSpPr>
          <p:nvPr>
            <p:ph type="sldNum" idx="24"/>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e46c0a"/>
                </a:solidFill>
                <a:latin typeface="Calibri"/>
              </a:defRPr>
            </a:lvl1pPr>
          </a:lstStyle>
          <a:p>
            <a:pPr algn="r">
              <a:lnSpc>
                <a:spcPct val="100000"/>
              </a:lnSpc>
              <a:buNone/>
            </a:pPr>
            <a:fld id="{5C7D9820-D561-4643-84CA-A06B13B5087E}" type="slidenum">
              <a:rPr b="0" lang="en-US" sz="1200" spc="-1" strike="noStrike">
                <a:solidFill>
                  <a:srgbClr val="e46c0a"/>
                </a:solidFill>
                <a:latin typeface="Calibri"/>
              </a:rPr>
              <a:t>&lt;number&gt;</a:t>
            </a:fld>
            <a:endParaRPr b="0" lang="en-US" sz="1200" spc="-1" strike="noStrike">
              <a:latin typeface="Times New Roman"/>
            </a:endParaRPr>
          </a:p>
        </p:txBody>
      </p:sp>
      <p:sp>
        <p:nvSpPr>
          <p:cNvPr id="88" name="PlaceHolder 3"/>
          <p:cNvSpPr>
            <a:spLocks noGrp="1"/>
          </p:cNvSpPr>
          <p:nvPr>
            <p:ph type="ftr" idx="25"/>
          </p:nvPr>
        </p:nvSpPr>
        <p:spPr>
          <a:xfrm>
            <a:off x="457200" y="6356520"/>
            <a:ext cx="5562360" cy="364680"/>
          </a:xfrm>
          <a:prstGeom prst="rect">
            <a:avLst/>
          </a:prstGeom>
          <a:noFill/>
          <a:ln w="0">
            <a:noFill/>
          </a:ln>
        </p:spPr>
        <p:txBody>
          <a:bodyPr anchor="ctr">
            <a:noAutofit/>
          </a:bodyPr>
          <a:lstStyle>
            <a:lvl1pPr>
              <a:lnSpc>
                <a:spcPct val="100000"/>
              </a:lnSpc>
              <a:buNone/>
              <a:defRPr b="0" lang="en-US" sz="1200" spc="-1" strike="noStrike">
                <a:solidFill>
                  <a:srgbClr val="e46c0a"/>
                </a:solidFill>
                <a:latin typeface="Calibri"/>
              </a:defRPr>
            </a:lvl1pPr>
          </a:lstStyle>
          <a:p>
            <a:pPr>
              <a:lnSpc>
                <a:spcPct val="100000"/>
              </a:lnSpc>
              <a:buNone/>
            </a:pPr>
            <a:r>
              <a:rPr b="0" lang="en-US" sz="1200" spc="-1" strike="noStrike">
                <a:solidFill>
                  <a:srgbClr val="e46c0a"/>
                </a:solidFill>
                <a:latin typeface="Calibri"/>
              </a:rPr>
              <a:t>Programming Logic and Design, Ninth Edition</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189000" y="527400"/>
            <a:ext cx="3839400" cy="2895120"/>
          </a:xfrm>
          <a:prstGeom prst="rect">
            <a:avLst/>
          </a:prstGeom>
          <a:noFill/>
          <a:ln w="9360">
            <a:noFill/>
          </a:ln>
        </p:spPr>
        <p:txBody>
          <a:bodyPr numCol="1" spcCol="0" anchor="ctr">
            <a:noAutofit/>
          </a:bodyPr>
          <a:p>
            <a:pPr algn="ctr">
              <a:lnSpc>
                <a:spcPct val="100000"/>
              </a:lnSpc>
              <a:buNone/>
            </a:pPr>
            <a:r>
              <a:rPr b="0" lang="en-US" sz="4400" spc="-1" strike="noStrike">
                <a:solidFill>
                  <a:srgbClr val="558ed5"/>
                </a:solidFill>
                <a:latin typeface="Calibri"/>
              </a:rPr>
              <a:t>How an Array Can </a:t>
            </a:r>
            <a:br>
              <a:rPr sz="4400"/>
            </a:br>
            <a:r>
              <a:rPr b="0" lang="en-US" sz="4400" spc="-1" strike="noStrike">
                <a:solidFill>
                  <a:srgbClr val="558ed5"/>
                </a:solidFill>
                <a:latin typeface="Calibri"/>
              </a:rPr>
              <a:t>Replace Nested Decisions </a:t>
            </a:r>
            <a:r>
              <a:rPr b="0" lang="en-US" sz="1200" spc="-1" strike="noStrike">
                <a:solidFill>
                  <a:srgbClr val="558ed5"/>
                </a:solidFill>
                <a:latin typeface="Calibri"/>
              </a:rPr>
              <a:t>(continued -5)</a:t>
            </a:r>
            <a:endParaRPr b="0" lang="en-US" sz="1200" spc="-1" strike="noStrike">
              <a:solidFill>
                <a:srgbClr val="ffffff"/>
              </a:solidFill>
              <a:latin typeface="Times New Roman"/>
            </a:endParaRPr>
          </a:p>
        </p:txBody>
      </p:sp>
      <p:pic>
        <p:nvPicPr>
          <p:cNvPr id="90" name="Picture 1" descr="Dfferent logic of using an array and nested ifs is correct, but the process is cumbersome and certainly not recommended."/>
          <p:cNvPicPr/>
          <p:nvPr/>
        </p:nvPicPr>
        <p:blipFill>
          <a:blip r:embed="rId1"/>
          <a:stretch/>
        </p:blipFill>
        <p:spPr>
          <a:xfrm>
            <a:off x="4028760" y="454320"/>
            <a:ext cx="4694400" cy="5901840"/>
          </a:xfrm>
          <a:prstGeom prst="rect">
            <a:avLst/>
          </a:prstGeom>
          <a:ln w="0">
            <a:noFill/>
          </a:ln>
        </p:spPr>
      </p:pic>
      <p:sp>
        <p:nvSpPr>
          <p:cNvPr id="91" name="PlaceHolder 2"/>
          <p:cNvSpPr>
            <a:spLocks noGrp="1"/>
          </p:cNvSpPr>
          <p:nvPr>
            <p:ph type="sldNum" idx="26"/>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e46c0a"/>
                </a:solidFill>
                <a:latin typeface="Calibri"/>
              </a:defRPr>
            </a:lvl1pPr>
          </a:lstStyle>
          <a:p>
            <a:pPr algn="r">
              <a:lnSpc>
                <a:spcPct val="100000"/>
              </a:lnSpc>
              <a:buNone/>
            </a:pPr>
            <a:fld id="{301226B1-49F6-4264-8B79-9FF7E5DA0B7E}" type="slidenum">
              <a:rPr b="0" lang="en-US" sz="1200" spc="-1" strike="noStrike">
                <a:solidFill>
                  <a:srgbClr val="e46c0a"/>
                </a:solidFill>
                <a:latin typeface="Calibri"/>
              </a:rPr>
              <a:t>&lt;number&gt;</a:t>
            </a:fld>
            <a:endParaRPr b="0" lang="en-US" sz="1200" spc="-1" strike="noStrike">
              <a:latin typeface="Times New Roman"/>
            </a:endParaRPr>
          </a:p>
        </p:txBody>
      </p:sp>
      <p:sp>
        <p:nvSpPr>
          <p:cNvPr id="92" name="PlaceHolder 3"/>
          <p:cNvSpPr>
            <a:spLocks noGrp="1"/>
          </p:cNvSpPr>
          <p:nvPr>
            <p:ph type="ftr" idx="27"/>
          </p:nvPr>
        </p:nvSpPr>
        <p:spPr>
          <a:xfrm>
            <a:off x="457200" y="6356520"/>
            <a:ext cx="5562360" cy="364680"/>
          </a:xfrm>
          <a:prstGeom prst="rect">
            <a:avLst/>
          </a:prstGeom>
          <a:noFill/>
          <a:ln w="0">
            <a:noFill/>
          </a:ln>
        </p:spPr>
        <p:txBody>
          <a:bodyPr anchor="ctr">
            <a:noAutofit/>
          </a:bodyPr>
          <a:lstStyle>
            <a:lvl1pPr>
              <a:lnSpc>
                <a:spcPct val="100000"/>
              </a:lnSpc>
              <a:buNone/>
              <a:defRPr b="0" lang="en-US" sz="1200" spc="-1" strike="noStrike">
                <a:solidFill>
                  <a:srgbClr val="e46c0a"/>
                </a:solidFill>
                <a:latin typeface="Calibri"/>
              </a:defRPr>
            </a:lvl1pPr>
          </a:lstStyle>
          <a:p>
            <a:pPr>
              <a:lnSpc>
                <a:spcPct val="100000"/>
              </a:lnSpc>
              <a:buNone/>
            </a:pPr>
            <a:r>
              <a:rPr b="0" lang="en-US" sz="1200" spc="-1" strike="noStrike">
                <a:solidFill>
                  <a:srgbClr val="e46c0a"/>
                </a:solidFill>
                <a:latin typeface="Calibri"/>
              </a:rPr>
              <a:t>Programming Logic and Design, Ninth Edition</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4680"/>
            <a:ext cx="8229240" cy="1142640"/>
          </a:xfrm>
          <a:prstGeom prst="rect">
            <a:avLst/>
          </a:prstGeom>
          <a:noFill/>
          <a:ln w="9360">
            <a:noFill/>
          </a:ln>
        </p:spPr>
        <p:txBody>
          <a:bodyPr numCol="1" spcCol="0" anchor="ctr">
            <a:noAutofit/>
          </a:bodyPr>
          <a:p>
            <a:pPr algn="ctr">
              <a:lnSpc>
                <a:spcPct val="100000"/>
              </a:lnSpc>
              <a:buNone/>
            </a:pPr>
            <a:r>
              <a:rPr b="0" lang="en-US" sz="4400" spc="-1" strike="noStrike">
                <a:solidFill>
                  <a:srgbClr val="558ed5"/>
                </a:solidFill>
                <a:latin typeface="Calibri"/>
              </a:rPr>
              <a:t>How an Array Can Replace </a:t>
            </a:r>
            <a:br>
              <a:rPr sz="4400"/>
            </a:br>
            <a:r>
              <a:rPr b="0" lang="en-US" sz="4400" spc="-1" strike="noStrike">
                <a:solidFill>
                  <a:srgbClr val="558ed5"/>
                </a:solidFill>
                <a:latin typeface="Calibri"/>
              </a:rPr>
              <a:t>Nested Decisions </a:t>
            </a:r>
            <a:r>
              <a:rPr b="0" lang="en-US" sz="1200" spc="-1" strike="noStrike">
                <a:solidFill>
                  <a:srgbClr val="558ed5"/>
                </a:solidFill>
                <a:latin typeface="Calibri"/>
              </a:rPr>
              <a:t>(continued -6)</a:t>
            </a:r>
            <a:endParaRPr b="0" lang="en-US" sz="1200" spc="-1" strike="noStrike">
              <a:solidFill>
                <a:srgbClr val="ffffff"/>
              </a:solidFill>
              <a:latin typeface="Times New Roman"/>
            </a:endParaRPr>
          </a:p>
        </p:txBody>
      </p:sp>
      <p:pic>
        <p:nvPicPr>
          <p:cNvPr id="94" name="Picture 1" descr="Flowchart and pseudocode of efficient decision-making process using an array."/>
          <p:cNvPicPr/>
          <p:nvPr/>
        </p:nvPicPr>
        <p:blipFill>
          <a:blip r:embed="rId1"/>
          <a:stretch/>
        </p:blipFill>
        <p:spPr>
          <a:xfrm>
            <a:off x="1523880" y="2514600"/>
            <a:ext cx="6324120" cy="2455200"/>
          </a:xfrm>
          <a:prstGeom prst="rect">
            <a:avLst/>
          </a:prstGeom>
          <a:ln w="0">
            <a:noFill/>
          </a:ln>
        </p:spPr>
      </p:pic>
      <p:sp>
        <p:nvSpPr>
          <p:cNvPr id="95" name="PlaceHolder 2"/>
          <p:cNvSpPr>
            <a:spLocks noGrp="1"/>
          </p:cNvSpPr>
          <p:nvPr>
            <p:ph type="sldNum" idx="28"/>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e46c0a"/>
                </a:solidFill>
                <a:latin typeface="Calibri"/>
              </a:defRPr>
            </a:lvl1pPr>
          </a:lstStyle>
          <a:p>
            <a:pPr algn="r">
              <a:lnSpc>
                <a:spcPct val="100000"/>
              </a:lnSpc>
              <a:buNone/>
            </a:pPr>
            <a:fld id="{7677BC72-0DC0-46AA-BEAA-122CF9A4F944}" type="slidenum">
              <a:rPr b="0" lang="en-US" sz="1200" spc="-1" strike="noStrike">
                <a:solidFill>
                  <a:srgbClr val="e46c0a"/>
                </a:solidFill>
                <a:latin typeface="Calibri"/>
              </a:rPr>
              <a:t>&lt;number&gt;</a:t>
            </a:fld>
            <a:endParaRPr b="0" lang="en-US" sz="1200" spc="-1" strike="noStrike">
              <a:latin typeface="Times New Roman"/>
            </a:endParaRPr>
          </a:p>
        </p:txBody>
      </p:sp>
      <p:sp>
        <p:nvSpPr>
          <p:cNvPr id="96" name="PlaceHolder 3"/>
          <p:cNvSpPr>
            <a:spLocks noGrp="1"/>
          </p:cNvSpPr>
          <p:nvPr>
            <p:ph type="ftr" idx="29"/>
          </p:nvPr>
        </p:nvSpPr>
        <p:spPr>
          <a:xfrm>
            <a:off x="457200" y="6356520"/>
            <a:ext cx="5562360" cy="364680"/>
          </a:xfrm>
          <a:prstGeom prst="rect">
            <a:avLst/>
          </a:prstGeom>
          <a:noFill/>
          <a:ln w="0">
            <a:noFill/>
          </a:ln>
        </p:spPr>
        <p:txBody>
          <a:bodyPr anchor="ctr">
            <a:noAutofit/>
          </a:bodyPr>
          <a:lstStyle>
            <a:lvl1pPr>
              <a:lnSpc>
                <a:spcPct val="100000"/>
              </a:lnSpc>
              <a:buNone/>
              <a:defRPr b="0" lang="en-US" sz="1200" spc="-1" strike="noStrike">
                <a:solidFill>
                  <a:srgbClr val="e46c0a"/>
                </a:solidFill>
                <a:latin typeface="Calibri"/>
              </a:defRPr>
            </a:lvl1pPr>
          </a:lstStyle>
          <a:p>
            <a:pPr>
              <a:lnSpc>
                <a:spcPct val="100000"/>
              </a:lnSpc>
              <a:buNone/>
            </a:pPr>
            <a:r>
              <a:rPr b="0" lang="en-US" sz="1200" spc="-1" strike="noStrike">
                <a:solidFill>
                  <a:srgbClr val="e46c0a"/>
                </a:solidFill>
                <a:latin typeface="Calibri"/>
              </a:rPr>
              <a:t>Programming Logic and Design, Ninth Edition</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122760" y="645480"/>
            <a:ext cx="3839400" cy="2742840"/>
          </a:xfrm>
          <a:prstGeom prst="rect">
            <a:avLst/>
          </a:prstGeom>
          <a:noFill/>
          <a:ln w="9360">
            <a:noFill/>
          </a:ln>
        </p:spPr>
        <p:txBody>
          <a:bodyPr numCol="1" spcCol="0" anchor="ctr">
            <a:noAutofit/>
          </a:bodyPr>
          <a:p>
            <a:pPr algn="ctr">
              <a:lnSpc>
                <a:spcPct val="100000"/>
              </a:lnSpc>
              <a:buNone/>
            </a:pPr>
            <a:r>
              <a:rPr b="0" lang="en-US" sz="4400" spc="-1" strike="noStrike">
                <a:solidFill>
                  <a:srgbClr val="558ed5"/>
                </a:solidFill>
                <a:latin typeface="Calibri"/>
              </a:rPr>
              <a:t>How an Array Can </a:t>
            </a:r>
            <a:br>
              <a:rPr sz="4400"/>
            </a:br>
            <a:r>
              <a:rPr b="0" lang="en-US" sz="4400" spc="-1" strike="noStrike">
                <a:solidFill>
                  <a:srgbClr val="558ed5"/>
                </a:solidFill>
                <a:latin typeface="Calibri"/>
              </a:rPr>
              <a:t>Replace Nested Decisions </a:t>
            </a:r>
            <a:r>
              <a:rPr b="0" lang="en-US" sz="1200" spc="-1" strike="noStrike">
                <a:solidFill>
                  <a:srgbClr val="558ed5"/>
                </a:solidFill>
                <a:latin typeface="Calibri"/>
              </a:rPr>
              <a:t>(continued -7)</a:t>
            </a:r>
            <a:endParaRPr b="0" lang="en-US" sz="1200" spc="-1" strike="noStrike">
              <a:solidFill>
                <a:srgbClr val="ffffff"/>
              </a:solidFill>
              <a:latin typeface="Times New Roman"/>
            </a:endParaRPr>
          </a:p>
        </p:txBody>
      </p:sp>
      <p:pic>
        <p:nvPicPr>
          <p:cNvPr id="98" name="Picture 2" descr="The true benefit of using an array lies in your ability to use a variable as a subscript to the array, instead of using a literal constant such as 0 or 5."/>
          <p:cNvPicPr/>
          <p:nvPr/>
        </p:nvPicPr>
        <p:blipFill>
          <a:blip r:embed="rId1"/>
          <a:stretch/>
        </p:blipFill>
        <p:spPr>
          <a:xfrm>
            <a:off x="3962520" y="676440"/>
            <a:ext cx="4411800" cy="5672160"/>
          </a:xfrm>
          <a:prstGeom prst="rect">
            <a:avLst/>
          </a:prstGeom>
          <a:ln w="0">
            <a:noFill/>
          </a:ln>
        </p:spPr>
      </p:pic>
      <p:sp>
        <p:nvSpPr>
          <p:cNvPr id="99" name="PlaceHolder 2"/>
          <p:cNvSpPr>
            <a:spLocks noGrp="1"/>
          </p:cNvSpPr>
          <p:nvPr>
            <p:ph type="sldNum" idx="30"/>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e46c0a"/>
                </a:solidFill>
                <a:latin typeface="Calibri"/>
              </a:defRPr>
            </a:lvl1pPr>
          </a:lstStyle>
          <a:p>
            <a:pPr algn="r">
              <a:lnSpc>
                <a:spcPct val="100000"/>
              </a:lnSpc>
              <a:buNone/>
            </a:pPr>
            <a:fld id="{3F29B83E-0ADB-4030-BB9F-FB1B654CF593}" type="slidenum">
              <a:rPr b="0" lang="en-US" sz="1200" spc="-1" strike="noStrike">
                <a:solidFill>
                  <a:srgbClr val="e46c0a"/>
                </a:solidFill>
                <a:latin typeface="Calibri"/>
              </a:rPr>
              <a:t>&lt;number&gt;</a:t>
            </a:fld>
            <a:endParaRPr b="0" lang="en-US" sz="1200" spc="-1" strike="noStrike">
              <a:latin typeface="Times New Roman"/>
            </a:endParaRPr>
          </a:p>
        </p:txBody>
      </p:sp>
      <p:sp>
        <p:nvSpPr>
          <p:cNvPr id="100" name="PlaceHolder 3"/>
          <p:cNvSpPr>
            <a:spLocks noGrp="1"/>
          </p:cNvSpPr>
          <p:nvPr>
            <p:ph type="ftr" idx="31"/>
          </p:nvPr>
        </p:nvSpPr>
        <p:spPr>
          <a:xfrm>
            <a:off x="457200" y="6356520"/>
            <a:ext cx="5562360" cy="364680"/>
          </a:xfrm>
          <a:prstGeom prst="rect">
            <a:avLst/>
          </a:prstGeom>
          <a:noFill/>
          <a:ln w="0">
            <a:noFill/>
          </a:ln>
        </p:spPr>
        <p:txBody>
          <a:bodyPr anchor="ctr">
            <a:noAutofit/>
          </a:bodyPr>
          <a:lstStyle>
            <a:lvl1pPr>
              <a:lnSpc>
                <a:spcPct val="100000"/>
              </a:lnSpc>
              <a:buNone/>
              <a:defRPr b="0" lang="en-US" sz="1200" spc="-1" strike="noStrike">
                <a:solidFill>
                  <a:srgbClr val="e46c0a"/>
                </a:solidFill>
                <a:latin typeface="Calibri"/>
              </a:defRPr>
            </a:lvl1pPr>
          </a:lstStyle>
          <a:p>
            <a:pPr>
              <a:lnSpc>
                <a:spcPct val="100000"/>
              </a:lnSpc>
              <a:buNone/>
            </a:pPr>
            <a:r>
              <a:rPr b="0" lang="en-US" sz="1200" spc="-1" strike="noStrike">
                <a:solidFill>
                  <a:srgbClr val="e46c0a"/>
                </a:solidFill>
                <a:latin typeface="Calibri"/>
              </a:rPr>
              <a:t>Programming Logic and Design, Ninth Edition</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122760" y="685800"/>
            <a:ext cx="3839400" cy="2971440"/>
          </a:xfrm>
          <a:prstGeom prst="rect">
            <a:avLst/>
          </a:prstGeom>
          <a:noFill/>
          <a:ln w="9360">
            <a:noFill/>
          </a:ln>
        </p:spPr>
        <p:txBody>
          <a:bodyPr numCol="1" spcCol="0" anchor="ctr">
            <a:noAutofit/>
          </a:bodyPr>
          <a:p>
            <a:pPr algn="ctr">
              <a:lnSpc>
                <a:spcPct val="100000"/>
              </a:lnSpc>
              <a:buNone/>
            </a:pPr>
            <a:r>
              <a:rPr b="0" lang="en-US" sz="4400" spc="-1" strike="noStrike">
                <a:solidFill>
                  <a:srgbClr val="558ed5"/>
                </a:solidFill>
                <a:latin typeface="Calibri"/>
              </a:rPr>
              <a:t>How an Array Can </a:t>
            </a:r>
            <a:br>
              <a:rPr sz="4400"/>
            </a:br>
            <a:r>
              <a:rPr b="0" lang="en-US" sz="4400" spc="-1" strike="noStrike">
                <a:solidFill>
                  <a:srgbClr val="558ed5"/>
                </a:solidFill>
                <a:latin typeface="Calibri"/>
              </a:rPr>
              <a:t>Replace Nested Decisions </a:t>
            </a:r>
            <a:r>
              <a:rPr b="0" lang="en-US" sz="1200" spc="-1" strike="noStrike">
                <a:solidFill>
                  <a:srgbClr val="558ed5"/>
                </a:solidFill>
                <a:latin typeface="Calibri"/>
              </a:rPr>
              <a:t>(continued -8)</a:t>
            </a:r>
            <a:endParaRPr b="0" lang="en-US" sz="1200" spc="-1" strike="noStrike">
              <a:solidFill>
                <a:srgbClr val="ffffff"/>
              </a:solidFill>
              <a:latin typeface="Times New Roman"/>
            </a:endParaRPr>
          </a:p>
        </p:txBody>
      </p:sp>
      <p:pic>
        <p:nvPicPr>
          <p:cNvPr id="102" name="Picture 1" descr="This program takes advantage of the array to produce the report that shows counts for dependent categories It also uses a while loop instead of a series of nested ifs."/>
          <p:cNvPicPr/>
          <p:nvPr/>
        </p:nvPicPr>
        <p:blipFill>
          <a:blip r:embed="rId1"/>
          <a:stretch/>
        </p:blipFill>
        <p:spPr>
          <a:xfrm>
            <a:off x="3962520" y="380880"/>
            <a:ext cx="4419360" cy="5785920"/>
          </a:xfrm>
          <a:prstGeom prst="rect">
            <a:avLst/>
          </a:prstGeom>
          <a:ln w="0">
            <a:noFill/>
          </a:ln>
        </p:spPr>
      </p:pic>
      <p:sp>
        <p:nvSpPr>
          <p:cNvPr id="103" name="PlaceHolder 2"/>
          <p:cNvSpPr>
            <a:spLocks noGrp="1"/>
          </p:cNvSpPr>
          <p:nvPr>
            <p:ph type="sldNum" idx="32"/>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e46c0a"/>
                </a:solidFill>
                <a:latin typeface="Calibri"/>
              </a:defRPr>
            </a:lvl1pPr>
          </a:lstStyle>
          <a:p>
            <a:pPr algn="r">
              <a:lnSpc>
                <a:spcPct val="100000"/>
              </a:lnSpc>
              <a:buNone/>
            </a:pPr>
            <a:fld id="{07B18CA5-AAAC-467E-898B-31C9F410F221}" type="slidenum">
              <a:rPr b="0" lang="en-US" sz="1200" spc="-1" strike="noStrike">
                <a:solidFill>
                  <a:srgbClr val="e46c0a"/>
                </a:solidFill>
                <a:latin typeface="Calibri"/>
              </a:rPr>
              <a:t>&lt;number&gt;</a:t>
            </a:fld>
            <a:endParaRPr b="0" lang="en-US" sz="1200" spc="-1" strike="noStrike">
              <a:latin typeface="Times New Roman"/>
            </a:endParaRPr>
          </a:p>
        </p:txBody>
      </p:sp>
      <p:sp>
        <p:nvSpPr>
          <p:cNvPr id="104" name="PlaceHolder 3"/>
          <p:cNvSpPr>
            <a:spLocks noGrp="1"/>
          </p:cNvSpPr>
          <p:nvPr>
            <p:ph type="ftr" idx="33"/>
          </p:nvPr>
        </p:nvSpPr>
        <p:spPr>
          <a:xfrm>
            <a:off x="457200" y="6356520"/>
            <a:ext cx="5562360" cy="364680"/>
          </a:xfrm>
          <a:prstGeom prst="rect">
            <a:avLst/>
          </a:prstGeom>
          <a:noFill/>
          <a:ln w="0">
            <a:noFill/>
          </a:ln>
        </p:spPr>
        <p:txBody>
          <a:bodyPr anchor="ctr">
            <a:noAutofit/>
          </a:bodyPr>
          <a:lstStyle>
            <a:lvl1pPr>
              <a:lnSpc>
                <a:spcPct val="100000"/>
              </a:lnSpc>
              <a:buNone/>
              <a:defRPr b="0" lang="en-US" sz="1200" spc="-1" strike="noStrike">
                <a:solidFill>
                  <a:srgbClr val="e46c0a"/>
                </a:solidFill>
                <a:latin typeface="Calibri"/>
              </a:defRPr>
            </a:lvl1pPr>
          </a:lstStyle>
          <a:p>
            <a:pPr>
              <a:lnSpc>
                <a:spcPct val="100000"/>
              </a:lnSpc>
              <a:buNone/>
            </a:pPr>
            <a:r>
              <a:rPr b="0" lang="en-US" sz="1200" spc="-1" strike="noStrike">
                <a:solidFill>
                  <a:srgbClr val="e46c0a"/>
                </a:solidFill>
                <a:latin typeface="Calibri"/>
              </a:rPr>
              <a:t>Programming Logic and Design, Ninth Edition</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533520" y="304920"/>
            <a:ext cx="8076960" cy="1371240"/>
          </a:xfrm>
          <a:prstGeom prst="rect">
            <a:avLst/>
          </a:prstGeom>
          <a:noFill/>
          <a:ln w="9360">
            <a:noFill/>
          </a:ln>
        </p:spPr>
        <p:txBody>
          <a:bodyPr numCol="1" spcCol="0" anchor="ctr">
            <a:noAutofit/>
          </a:bodyPr>
          <a:p>
            <a:pPr algn="ctr">
              <a:lnSpc>
                <a:spcPct val="100000"/>
              </a:lnSpc>
              <a:buNone/>
            </a:pPr>
            <a:r>
              <a:rPr b="0" lang="en-US" sz="4400" spc="-1" strike="noStrike">
                <a:solidFill>
                  <a:srgbClr val="558ed5"/>
                </a:solidFill>
                <a:latin typeface="Calibri"/>
              </a:rPr>
              <a:t>Using Constants with Arrays</a:t>
            </a:r>
            <a:endParaRPr b="0" lang="en-US" sz="4400" spc="-1" strike="noStrike">
              <a:solidFill>
                <a:srgbClr val="ffffff"/>
              </a:solidFill>
              <a:latin typeface="Times New Roman"/>
            </a:endParaRPr>
          </a:p>
        </p:txBody>
      </p:sp>
      <p:sp>
        <p:nvSpPr>
          <p:cNvPr id="106" name="PlaceHolder 2"/>
          <p:cNvSpPr>
            <a:spLocks noGrp="1"/>
          </p:cNvSpPr>
          <p:nvPr>
            <p:ph/>
          </p:nvPr>
        </p:nvSpPr>
        <p:spPr>
          <a:xfrm>
            <a:off x="457200" y="1828800"/>
            <a:ext cx="8076960" cy="4419360"/>
          </a:xfrm>
          <a:prstGeom prst="rect">
            <a:avLst/>
          </a:prstGeom>
          <a:noFill/>
          <a:ln w="9360">
            <a:noFill/>
          </a:ln>
        </p:spPr>
        <p:txBody>
          <a:bodyPr numCol="1" spcCol="0" anchor="t">
            <a:noAutofit/>
          </a:bodyPr>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Use constants in several ways:</a:t>
            </a:r>
            <a:endParaRPr b="0" lang="en-US" sz="2800" spc="-1" strike="noStrike">
              <a:solidFill>
                <a:srgbClr val="000000"/>
              </a:solidFill>
              <a:latin typeface="Calibri"/>
            </a:endParaRPr>
          </a:p>
          <a:p>
            <a:pPr lvl="1" marL="743040" indent="-285840">
              <a:lnSpc>
                <a:spcPct val="100000"/>
              </a:lnSpc>
              <a:spcBef>
                <a:spcPts val="561"/>
              </a:spcBef>
              <a:buClr>
                <a:srgbClr val="000000"/>
              </a:buClr>
              <a:buFont typeface="Arial"/>
              <a:buChar char="–"/>
            </a:pPr>
            <a:r>
              <a:rPr b="0" lang="en-US" sz="2800" spc="-1" strike="noStrike">
                <a:solidFill>
                  <a:srgbClr val="000000"/>
                </a:solidFill>
                <a:latin typeface="Calibri"/>
              </a:rPr>
              <a:t>To hold the size of an array</a:t>
            </a:r>
            <a:endParaRPr b="0" lang="en-US" sz="2800" spc="-1" strike="noStrike">
              <a:solidFill>
                <a:srgbClr val="000000"/>
              </a:solidFill>
              <a:latin typeface="Calibri"/>
            </a:endParaRPr>
          </a:p>
          <a:p>
            <a:pPr lvl="1" marL="743040" indent="-285840">
              <a:lnSpc>
                <a:spcPct val="100000"/>
              </a:lnSpc>
              <a:spcBef>
                <a:spcPts val="561"/>
              </a:spcBef>
              <a:buClr>
                <a:srgbClr val="000000"/>
              </a:buClr>
              <a:buFont typeface="Arial"/>
              <a:buChar char="–"/>
            </a:pPr>
            <a:r>
              <a:rPr b="0" lang="en-US" sz="2800" spc="-1" strike="noStrike">
                <a:solidFill>
                  <a:srgbClr val="000000"/>
                </a:solidFill>
                <a:latin typeface="Calibri"/>
              </a:rPr>
              <a:t>As the array values</a:t>
            </a:r>
            <a:endParaRPr b="0" lang="en-US" sz="2800" spc="-1" strike="noStrike">
              <a:solidFill>
                <a:srgbClr val="000000"/>
              </a:solidFill>
              <a:latin typeface="Calibri"/>
            </a:endParaRPr>
          </a:p>
          <a:p>
            <a:pPr lvl="1" marL="743040" indent="-285840">
              <a:lnSpc>
                <a:spcPct val="100000"/>
              </a:lnSpc>
              <a:spcBef>
                <a:spcPts val="561"/>
              </a:spcBef>
              <a:buClr>
                <a:srgbClr val="000000"/>
              </a:buClr>
              <a:buFont typeface="Arial"/>
              <a:buChar char="–"/>
            </a:pPr>
            <a:r>
              <a:rPr b="0" lang="en-US" sz="2800" spc="-1" strike="noStrike">
                <a:solidFill>
                  <a:srgbClr val="000000"/>
                </a:solidFill>
                <a:latin typeface="Calibri"/>
              </a:rPr>
              <a:t>As subscripts</a:t>
            </a:r>
            <a:endParaRPr b="0" lang="en-US" sz="2800" spc="-1" strike="noStrike">
              <a:solidFill>
                <a:srgbClr val="000000"/>
              </a:solidFill>
              <a:latin typeface="Calibri"/>
            </a:endParaRPr>
          </a:p>
        </p:txBody>
      </p:sp>
      <p:sp>
        <p:nvSpPr>
          <p:cNvPr id="107" name="PlaceHolder 3"/>
          <p:cNvSpPr>
            <a:spLocks noGrp="1"/>
          </p:cNvSpPr>
          <p:nvPr>
            <p:ph type="sldNum" idx="34"/>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e46c0a"/>
                </a:solidFill>
                <a:latin typeface="Calibri"/>
              </a:defRPr>
            </a:lvl1pPr>
          </a:lstStyle>
          <a:p>
            <a:pPr algn="r">
              <a:lnSpc>
                <a:spcPct val="100000"/>
              </a:lnSpc>
              <a:buNone/>
            </a:pPr>
            <a:fld id="{677E3DC8-C2EB-4EA8-AF15-DAB0DA423062}" type="slidenum">
              <a:rPr b="0" lang="en-US" sz="1200" spc="-1" strike="noStrike">
                <a:solidFill>
                  <a:srgbClr val="e46c0a"/>
                </a:solidFill>
                <a:latin typeface="Calibri"/>
              </a:rPr>
              <a:t>&lt;number&gt;</a:t>
            </a:fld>
            <a:endParaRPr b="0" lang="en-US" sz="1200" spc="-1" strike="noStrike">
              <a:latin typeface="Times New Roman"/>
            </a:endParaRPr>
          </a:p>
        </p:txBody>
      </p:sp>
      <p:sp>
        <p:nvSpPr>
          <p:cNvPr id="108" name="PlaceHolder 4"/>
          <p:cNvSpPr>
            <a:spLocks noGrp="1"/>
          </p:cNvSpPr>
          <p:nvPr>
            <p:ph type="ftr" idx="35"/>
          </p:nvPr>
        </p:nvSpPr>
        <p:spPr>
          <a:xfrm>
            <a:off x="457200" y="6356520"/>
            <a:ext cx="5562360" cy="364680"/>
          </a:xfrm>
          <a:prstGeom prst="rect">
            <a:avLst/>
          </a:prstGeom>
          <a:noFill/>
          <a:ln w="0">
            <a:noFill/>
          </a:ln>
        </p:spPr>
        <p:txBody>
          <a:bodyPr anchor="ctr">
            <a:noAutofit/>
          </a:bodyPr>
          <a:lstStyle>
            <a:lvl1pPr>
              <a:lnSpc>
                <a:spcPct val="100000"/>
              </a:lnSpc>
              <a:buNone/>
              <a:defRPr b="0" lang="en-US" sz="1200" spc="-1" strike="noStrike">
                <a:solidFill>
                  <a:srgbClr val="e46c0a"/>
                </a:solidFill>
                <a:latin typeface="Calibri"/>
              </a:defRPr>
            </a:lvl1pPr>
          </a:lstStyle>
          <a:p>
            <a:pPr>
              <a:lnSpc>
                <a:spcPct val="100000"/>
              </a:lnSpc>
              <a:buNone/>
            </a:pPr>
            <a:r>
              <a:rPr b="0" lang="en-US" sz="1200" spc="-1" strike="noStrike">
                <a:solidFill>
                  <a:srgbClr val="e46c0a"/>
                </a:solidFill>
                <a:latin typeface="Calibri"/>
              </a:rPr>
              <a:t>Programming Logic and Design, Ninth Edition</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533520" y="152280"/>
            <a:ext cx="8076960" cy="1371240"/>
          </a:xfrm>
          <a:prstGeom prst="rect">
            <a:avLst/>
          </a:prstGeom>
          <a:noFill/>
          <a:ln w="9360">
            <a:noFill/>
          </a:ln>
        </p:spPr>
        <p:txBody>
          <a:bodyPr numCol="1" spcCol="0" anchor="ctr">
            <a:noAutofit/>
          </a:bodyPr>
          <a:p>
            <a:pPr algn="ctr">
              <a:lnSpc>
                <a:spcPct val="100000"/>
              </a:lnSpc>
              <a:buNone/>
            </a:pPr>
            <a:r>
              <a:rPr b="0" lang="en-US" sz="4400" spc="-1" strike="noStrike">
                <a:solidFill>
                  <a:srgbClr val="558ed5"/>
                </a:solidFill>
                <a:latin typeface="Calibri"/>
              </a:rPr>
              <a:t>Using a Constant as </a:t>
            </a:r>
            <a:br>
              <a:rPr sz="4400"/>
            </a:br>
            <a:r>
              <a:rPr b="0" lang="en-US" sz="4400" spc="-1" strike="noStrike">
                <a:solidFill>
                  <a:srgbClr val="558ed5"/>
                </a:solidFill>
                <a:latin typeface="Calibri"/>
              </a:rPr>
              <a:t>the Size of an Array</a:t>
            </a:r>
            <a:endParaRPr b="0" lang="en-US" sz="4400" spc="-1" strike="noStrike">
              <a:solidFill>
                <a:srgbClr val="ffffff"/>
              </a:solidFill>
              <a:latin typeface="Times New Roman"/>
            </a:endParaRPr>
          </a:p>
        </p:txBody>
      </p:sp>
      <p:sp>
        <p:nvSpPr>
          <p:cNvPr id="110" name="PlaceHolder 2"/>
          <p:cNvSpPr>
            <a:spLocks noGrp="1"/>
          </p:cNvSpPr>
          <p:nvPr>
            <p:ph/>
          </p:nvPr>
        </p:nvSpPr>
        <p:spPr>
          <a:xfrm>
            <a:off x="457200" y="1828800"/>
            <a:ext cx="8076960" cy="4419360"/>
          </a:xfrm>
          <a:prstGeom prst="rect">
            <a:avLst/>
          </a:prstGeom>
          <a:noFill/>
          <a:ln w="9360">
            <a:noFill/>
          </a:ln>
        </p:spPr>
        <p:txBody>
          <a:bodyPr numCol="1" spcCol="0" anchor="t">
            <a:noAutofit/>
          </a:bodyPr>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Avoid “magic numbers” (unnamed constants)</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Declare a named numeric constant to be used every time the array is accessed</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Make sure any subscript remains less than the constant value</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Constants are created automatically in many languages</a:t>
            </a:r>
            <a:endParaRPr b="0" lang="en-US" sz="2800" spc="-1" strike="noStrike">
              <a:solidFill>
                <a:srgbClr val="000000"/>
              </a:solidFill>
              <a:latin typeface="Calibri"/>
            </a:endParaRPr>
          </a:p>
        </p:txBody>
      </p:sp>
      <p:sp>
        <p:nvSpPr>
          <p:cNvPr id="111" name="PlaceHolder 3"/>
          <p:cNvSpPr>
            <a:spLocks noGrp="1"/>
          </p:cNvSpPr>
          <p:nvPr>
            <p:ph type="sldNum" idx="36"/>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e46c0a"/>
                </a:solidFill>
                <a:latin typeface="Calibri"/>
              </a:defRPr>
            </a:lvl1pPr>
          </a:lstStyle>
          <a:p>
            <a:pPr algn="r">
              <a:lnSpc>
                <a:spcPct val="100000"/>
              </a:lnSpc>
              <a:buNone/>
            </a:pPr>
            <a:fld id="{5F073A4A-EF4C-4B7C-B56D-0AE6BA68FBC1}" type="slidenum">
              <a:rPr b="0" lang="en-US" sz="1200" spc="-1" strike="noStrike">
                <a:solidFill>
                  <a:srgbClr val="e46c0a"/>
                </a:solidFill>
                <a:latin typeface="Calibri"/>
              </a:rPr>
              <a:t>&lt;number&gt;</a:t>
            </a:fld>
            <a:endParaRPr b="0" lang="en-US" sz="1200" spc="-1" strike="noStrike">
              <a:latin typeface="Times New Roman"/>
            </a:endParaRPr>
          </a:p>
        </p:txBody>
      </p:sp>
      <p:sp>
        <p:nvSpPr>
          <p:cNvPr id="112" name="PlaceHolder 4"/>
          <p:cNvSpPr>
            <a:spLocks noGrp="1"/>
          </p:cNvSpPr>
          <p:nvPr>
            <p:ph type="ftr" idx="37"/>
          </p:nvPr>
        </p:nvSpPr>
        <p:spPr>
          <a:xfrm>
            <a:off x="457200" y="6356520"/>
            <a:ext cx="5562360" cy="364680"/>
          </a:xfrm>
          <a:prstGeom prst="rect">
            <a:avLst/>
          </a:prstGeom>
          <a:noFill/>
          <a:ln w="0">
            <a:noFill/>
          </a:ln>
        </p:spPr>
        <p:txBody>
          <a:bodyPr anchor="ctr">
            <a:noAutofit/>
          </a:bodyPr>
          <a:lstStyle>
            <a:lvl1pPr>
              <a:lnSpc>
                <a:spcPct val="100000"/>
              </a:lnSpc>
              <a:buNone/>
              <a:defRPr b="0" lang="en-US" sz="1200" spc="-1" strike="noStrike">
                <a:solidFill>
                  <a:srgbClr val="e46c0a"/>
                </a:solidFill>
                <a:latin typeface="Calibri"/>
              </a:defRPr>
            </a:lvl1pPr>
          </a:lstStyle>
          <a:p>
            <a:pPr>
              <a:lnSpc>
                <a:spcPct val="100000"/>
              </a:lnSpc>
              <a:buNone/>
            </a:pPr>
            <a:r>
              <a:rPr b="0" lang="en-US" sz="1200" spc="-1" strike="noStrike">
                <a:solidFill>
                  <a:srgbClr val="e46c0a"/>
                </a:solidFill>
                <a:latin typeface="Calibri"/>
              </a:rPr>
              <a:t>Programming Logic and Design, Ninth Edition</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74680"/>
            <a:ext cx="8229240" cy="1142640"/>
          </a:xfrm>
          <a:prstGeom prst="rect">
            <a:avLst/>
          </a:prstGeom>
          <a:noFill/>
          <a:ln w="9360">
            <a:noFill/>
          </a:ln>
        </p:spPr>
        <p:txBody>
          <a:bodyPr numCol="1" spcCol="0" anchor="ctr">
            <a:noAutofit/>
          </a:bodyPr>
          <a:p>
            <a:pPr algn="ctr">
              <a:lnSpc>
                <a:spcPct val="100000"/>
              </a:lnSpc>
              <a:buNone/>
            </a:pPr>
            <a:r>
              <a:rPr b="0" lang="en-US" sz="4400" spc="-1" strike="noStrike">
                <a:solidFill>
                  <a:srgbClr val="558ed5"/>
                </a:solidFill>
                <a:latin typeface="Calibri"/>
              </a:rPr>
              <a:t>Using Constants as </a:t>
            </a:r>
            <a:br>
              <a:rPr sz="4400"/>
            </a:br>
            <a:r>
              <a:rPr b="0" lang="en-US" sz="4400" spc="-1" strike="noStrike">
                <a:solidFill>
                  <a:srgbClr val="558ed5"/>
                </a:solidFill>
                <a:latin typeface="Calibri"/>
              </a:rPr>
              <a:t>Array Element Values</a:t>
            </a:r>
            <a:endParaRPr b="0" lang="en-US" sz="4400" spc="-1" strike="noStrike">
              <a:solidFill>
                <a:srgbClr val="ffffff"/>
              </a:solidFill>
              <a:latin typeface="Times New Roman"/>
            </a:endParaRPr>
          </a:p>
        </p:txBody>
      </p:sp>
      <p:sp>
        <p:nvSpPr>
          <p:cNvPr id="114" name="PlaceHolder 2"/>
          <p:cNvSpPr>
            <a:spLocks noGrp="1"/>
          </p:cNvSpPr>
          <p:nvPr>
            <p:ph/>
          </p:nvPr>
        </p:nvSpPr>
        <p:spPr>
          <a:xfrm>
            <a:off x="457200" y="1600200"/>
            <a:ext cx="8229240" cy="4525560"/>
          </a:xfrm>
          <a:prstGeom prst="rect">
            <a:avLst/>
          </a:prstGeom>
          <a:noFill/>
          <a:ln w="9360">
            <a:noFill/>
          </a:ln>
        </p:spPr>
        <p:txBody>
          <a:bodyPr numCol="1" spcCol="0" anchor="t">
            <a:noAutofit/>
          </a:bodyPr>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Sometimes the values stored in arrays should be constants</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Example</a:t>
            </a:r>
            <a:endParaRPr b="0" lang="en-US" sz="2800" spc="-1" strike="noStrike">
              <a:solidFill>
                <a:srgbClr val="000000"/>
              </a:solidFill>
              <a:latin typeface="Calibri"/>
            </a:endParaRPr>
          </a:p>
          <a:p>
            <a:pPr marL="743040" indent="-285840">
              <a:lnSpc>
                <a:spcPct val="100000"/>
              </a:lnSpc>
              <a:spcBef>
                <a:spcPts val="479"/>
              </a:spcBef>
              <a:buNone/>
              <a:tabLst>
                <a:tab algn="l" pos="0"/>
              </a:tabLst>
            </a:pPr>
            <a:r>
              <a:rPr b="0" lang="en-US" sz="2400" spc="-1" strike="noStrike">
                <a:solidFill>
                  <a:srgbClr val="000000"/>
                </a:solidFill>
                <a:latin typeface="Calibri"/>
              </a:rPr>
              <a:t>	</a:t>
            </a:r>
            <a:r>
              <a:rPr b="0" lang="en-US" sz="2400" spc="-1" strike="noStrike">
                <a:solidFill>
                  <a:srgbClr val="000000"/>
                </a:solidFill>
                <a:latin typeface="Courier New"/>
              </a:rPr>
              <a:t>string MONTH[12] = "January", "February", "March", "April", "May", "June", "July", "August", "September", "October", "November", "December"</a:t>
            </a:r>
            <a:endParaRPr b="0" lang="en-US" sz="2400" spc="-1" strike="noStrike">
              <a:solidFill>
                <a:srgbClr val="000000"/>
              </a:solidFill>
              <a:latin typeface="Calibri"/>
            </a:endParaRPr>
          </a:p>
        </p:txBody>
      </p:sp>
      <p:sp>
        <p:nvSpPr>
          <p:cNvPr id="115" name="PlaceHolder 3"/>
          <p:cNvSpPr>
            <a:spLocks noGrp="1"/>
          </p:cNvSpPr>
          <p:nvPr>
            <p:ph type="sldNum" idx="38"/>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e46c0a"/>
                </a:solidFill>
                <a:latin typeface="Calibri"/>
              </a:defRPr>
            </a:lvl1pPr>
          </a:lstStyle>
          <a:p>
            <a:pPr algn="r">
              <a:lnSpc>
                <a:spcPct val="100000"/>
              </a:lnSpc>
              <a:buNone/>
            </a:pPr>
            <a:fld id="{5FCF01D0-7721-4A61-BE14-E6B20685B0DA}" type="slidenum">
              <a:rPr b="0" lang="en-US" sz="1200" spc="-1" strike="noStrike">
                <a:solidFill>
                  <a:srgbClr val="e46c0a"/>
                </a:solidFill>
                <a:latin typeface="Calibri"/>
              </a:rPr>
              <a:t>&lt;number&gt;</a:t>
            </a:fld>
            <a:endParaRPr b="0" lang="en-US" sz="1200" spc="-1" strike="noStrike">
              <a:latin typeface="Times New Roman"/>
            </a:endParaRPr>
          </a:p>
        </p:txBody>
      </p:sp>
      <p:sp>
        <p:nvSpPr>
          <p:cNvPr id="116" name="PlaceHolder 4"/>
          <p:cNvSpPr>
            <a:spLocks noGrp="1"/>
          </p:cNvSpPr>
          <p:nvPr>
            <p:ph type="ftr" idx="39"/>
          </p:nvPr>
        </p:nvSpPr>
        <p:spPr>
          <a:xfrm>
            <a:off x="457200" y="6356520"/>
            <a:ext cx="5562360" cy="364680"/>
          </a:xfrm>
          <a:prstGeom prst="rect">
            <a:avLst/>
          </a:prstGeom>
          <a:noFill/>
          <a:ln w="0">
            <a:noFill/>
          </a:ln>
        </p:spPr>
        <p:txBody>
          <a:bodyPr anchor="ctr">
            <a:noAutofit/>
          </a:bodyPr>
          <a:lstStyle>
            <a:lvl1pPr>
              <a:lnSpc>
                <a:spcPct val="100000"/>
              </a:lnSpc>
              <a:buNone/>
              <a:defRPr b="0" lang="en-US" sz="1200" spc="-1" strike="noStrike">
                <a:solidFill>
                  <a:srgbClr val="e46c0a"/>
                </a:solidFill>
                <a:latin typeface="Calibri"/>
              </a:defRPr>
            </a:lvl1pPr>
          </a:lstStyle>
          <a:p>
            <a:pPr>
              <a:lnSpc>
                <a:spcPct val="100000"/>
              </a:lnSpc>
              <a:buNone/>
            </a:pPr>
            <a:r>
              <a:rPr b="0" lang="en-US" sz="1200" spc="-1" strike="noStrike">
                <a:solidFill>
                  <a:srgbClr val="e46c0a"/>
                </a:solidFill>
                <a:latin typeface="Calibri"/>
              </a:rPr>
              <a:t>Programming Logic and Design, Ninth Edition</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4680"/>
            <a:ext cx="8229240" cy="1142640"/>
          </a:xfrm>
          <a:prstGeom prst="rect">
            <a:avLst/>
          </a:prstGeom>
          <a:noFill/>
          <a:ln w="9360">
            <a:noFill/>
          </a:ln>
        </p:spPr>
        <p:txBody>
          <a:bodyPr numCol="1" spcCol="0" anchor="ctr">
            <a:noAutofit/>
          </a:bodyPr>
          <a:p>
            <a:pPr algn="ctr">
              <a:lnSpc>
                <a:spcPct val="100000"/>
              </a:lnSpc>
              <a:buNone/>
            </a:pPr>
            <a:r>
              <a:rPr b="0" lang="en-US" sz="4400" spc="-1" strike="noStrike">
                <a:solidFill>
                  <a:srgbClr val="558ed5"/>
                </a:solidFill>
                <a:latin typeface="Calibri"/>
              </a:rPr>
              <a:t>Using a Constant as </a:t>
            </a:r>
            <a:br>
              <a:rPr sz="4400"/>
            </a:br>
            <a:r>
              <a:rPr b="0" lang="en-US" sz="4400" spc="-1" strike="noStrike">
                <a:solidFill>
                  <a:srgbClr val="558ed5"/>
                </a:solidFill>
                <a:latin typeface="Calibri"/>
              </a:rPr>
              <a:t>an Array Subscript</a:t>
            </a:r>
            <a:endParaRPr b="0" lang="en-US" sz="4400" spc="-1" strike="noStrike">
              <a:solidFill>
                <a:srgbClr val="ffffff"/>
              </a:solidFill>
              <a:latin typeface="Times New Roman"/>
            </a:endParaRPr>
          </a:p>
        </p:txBody>
      </p:sp>
      <p:sp>
        <p:nvSpPr>
          <p:cNvPr id="118" name="PlaceHolder 2"/>
          <p:cNvSpPr>
            <a:spLocks noGrp="1"/>
          </p:cNvSpPr>
          <p:nvPr>
            <p:ph/>
          </p:nvPr>
        </p:nvSpPr>
        <p:spPr>
          <a:xfrm>
            <a:off x="457200" y="1600200"/>
            <a:ext cx="8229240" cy="4525560"/>
          </a:xfrm>
          <a:prstGeom prst="rect">
            <a:avLst/>
          </a:prstGeom>
          <a:noFill/>
          <a:ln w="9360">
            <a:noFill/>
          </a:ln>
        </p:spPr>
        <p:txBody>
          <a:bodyPr numCol="1" spcCol="0" anchor="t">
            <a:noAutofit/>
          </a:bodyPr>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Use a numeric constant as a subscript to an array</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Example</a:t>
            </a:r>
            <a:endParaRPr b="0" lang="en-US" sz="2800" spc="-1" strike="noStrike">
              <a:solidFill>
                <a:srgbClr val="000000"/>
              </a:solidFill>
              <a:latin typeface="Calibri"/>
            </a:endParaRPr>
          </a:p>
          <a:p>
            <a:pPr lvl="1" marL="743040" indent="-285840">
              <a:lnSpc>
                <a:spcPct val="100000"/>
              </a:lnSpc>
              <a:spcBef>
                <a:spcPts val="479"/>
              </a:spcBef>
              <a:buClr>
                <a:srgbClr val="000000"/>
              </a:buClr>
              <a:buFont typeface="Arial"/>
              <a:buChar char="–"/>
            </a:pPr>
            <a:r>
              <a:rPr b="0" lang="pt-BR" sz="2400" spc="-1" strike="noStrike">
                <a:solidFill>
                  <a:srgbClr val="000000"/>
                </a:solidFill>
                <a:latin typeface="Calibri"/>
              </a:rPr>
              <a:t>Declare a named constant as:</a:t>
            </a:r>
            <a:r>
              <a:rPr b="0" lang="pt-BR" sz="2400" spc="-1" strike="noStrike">
                <a:solidFill>
                  <a:srgbClr val="000000"/>
                </a:solidFill>
                <a:latin typeface="Courier New"/>
              </a:rPr>
              <a:t> num INDIANA = 5</a:t>
            </a:r>
            <a:endParaRPr b="0" lang="en-US" sz="2400" spc="-1" strike="noStrike">
              <a:solidFill>
                <a:srgbClr val="000000"/>
              </a:solidFill>
              <a:latin typeface="Calibri"/>
            </a:endParaRPr>
          </a:p>
          <a:p>
            <a:pPr lvl="1" marL="743040" indent="-285840">
              <a:lnSpc>
                <a:spcPct val="100000"/>
              </a:lnSpc>
              <a:spcBef>
                <a:spcPts val="479"/>
              </a:spcBef>
              <a:buClr>
                <a:srgbClr val="000000"/>
              </a:buClr>
              <a:buFont typeface="Arial"/>
              <a:buChar char="–"/>
            </a:pPr>
            <a:r>
              <a:rPr b="0" lang="en-US" sz="2400" spc="-1" strike="noStrike">
                <a:solidFill>
                  <a:srgbClr val="000000"/>
                </a:solidFill>
                <a:latin typeface="Calibri"/>
              </a:rPr>
              <a:t>Display value with:</a:t>
            </a:r>
            <a:endParaRPr b="0" lang="en-US" sz="2400" spc="-1" strike="noStrike">
              <a:solidFill>
                <a:srgbClr val="000000"/>
              </a:solidFill>
              <a:latin typeface="Calibri"/>
            </a:endParaRPr>
          </a:p>
          <a:p>
            <a:pPr marL="743040" indent="-285840">
              <a:lnSpc>
                <a:spcPct val="100000"/>
              </a:lnSpc>
              <a:spcBef>
                <a:spcPts val="479"/>
              </a:spcBef>
              <a:buNone/>
              <a:tabLst>
                <a:tab algn="l" pos="0"/>
              </a:tabLst>
            </a:pPr>
            <a:r>
              <a:rPr b="0" lang="en-US" sz="2400" spc="-1" strike="noStrike">
                <a:solidFill>
                  <a:srgbClr val="000000"/>
                </a:solidFill>
                <a:latin typeface="Courier New"/>
              </a:rPr>
              <a:t>	</a:t>
            </a:r>
            <a:r>
              <a:rPr b="0" lang="en-US" sz="2400" spc="-1" strike="noStrike">
                <a:solidFill>
                  <a:srgbClr val="000000"/>
                </a:solidFill>
                <a:latin typeface="Courier New"/>
              </a:rPr>
              <a:t>output salesArray[INDIANA]</a:t>
            </a:r>
            <a:endParaRPr b="0" lang="en-US" sz="2400" spc="-1" strike="noStrike">
              <a:solidFill>
                <a:srgbClr val="000000"/>
              </a:solidFill>
              <a:latin typeface="Calibri"/>
            </a:endParaRPr>
          </a:p>
        </p:txBody>
      </p:sp>
      <p:sp>
        <p:nvSpPr>
          <p:cNvPr id="119" name="PlaceHolder 3"/>
          <p:cNvSpPr>
            <a:spLocks noGrp="1"/>
          </p:cNvSpPr>
          <p:nvPr>
            <p:ph type="sldNum" idx="40"/>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e46c0a"/>
                </a:solidFill>
                <a:latin typeface="Calibri"/>
              </a:defRPr>
            </a:lvl1pPr>
          </a:lstStyle>
          <a:p>
            <a:pPr algn="r">
              <a:lnSpc>
                <a:spcPct val="100000"/>
              </a:lnSpc>
              <a:buNone/>
            </a:pPr>
            <a:fld id="{C14014DC-1E0E-486A-8A65-403CFF942E39}" type="slidenum">
              <a:rPr b="0" lang="en-US" sz="1200" spc="-1" strike="noStrike">
                <a:solidFill>
                  <a:srgbClr val="e46c0a"/>
                </a:solidFill>
                <a:latin typeface="Calibri"/>
              </a:rPr>
              <a:t>&lt;number&gt;</a:t>
            </a:fld>
            <a:endParaRPr b="0" lang="en-US" sz="1200" spc="-1" strike="noStrike">
              <a:latin typeface="Times New Roman"/>
            </a:endParaRPr>
          </a:p>
        </p:txBody>
      </p:sp>
      <p:sp>
        <p:nvSpPr>
          <p:cNvPr id="120" name="PlaceHolder 4"/>
          <p:cNvSpPr>
            <a:spLocks noGrp="1"/>
          </p:cNvSpPr>
          <p:nvPr>
            <p:ph type="ftr" idx="41"/>
          </p:nvPr>
        </p:nvSpPr>
        <p:spPr>
          <a:xfrm>
            <a:off x="457200" y="6356520"/>
            <a:ext cx="5562360" cy="364680"/>
          </a:xfrm>
          <a:prstGeom prst="rect">
            <a:avLst/>
          </a:prstGeom>
          <a:noFill/>
          <a:ln w="0">
            <a:noFill/>
          </a:ln>
        </p:spPr>
        <p:txBody>
          <a:bodyPr anchor="ctr">
            <a:noAutofit/>
          </a:bodyPr>
          <a:lstStyle>
            <a:lvl1pPr>
              <a:lnSpc>
                <a:spcPct val="100000"/>
              </a:lnSpc>
              <a:buNone/>
              <a:defRPr b="0" lang="en-US" sz="1200" spc="-1" strike="noStrike">
                <a:solidFill>
                  <a:srgbClr val="e46c0a"/>
                </a:solidFill>
                <a:latin typeface="Calibri"/>
              </a:defRPr>
            </a:lvl1pPr>
          </a:lstStyle>
          <a:p>
            <a:pPr>
              <a:lnSpc>
                <a:spcPct val="100000"/>
              </a:lnSpc>
              <a:buNone/>
            </a:pPr>
            <a:r>
              <a:rPr b="0" lang="en-US" sz="1200" spc="-1" strike="noStrike">
                <a:solidFill>
                  <a:srgbClr val="e46c0a"/>
                </a:solidFill>
                <a:latin typeface="Calibri"/>
              </a:rPr>
              <a:t>Programming Logic and Design, Ninth Edition</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4680"/>
            <a:ext cx="8229240" cy="1142640"/>
          </a:xfrm>
          <a:prstGeom prst="rect">
            <a:avLst/>
          </a:prstGeom>
          <a:noFill/>
          <a:ln w="9360">
            <a:noFill/>
          </a:ln>
        </p:spPr>
        <p:txBody>
          <a:bodyPr numCol="1" spcCol="0" anchor="ctr">
            <a:noAutofit/>
          </a:bodyPr>
          <a:p>
            <a:pPr algn="ctr">
              <a:lnSpc>
                <a:spcPct val="100000"/>
              </a:lnSpc>
              <a:buNone/>
            </a:pPr>
            <a:r>
              <a:rPr b="0" lang="en-US" sz="4400" spc="-1" strike="noStrike">
                <a:solidFill>
                  <a:srgbClr val="558ed5"/>
                </a:solidFill>
                <a:latin typeface="Calibri"/>
              </a:rPr>
              <a:t>Searching an Array for </a:t>
            </a:r>
            <a:br>
              <a:rPr sz="4400"/>
            </a:br>
            <a:r>
              <a:rPr b="0" lang="en-US" sz="4400" spc="-1" strike="noStrike">
                <a:solidFill>
                  <a:srgbClr val="558ed5"/>
                </a:solidFill>
                <a:latin typeface="Calibri"/>
              </a:rPr>
              <a:t>an Exact Match</a:t>
            </a:r>
            <a:endParaRPr b="0" lang="en-US" sz="4400" spc="-1" strike="noStrike">
              <a:solidFill>
                <a:srgbClr val="ffffff"/>
              </a:solidFill>
              <a:latin typeface="Times New Roman"/>
            </a:endParaRPr>
          </a:p>
        </p:txBody>
      </p:sp>
      <p:sp>
        <p:nvSpPr>
          <p:cNvPr id="122" name="PlaceHolder 2"/>
          <p:cNvSpPr>
            <a:spLocks noGrp="1"/>
          </p:cNvSpPr>
          <p:nvPr>
            <p:ph/>
          </p:nvPr>
        </p:nvSpPr>
        <p:spPr>
          <a:xfrm>
            <a:off x="457200" y="1752480"/>
            <a:ext cx="8457840" cy="4571640"/>
          </a:xfrm>
          <a:prstGeom prst="rect">
            <a:avLst/>
          </a:prstGeom>
          <a:noFill/>
          <a:ln w="9360">
            <a:noFill/>
          </a:ln>
        </p:spPr>
        <p:txBody>
          <a:bodyPr numCol="1" spcCol="0" anchor="t">
            <a:noAutofit/>
          </a:bodyPr>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Sometimes you must search through an entire array to find a value – called a </a:t>
            </a:r>
            <a:r>
              <a:rPr b="1" lang="en-US" sz="2800" spc="-1" strike="noStrike">
                <a:solidFill>
                  <a:srgbClr val="000000"/>
                </a:solidFill>
                <a:latin typeface="Calibri"/>
              </a:rPr>
              <a:t>linear search</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Example: mail-order business</a:t>
            </a:r>
            <a:endParaRPr b="0" lang="en-US" sz="2800" spc="-1" strike="noStrike">
              <a:solidFill>
                <a:srgbClr val="000000"/>
              </a:solidFill>
              <a:latin typeface="Calibri"/>
            </a:endParaRPr>
          </a:p>
          <a:p>
            <a:pPr lvl="1" marL="743040" indent="-285840">
              <a:lnSpc>
                <a:spcPct val="100000"/>
              </a:lnSpc>
              <a:spcBef>
                <a:spcPts val="479"/>
              </a:spcBef>
              <a:buClr>
                <a:srgbClr val="000000"/>
              </a:buClr>
              <a:buFont typeface="Arial"/>
              <a:buChar char="–"/>
            </a:pPr>
            <a:r>
              <a:rPr b="0" lang="en-US" sz="2400" spc="-1" strike="noStrike">
                <a:solidFill>
                  <a:srgbClr val="000000"/>
                </a:solidFill>
                <a:latin typeface="Calibri"/>
              </a:rPr>
              <a:t>Item numbers are three-digit, non-consecutive numbers</a:t>
            </a:r>
            <a:endParaRPr b="0" lang="en-US" sz="2400" spc="-1" strike="noStrike">
              <a:solidFill>
                <a:srgbClr val="000000"/>
              </a:solidFill>
              <a:latin typeface="Calibri"/>
            </a:endParaRPr>
          </a:p>
          <a:p>
            <a:pPr lvl="1" marL="743040" indent="-285840">
              <a:lnSpc>
                <a:spcPct val="100000"/>
              </a:lnSpc>
              <a:spcBef>
                <a:spcPts val="479"/>
              </a:spcBef>
              <a:buClr>
                <a:srgbClr val="000000"/>
              </a:buClr>
              <a:buFont typeface="Arial"/>
              <a:buChar char="–"/>
            </a:pPr>
            <a:r>
              <a:rPr b="0" lang="en-US" sz="2400" spc="-1" strike="noStrike">
                <a:solidFill>
                  <a:srgbClr val="000000"/>
                </a:solidFill>
                <a:latin typeface="Calibri"/>
              </a:rPr>
              <a:t>Customer orders an item; check if item number is valid</a:t>
            </a:r>
            <a:endParaRPr b="0" lang="en-US" sz="2400" spc="-1" strike="noStrike">
              <a:solidFill>
                <a:srgbClr val="000000"/>
              </a:solidFill>
              <a:latin typeface="Calibri"/>
            </a:endParaRPr>
          </a:p>
          <a:p>
            <a:pPr lvl="1" marL="743040" indent="-285840">
              <a:lnSpc>
                <a:spcPct val="100000"/>
              </a:lnSpc>
              <a:spcBef>
                <a:spcPts val="479"/>
              </a:spcBef>
              <a:buClr>
                <a:srgbClr val="000000"/>
              </a:buClr>
              <a:buFont typeface="Arial"/>
              <a:buChar char="–"/>
            </a:pPr>
            <a:r>
              <a:rPr b="0" lang="en-US" sz="2400" spc="-1" strike="noStrike">
                <a:solidFill>
                  <a:srgbClr val="000000"/>
                </a:solidFill>
                <a:latin typeface="Calibri"/>
              </a:rPr>
              <a:t>Create an array that holds valid item numbers</a:t>
            </a:r>
            <a:endParaRPr b="0" lang="en-US" sz="2400" spc="-1" strike="noStrike">
              <a:solidFill>
                <a:srgbClr val="000000"/>
              </a:solidFill>
              <a:latin typeface="Calibri"/>
            </a:endParaRPr>
          </a:p>
          <a:p>
            <a:pPr lvl="1" marL="743040" indent="-285840">
              <a:lnSpc>
                <a:spcPct val="100000"/>
              </a:lnSpc>
              <a:spcBef>
                <a:spcPts val="479"/>
              </a:spcBef>
              <a:buClr>
                <a:srgbClr val="000000"/>
              </a:buClr>
              <a:buFont typeface="Arial"/>
              <a:buChar char="–"/>
            </a:pPr>
            <a:r>
              <a:rPr b="0" lang="en-US" sz="2400" spc="-1" strike="noStrike">
                <a:solidFill>
                  <a:srgbClr val="000000"/>
                </a:solidFill>
                <a:latin typeface="Calibri"/>
              </a:rPr>
              <a:t>Search the array for an exact match</a:t>
            </a:r>
            <a:endParaRPr b="0" lang="en-US" sz="2400" spc="-1" strike="noStrike">
              <a:solidFill>
                <a:srgbClr val="000000"/>
              </a:solidFill>
              <a:latin typeface="Calibri"/>
            </a:endParaRPr>
          </a:p>
        </p:txBody>
      </p:sp>
      <p:sp>
        <p:nvSpPr>
          <p:cNvPr id="123" name="PlaceHolder 3"/>
          <p:cNvSpPr>
            <a:spLocks noGrp="1"/>
          </p:cNvSpPr>
          <p:nvPr>
            <p:ph type="sldNum" idx="42"/>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e46c0a"/>
                </a:solidFill>
                <a:latin typeface="Calibri"/>
              </a:defRPr>
            </a:lvl1pPr>
          </a:lstStyle>
          <a:p>
            <a:pPr algn="r">
              <a:lnSpc>
                <a:spcPct val="100000"/>
              </a:lnSpc>
              <a:buNone/>
            </a:pPr>
            <a:fld id="{8F63BD5C-1FF4-414E-A8EA-B7BFF06AC312}" type="slidenum">
              <a:rPr b="0" lang="en-US" sz="1200" spc="-1" strike="noStrike">
                <a:solidFill>
                  <a:srgbClr val="e46c0a"/>
                </a:solidFill>
                <a:latin typeface="Calibri"/>
              </a:rPr>
              <a:t>&lt;number&gt;</a:t>
            </a:fld>
            <a:endParaRPr b="0" lang="en-US" sz="1200" spc="-1" strike="noStrike">
              <a:latin typeface="Times New Roman"/>
            </a:endParaRPr>
          </a:p>
        </p:txBody>
      </p:sp>
      <p:sp>
        <p:nvSpPr>
          <p:cNvPr id="124" name="PlaceHolder 4"/>
          <p:cNvSpPr>
            <a:spLocks noGrp="1"/>
          </p:cNvSpPr>
          <p:nvPr>
            <p:ph type="ftr" idx="43"/>
          </p:nvPr>
        </p:nvSpPr>
        <p:spPr>
          <a:xfrm>
            <a:off x="457200" y="6356520"/>
            <a:ext cx="5562360" cy="364680"/>
          </a:xfrm>
          <a:prstGeom prst="rect">
            <a:avLst/>
          </a:prstGeom>
          <a:noFill/>
          <a:ln w="0">
            <a:noFill/>
          </a:ln>
        </p:spPr>
        <p:txBody>
          <a:bodyPr anchor="ctr">
            <a:noAutofit/>
          </a:bodyPr>
          <a:lstStyle>
            <a:lvl1pPr>
              <a:lnSpc>
                <a:spcPct val="100000"/>
              </a:lnSpc>
              <a:buNone/>
              <a:defRPr b="0" lang="en-US" sz="1200" spc="-1" strike="noStrike">
                <a:solidFill>
                  <a:srgbClr val="e46c0a"/>
                </a:solidFill>
                <a:latin typeface="Calibri"/>
              </a:defRPr>
            </a:lvl1pPr>
          </a:lstStyle>
          <a:p>
            <a:pPr>
              <a:lnSpc>
                <a:spcPct val="100000"/>
              </a:lnSpc>
              <a:buNone/>
            </a:pPr>
            <a:r>
              <a:rPr b="0" lang="en-US" sz="1200" spc="-1" strike="noStrike">
                <a:solidFill>
                  <a:srgbClr val="e46c0a"/>
                </a:solidFill>
                <a:latin typeface="Calibri"/>
              </a:rPr>
              <a:t>Programming Logic and Design, Ninth Edition</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2640"/>
          </a:xfrm>
          <a:prstGeom prst="rect">
            <a:avLst/>
          </a:prstGeom>
          <a:noFill/>
          <a:ln w="9360">
            <a:noFill/>
          </a:ln>
        </p:spPr>
        <p:txBody>
          <a:bodyPr numCol="1" spcCol="0" anchor="ctr">
            <a:noAutofit/>
          </a:bodyPr>
          <a:p>
            <a:pPr algn="ctr">
              <a:lnSpc>
                <a:spcPct val="100000"/>
              </a:lnSpc>
              <a:buNone/>
            </a:pPr>
            <a:r>
              <a:rPr b="0" lang="en-US" sz="4400" spc="-1" strike="noStrike">
                <a:solidFill>
                  <a:srgbClr val="558ed5"/>
                </a:solidFill>
                <a:latin typeface="Calibri"/>
              </a:rPr>
              <a:t>Objectives</a:t>
            </a:r>
            <a:endParaRPr b="0" lang="en-US" sz="4400" spc="-1" strike="noStrike">
              <a:solidFill>
                <a:srgbClr val="ffffff"/>
              </a:solidFill>
              <a:latin typeface="Times New Roman"/>
            </a:endParaRPr>
          </a:p>
        </p:txBody>
      </p:sp>
      <p:sp>
        <p:nvSpPr>
          <p:cNvPr id="52" name="PlaceHolder 2"/>
          <p:cNvSpPr>
            <a:spLocks noGrp="1"/>
          </p:cNvSpPr>
          <p:nvPr>
            <p:ph/>
          </p:nvPr>
        </p:nvSpPr>
        <p:spPr>
          <a:xfrm>
            <a:off x="457200" y="1600200"/>
            <a:ext cx="8229240" cy="4525560"/>
          </a:xfrm>
          <a:prstGeom prst="rect">
            <a:avLst/>
          </a:prstGeom>
          <a:noFill/>
          <a:ln w="9360">
            <a:noFill/>
          </a:ln>
        </p:spPr>
        <p:txBody>
          <a:bodyPr numCol="1" spcCol="0" anchor="t">
            <a:noAutofit/>
          </a:bodyPr>
          <a:p>
            <a:pPr marL="343080" indent="-343080">
              <a:lnSpc>
                <a:spcPct val="100000"/>
              </a:lnSpc>
              <a:spcBef>
                <a:spcPts val="561"/>
              </a:spcBef>
              <a:buNone/>
              <a:tabLst>
                <a:tab algn="l" pos="0"/>
              </a:tabLst>
            </a:pPr>
            <a:r>
              <a:rPr b="0" lang="en-US" sz="2800" spc="-1" strike="noStrike">
                <a:solidFill>
                  <a:srgbClr val="000000"/>
                </a:solidFill>
                <a:latin typeface="Calibri"/>
              </a:rPr>
              <a:t>In this chapter, you will learn about:</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tabLst>
                <a:tab algn="l" pos="0"/>
              </a:tabLst>
            </a:pPr>
            <a:r>
              <a:rPr b="0" lang="en-US" sz="2800" spc="-1" strike="noStrike">
                <a:solidFill>
                  <a:srgbClr val="000000"/>
                </a:solidFill>
                <a:latin typeface="Calibri"/>
              </a:rPr>
              <a:t>Arrays</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tabLst>
                <a:tab algn="l" pos="0"/>
              </a:tabLst>
            </a:pPr>
            <a:r>
              <a:rPr b="0" lang="en-US" sz="2800" spc="-1" strike="noStrike">
                <a:solidFill>
                  <a:srgbClr val="000000"/>
                </a:solidFill>
                <a:latin typeface="Calibri"/>
              </a:rPr>
              <a:t>How an array can replace nested decisions</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tabLst>
                <a:tab algn="l" pos="0"/>
              </a:tabLst>
            </a:pPr>
            <a:r>
              <a:rPr b="0" lang="en-US" sz="2800" spc="-1" strike="noStrike">
                <a:solidFill>
                  <a:srgbClr val="000000"/>
                </a:solidFill>
                <a:latin typeface="Calibri"/>
              </a:rPr>
              <a:t>Using constants with arrays</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tabLst>
                <a:tab algn="l" pos="0"/>
              </a:tabLst>
            </a:pPr>
            <a:r>
              <a:rPr b="0" lang="en-US" sz="2800" spc="-1" strike="noStrike">
                <a:solidFill>
                  <a:srgbClr val="000000"/>
                </a:solidFill>
                <a:latin typeface="Calibri"/>
              </a:rPr>
              <a:t>Searching an array for an exact match</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tabLst>
                <a:tab algn="l" pos="0"/>
              </a:tabLst>
            </a:pPr>
            <a:r>
              <a:rPr b="0" lang="en-US" sz="2800" spc="-1" strike="noStrike">
                <a:solidFill>
                  <a:srgbClr val="000000"/>
                </a:solidFill>
                <a:latin typeface="Calibri"/>
              </a:rPr>
              <a:t>Using parallel arrays</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tabLst>
                <a:tab algn="l" pos="0"/>
              </a:tabLst>
            </a:pPr>
            <a:r>
              <a:rPr b="0" lang="en-US" sz="2800" spc="-1" strike="noStrike">
                <a:solidFill>
                  <a:srgbClr val="000000"/>
                </a:solidFill>
                <a:latin typeface="Calibri"/>
              </a:rPr>
              <a:t>Searching an array for a range match</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tabLst>
                <a:tab algn="l" pos="0"/>
              </a:tabLst>
            </a:pPr>
            <a:r>
              <a:rPr b="0" lang="en-US" sz="2800" spc="-1" strike="noStrike">
                <a:solidFill>
                  <a:srgbClr val="000000"/>
                </a:solidFill>
                <a:latin typeface="Calibri"/>
              </a:rPr>
              <a:t>Remaining within array bounds</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tabLst>
                <a:tab algn="l" pos="0"/>
              </a:tabLst>
            </a:pPr>
            <a:r>
              <a:rPr b="0" lang="en-US" sz="2800" spc="-1" strike="noStrike">
                <a:solidFill>
                  <a:srgbClr val="000000"/>
                </a:solidFill>
                <a:latin typeface="Calibri"/>
              </a:rPr>
              <a:t>Using a </a:t>
            </a:r>
            <a:r>
              <a:rPr b="0" lang="en-US" sz="2800" spc="-1" strike="noStrike">
                <a:solidFill>
                  <a:srgbClr val="000000"/>
                </a:solidFill>
                <a:latin typeface="Courier New"/>
              </a:rPr>
              <a:t>for</a:t>
            </a:r>
            <a:r>
              <a:rPr b="0" lang="en-US" sz="2800" spc="-1" strike="noStrike">
                <a:solidFill>
                  <a:srgbClr val="000000"/>
                </a:solidFill>
                <a:latin typeface="Calibri"/>
              </a:rPr>
              <a:t> loop to process arrays</a:t>
            </a:r>
            <a:endParaRPr b="0" lang="en-US" sz="2800" spc="-1" strike="noStrike">
              <a:solidFill>
                <a:srgbClr val="000000"/>
              </a:solidFill>
              <a:latin typeface="Calibri"/>
            </a:endParaRPr>
          </a:p>
          <a:p>
            <a:pPr>
              <a:lnSpc>
                <a:spcPct val="100000"/>
              </a:lnSpc>
              <a:spcBef>
                <a:spcPts val="561"/>
              </a:spcBef>
              <a:buNone/>
              <a:tabLst>
                <a:tab algn="l" pos="0"/>
              </a:tabLst>
            </a:pPr>
            <a:endParaRPr b="0" lang="en-US" sz="2800" spc="-1" strike="noStrike">
              <a:solidFill>
                <a:srgbClr val="000000"/>
              </a:solidFill>
              <a:latin typeface="Calibri"/>
            </a:endParaRPr>
          </a:p>
          <a:p>
            <a:pPr>
              <a:lnSpc>
                <a:spcPct val="100000"/>
              </a:lnSpc>
              <a:spcBef>
                <a:spcPts val="561"/>
              </a:spcBef>
              <a:buNone/>
              <a:tabLst>
                <a:tab algn="l" pos="0"/>
              </a:tabLst>
            </a:pPr>
            <a:endParaRPr b="0" lang="en-US" sz="2800" spc="-1" strike="noStrike">
              <a:solidFill>
                <a:srgbClr val="000000"/>
              </a:solidFill>
              <a:latin typeface="Calibri"/>
            </a:endParaRPr>
          </a:p>
        </p:txBody>
      </p:sp>
      <p:sp>
        <p:nvSpPr>
          <p:cNvPr id="53" name="PlaceHolder 3"/>
          <p:cNvSpPr>
            <a:spLocks noGrp="1"/>
          </p:cNvSpPr>
          <p:nvPr>
            <p:ph type="sldNum" idx="8"/>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e46c0a"/>
                </a:solidFill>
                <a:latin typeface="Calibri"/>
              </a:defRPr>
            </a:lvl1pPr>
          </a:lstStyle>
          <a:p>
            <a:pPr algn="r">
              <a:lnSpc>
                <a:spcPct val="100000"/>
              </a:lnSpc>
              <a:buNone/>
            </a:pPr>
            <a:fld id="{5F437B88-5CF4-4DF3-9E33-85A88A1DD2A9}" type="slidenum">
              <a:rPr b="0" lang="en-US" sz="1200" spc="-1" strike="noStrike">
                <a:solidFill>
                  <a:srgbClr val="e46c0a"/>
                </a:solidFill>
                <a:latin typeface="Calibri"/>
              </a:rPr>
              <a:t>&lt;number&gt;</a:t>
            </a:fld>
            <a:endParaRPr b="0" lang="en-US" sz="1200" spc="-1" strike="noStrike">
              <a:latin typeface="Times New Roman"/>
            </a:endParaRPr>
          </a:p>
        </p:txBody>
      </p:sp>
      <p:sp>
        <p:nvSpPr>
          <p:cNvPr id="54" name="PlaceHolder 4"/>
          <p:cNvSpPr>
            <a:spLocks noGrp="1"/>
          </p:cNvSpPr>
          <p:nvPr>
            <p:ph type="ftr" idx="9"/>
          </p:nvPr>
        </p:nvSpPr>
        <p:spPr>
          <a:xfrm>
            <a:off x="457200" y="6356520"/>
            <a:ext cx="5562360" cy="364680"/>
          </a:xfrm>
          <a:prstGeom prst="rect">
            <a:avLst/>
          </a:prstGeom>
          <a:noFill/>
          <a:ln w="0">
            <a:noFill/>
          </a:ln>
        </p:spPr>
        <p:txBody>
          <a:bodyPr anchor="ctr">
            <a:noAutofit/>
          </a:bodyPr>
          <a:lstStyle>
            <a:lvl1pPr>
              <a:lnSpc>
                <a:spcPct val="100000"/>
              </a:lnSpc>
              <a:buNone/>
              <a:defRPr b="0" lang="en-US" sz="1200" spc="-1" strike="noStrike">
                <a:solidFill>
                  <a:srgbClr val="e46c0a"/>
                </a:solidFill>
                <a:latin typeface="Calibri"/>
              </a:defRPr>
            </a:lvl1pPr>
          </a:lstStyle>
          <a:p>
            <a:pPr>
              <a:lnSpc>
                <a:spcPct val="100000"/>
              </a:lnSpc>
              <a:buNone/>
            </a:pPr>
            <a:r>
              <a:rPr b="0" lang="en-US" sz="1200" spc="-1" strike="noStrike">
                <a:solidFill>
                  <a:srgbClr val="e46c0a"/>
                </a:solidFill>
                <a:latin typeface="Calibri"/>
              </a:rPr>
              <a:t>Programming Logic and Design, Ninth Edition</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74680"/>
            <a:ext cx="8229240" cy="1142640"/>
          </a:xfrm>
          <a:prstGeom prst="rect">
            <a:avLst/>
          </a:prstGeom>
          <a:noFill/>
          <a:ln w="9360">
            <a:noFill/>
          </a:ln>
        </p:spPr>
        <p:txBody>
          <a:bodyPr numCol="1" spcCol="0" anchor="ctr">
            <a:noAutofit/>
          </a:bodyPr>
          <a:p>
            <a:pPr algn="ctr">
              <a:lnSpc>
                <a:spcPct val="100000"/>
              </a:lnSpc>
              <a:buNone/>
            </a:pPr>
            <a:r>
              <a:rPr b="0" lang="en-US" sz="4400" spc="-1" strike="noStrike">
                <a:solidFill>
                  <a:srgbClr val="558ed5"/>
                </a:solidFill>
                <a:latin typeface="Calibri"/>
              </a:rPr>
              <a:t>Searching an Array for an Exact Match  </a:t>
            </a:r>
            <a:r>
              <a:rPr b="0" lang="en-US" sz="1200" spc="-1" strike="noStrike">
                <a:solidFill>
                  <a:srgbClr val="558ed5"/>
                </a:solidFill>
                <a:latin typeface="Calibri"/>
              </a:rPr>
              <a:t>(continued -1)</a:t>
            </a:r>
            <a:endParaRPr b="0" lang="en-US" sz="1200" spc="-1" strike="noStrike">
              <a:solidFill>
                <a:srgbClr val="ffffff"/>
              </a:solidFill>
              <a:latin typeface="Times New Roman"/>
            </a:endParaRPr>
          </a:p>
        </p:txBody>
      </p:sp>
      <p:sp>
        <p:nvSpPr>
          <p:cNvPr id="126" name="PlaceHolder 2"/>
          <p:cNvSpPr>
            <a:spLocks noGrp="1"/>
          </p:cNvSpPr>
          <p:nvPr>
            <p:ph/>
          </p:nvPr>
        </p:nvSpPr>
        <p:spPr>
          <a:xfrm>
            <a:off x="457200" y="1752480"/>
            <a:ext cx="8381520" cy="4571640"/>
          </a:xfrm>
          <a:prstGeom prst="rect">
            <a:avLst/>
          </a:prstGeom>
          <a:noFill/>
          <a:ln w="9360">
            <a:noFill/>
          </a:ln>
        </p:spPr>
        <p:txBody>
          <a:bodyPr numCol="1" spcCol="0" anchor="t">
            <a:noAutofit/>
          </a:bodyPr>
          <a:p>
            <a:pPr marL="343080" indent="-343080">
              <a:lnSpc>
                <a:spcPct val="100000"/>
              </a:lnSpc>
              <a:spcBef>
                <a:spcPts val="561"/>
              </a:spcBef>
              <a:buClr>
                <a:srgbClr val="000000"/>
              </a:buClr>
              <a:buFont typeface="Arial"/>
              <a:buChar char="•"/>
            </a:pPr>
            <a:r>
              <a:rPr b="1" lang="en-US" sz="2800" spc="-1" strike="noStrike">
                <a:solidFill>
                  <a:srgbClr val="000000"/>
                </a:solidFill>
                <a:latin typeface="Calibri"/>
              </a:rPr>
              <a:t>Flag</a:t>
            </a:r>
            <a:r>
              <a:rPr b="0" lang="en-US" sz="2800" spc="-1" strike="noStrike">
                <a:solidFill>
                  <a:srgbClr val="000000"/>
                </a:solidFill>
                <a:latin typeface="Calibri"/>
              </a:rPr>
              <a:t>: a variable that indicates whether an event occurred</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Technique for searching an array</a:t>
            </a:r>
            <a:endParaRPr b="0" lang="en-US" sz="2800" spc="-1" strike="noStrike">
              <a:solidFill>
                <a:srgbClr val="000000"/>
              </a:solidFill>
              <a:latin typeface="Calibri"/>
            </a:endParaRPr>
          </a:p>
          <a:p>
            <a:pPr lvl="1" marL="743040" indent="-285840">
              <a:lnSpc>
                <a:spcPct val="100000"/>
              </a:lnSpc>
              <a:spcBef>
                <a:spcPts val="479"/>
              </a:spcBef>
              <a:buClr>
                <a:srgbClr val="000000"/>
              </a:buClr>
              <a:buFont typeface="Arial"/>
              <a:buChar char="–"/>
            </a:pPr>
            <a:r>
              <a:rPr b="0" lang="en-US" sz="2400" spc="-1" strike="noStrike">
                <a:solidFill>
                  <a:srgbClr val="000000"/>
                </a:solidFill>
                <a:latin typeface="Calibri"/>
              </a:rPr>
              <a:t>Set a subscript variable to 0 to start at the first element</a:t>
            </a:r>
            <a:endParaRPr b="0" lang="en-US" sz="2400" spc="-1" strike="noStrike">
              <a:solidFill>
                <a:srgbClr val="000000"/>
              </a:solidFill>
              <a:latin typeface="Calibri"/>
            </a:endParaRPr>
          </a:p>
          <a:p>
            <a:pPr lvl="1" marL="743040" indent="-285840">
              <a:lnSpc>
                <a:spcPct val="100000"/>
              </a:lnSpc>
              <a:spcBef>
                <a:spcPts val="479"/>
              </a:spcBef>
              <a:buClr>
                <a:srgbClr val="000000"/>
              </a:buClr>
              <a:buFont typeface="Arial"/>
              <a:buChar char="–"/>
            </a:pPr>
            <a:r>
              <a:rPr b="0" lang="en-US" sz="2400" spc="-1" strike="noStrike">
                <a:solidFill>
                  <a:srgbClr val="000000"/>
                </a:solidFill>
                <a:latin typeface="Calibri"/>
              </a:rPr>
              <a:t>Initialize a flag variable to false to indicate the desired value has not been found</a:t>
            </a:r>
            <a:endParaRPr b="0" lang="en-US" sz="2400" spc="-1" strike="noStrike">
              <a:solidFill>
                <a:srgbClr val="000000"/>
              </a:solidFill>
              <a:latin typeface="Calibri"/>
            </a:endParaRPr>
          </a:p>
          <a:p>
            <a:pPr lvl="1" marL="743040" indent="-285840">
              <a:lnSpc>
                <a:spcPct val="100000"/>
              </a:lnSpc>
              <a:spcBef>
                <a:spcPts val="479"/>
              </a:spcBef>
              <a:buClr>
                <a:srgbClr val="000000"/>
              </a:buClr>
              <a:buFont typeface="Arial"/>
              <a:buChar char="–"/>
            </a:pPr>
            <a:r>
              <a:rPr b="0" lang="en-US" sz="2400" spc="-1" strike="noStrike">
                <a:solidFill>
                  <a:srgbClr val="000000"/>
                </a:solidFill>
                <a:latin typeface="Calibri"/>
              </a:rPr>
              <a:t>Examine each element in the array</a:t>
            </a:r>
            <a:endParaRPr b="0" lang="en-US" sz="2400" spc="-1" strike="noStrike">
              <a:solidFill>
                <a:srgbClr val="000000"/>
              </a:solidFill>
              <a:latin typeface="Calibri"/>
            </a:endParaRPr>
          </a:p>
          <a:p>
            <a:pPr lvl="1" marL="743040" indent="-285840">
              <a:lnSpc>
                <a:spcPct val="100000"/>
              </a:lnSpc>
              <a:spcBef>
                <a:spcPts val="479"/>
              </a:spcBef>
              <a:buClr>
                <a:srgbClr val="000000"/>
              </a:buClr>
              <a:buFont typeface="Arial"/>
              <a:buChar char="–"/>
            </a:pPr>
            <a:r>
              <a:rPr b="0" lang="en-US" sz="2400" spc="-1" strike="noStrike">
                <a:solidFill>
                  <a:srgbClr val="000000"/>
                </a:solidFill>
                <a:latin typeface="Calibri"/>
              </a:rPr>
              <a:t>If the value matches, set the flag to </a:t>
            </a:r>
            <a:r>
              <a:rPr b="0" lang="en-US" sz="2400" spc="-1" strike="noStrike">
                <a:solidFill>
                  <a:srgbClr val="000000"/>
                </a:solidFill>
                <a:latin typeface="Courier New"/>
              </a:rPr>
              <a:t>True</a:t>
            </a:r>
            <a:endParaRPr b="0" lang="en-US" sz="2400" spc="-1" strike="noStrike">
              <a:solidFill>
                <a:srgbClr val="000000"/>
              </a:solidFill>
              <a:latin typeface="Calibri"/>
            </a:endParaRPr>
          </a:p>
          <a:p>
            <a:pPr lvl="1" marL="743040" indent="-285840">
              <a:lnSpc>
                <a:spcPct val="100000"/>
              </a:lnSpc>
              <a:spcBef>
                <a:spcPts val="479"/>
              </a:spcBef>
              <a:buClr>
                <a:srgbClr val="000000"/>
              </a:buClr>
              <a:buFont typeface="Arial"/>
              <a:buChar char="–"/>
            </a:pPr>
            <a:r>
              <a:rPr b="0" lang="en-US" sz="2400" spc="-1" strike="noStrike">
                <a:solidFill>
                  <a:srgbClr val="000000"/>
                </a:solidFill>
                <a:latin typeface="Calibri"/>
              </a:rPr>
              <a:t>If the value does not match, increment the subscript and examine the next array element</a:t>
            </a:r>
            <a:endParaRPr b="0" lang="en-US" sz="2400" spc="-1" strike="noStrike">
              <a:solidFill>
                <a:srgbClr val="000000"/>
              </a:solidFill>
              <a:latin typeface="Calibri"/>
            </a:endParaRPr>
          </a:p>
        </p:txBody>
      </p:sp>
      <p:sp>
        <p:nvSpPr>
          <p:cNvPr id="127" name="PlaceHolder 3"/>
          <p:cNvSpPr>
            <a:spLocks noGrp="1"/>
          </p:cNvSpPr>
          <p:nvPr>
            <p:ph type="sldNum" idx="44"/>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e46c0a"/>
                </a:solidFill>
                <a:latin typeface="Calibri"/>
              </a:defRPr>
            </a:lvl1pPr>
          </a:lstStyle>
          <a:p>
            <a:pPr algn="r">
              <a:lnSpc>
                <a:spcPct val="100000"/>
              </a:lnSpc>
              <a:buNone/>
            </a:pPr>
            <a:fld id="{D5B6835F-5040-4EF9-B1BB-86DE64BFE41E}" type="slidenum">
              <a:rPr b="0" lang="en-US" sz="1200" spc="-1" strike="noStrike">
                <a:solidFill>
                  <a:srgbClr val="e46c0a"/>
                </a:solidFill>
                <a:latin typeface="Calibri"/>
              </a:rPr>
              <a:t>&lt;number&gt;</a:t>
            </a:fld>
            <a:endParaRPr b="0" lang="en-US" sz="1200" spc="-1" strike="noStrike">
              <a:latin typeface="Times New Roman"/>
            </a:endParaRPr>
          </a:p>
        </p:txBody>
      </p:sp>
      <p:sp>
        <p:nvSpPr>
          <p:cNvPr id="128" name="PlaceHolder 4"/>
          <p:cNvSpPr>
            <a:spLocks noGrp="1"/>
          </p:cNvSpPr>
          <p:nvPr>
            <p:ph type="ftr" idx="45"/>
          </p:nvPr>
        </p:nvSpPr>
        <p:spPr>
          <a:xfrm>
            <a:off x="457200" y="6356520"/>
            <a:ext cx="5562360" cy="364680"/>
          </a:xfrm>
          <a:prstGeom prst="rect">
            <a:avLst/>
          </a:prstGeom>
          <a:noFill/>
          <a:ln w="0">
            <a:noFill/>
          </a:ln>
        </p:spPr>
        <p:txBody>
          <a:bodyPr anchor="ctr">
            <a:noAutofit/>
          </a:bodyPr>
          <a:lstStyle>
            <a:lvl1pPr>
              <a:lnSpc>
                <a:spcPct val="100000"/>
              </a:lnSpc>
              <a:buNone/>
              <a:defRPr b="0" lang="en-US" sz="1200" spc="-1" strike="noStrike">
                <a:solidFill>
                  <a:srgbClr val="e46c0a"/>
                </a:solidFill>
                <a:latin typeface="Calibri"/>
              </a:defRPr>
            </a:lvl1pPr>
          </a:lstStyle>
          <a:p>
            <a:pPr>
              <a:lnSpc>
                <a:spcPct val="100000"/>
              </a:lnSpc>
              <a:buNone/>
            </a:pPr>
            <a:r>
              <a:rPr b="0" lang="en-US" sz="1200" spc="-1" strike="noStrike">
                <a:solidFill>
                  <a:srgbClr val="e46c0a"/>
                </a:solidFill>
                <a:latin typeface="Calibri"/>
              </a:rPr>
              <a:t>Programming Logic and Design, Ninth Edition</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35280" y="914400"/>
            <a:ext cx="2950920" cy="3504960"/>
          </a:xfrm>
          <a:prstGeom prst="rect">
            <a:avLst/>
          </a:prstGeom>
          <a:noFill/>
          <a:ln w="9360">
            <a:noFill/>
          </a:ln>
        </p:spPr>
        <p:txBody>
          <a:bodyPr numCol="1" spcCol="0" anchor="ctr">
            <a:noAutofit/>
          </a:bodyPr>
          <a:p>
            <a:pPr algn="ctr">
              <a:lnSpc>
                <a:spcPct val="100000"/>
              </a:lnSpc>
              <a:buNone/>
            </a:pPr>
            <a:r>
              <a:rPr b="0" lang="en-US" sz="4400" spc="-1" strike="noStrike">
                <a:solidFill>
                  <a:srgbClr val="558ed5"/>
                </a:solidFill>
                <a:latin typeface="Calibri"/>
              </a:rPr>
              <a:t>Searching an Array for </a:t>
            </a:r>
            <a:br>
              <a:rPr sz="4400"/>
            </a:br>
            <a:r>
              <a:rPr b="0" lang="en-US" sz="4400" spc="-1" strike="noStrike">
                <a:solidFill>
                  <a:srgbClr val="558ed5"/>
                </a:solidFill>
                <a:latin typeface="Calibri"/>
              </a:rPr>
              <a:t>an Exact Match </a:t>
            </a:r>
            <a:r>
              <a:rPr b="0" lang="en-US" sz="1200" spc="-1" strike="noStrike">
                <a:solidFill>
                  <a:srgbClr val="558ed5"/>
                </a:solidFill>
                <a:latin typeface="Calibri"/>
              </a:rPr>
              <a:t>(continued -2)</a:t>
            </a:r>
            <a:endParaRPr b="0" lang="en-US" sz="1200" spc="-1" strike="noStrike">
              <a:solidFill>
                <a:srgbClr val="ffffff"/>
              </a:solidFill>
              <a:latin typeface="Times New Roman"/>
            </a:endParaRPr>
          </a:p>
        </p:txBody>
      </p:sp>
      <p:pic>
        <p:nvPicPr>
          <p:cNvPr id="130" name="Picture 2" descr="Consider a mail-order business in which customers place orders that contain a name, address, item number, and quantity ordered. Assume that the item numbers from which a customer can choose are three-digit numbers, but perhaps they are not consecutively&#10;numbered 001 through 999. For example, let’s say that you offer six items: 106, 108, 307, 405, 457, and 688, as in the  VALID_ITEMS array declaration.&#10;The array is declared as constant because the item numbers do not change during program execution."/>
          <p:cNvPicPr/>
          <p:nvPr/>
        </p:nvPicPr>
        <p:blipFill>
          <a:blip r:embed="rId1"/>
          <a:stretch/>
        </p:blipFill>
        <p:spPr>
          <a:xfrm>
            <a:off x="3008880" y="914400"/>
            <a:ext cx="5812200" cy="5333760"/>
          </a:xfrm>
          <a:prstGeom prst="rect">
            <a:avLst/>
          </a:prstGeom>
          <a:ln w="0">
            <a:noFill/>
          </a:ln>
        </p:spPr>
      </p:pic>
      <p:sp>
        <p:nvSpPr>
          <p:cNvPr id="131" name="PlaceHolder 2"/>
          <p:cNvSpPr>
            <a:spLocks noGrp="1"/>
          </p:cNvSpPr>
          <p:nvPr>
            <p:ph type="sldNum" idx="46"/>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e46c0a"/>
                </a:solidFill>
                <a:latin typeface="Calibri"/>
              </a:defRPr>
            </a:lvl1pPr>
          </a:lstStyle>
          <a:p>
            <a:pPr algn="r">
              <a:lnSpc>
                <a:spcPct val="100000"/>
              </a:lnSpc>
              <a:buNone/>
            </a:pPr>
            <a:fld id="{06CDDA57-D0C2-4DA8-8B3B-0370943A8263}" type="slidenum">
              <a:rPr b="0" lang="en-US" sz="1200" spc="-1" strike="noStrike">
                <a:solidFill>
                  <a:srgbClr val="e46c0a"/>
                </a:solidFill>
                <a:latin typeface="Calibri"/>
              </a:rPr>
              <a:t>&lt;number&gt;</a:t>
            </a:fld>
            <a:endParaRPr b="0" lang="en-US" sz="1200" spc="-1" strike="noStrike">
              <a:latin typeface="Times New Roman"/>
            </a:endParaRPr>
          </a:p>
        </p:txBody>
      </p:sp>
      <p:sp>
        <p:nvSpPr>
          <p:cNvPr id="132" name="PlaceHolder 3"/>
          <p:cNvSpPr>
            <a:spLocks noGrp="1"/>
          </p:cNvSpPr>
          <p:nvPr>
            <p:ph type="ftr" idx="47"/>
          </p:nvPr>
        </p:nvSpPr>
        <p:spPr>
          <a:xfrm>
            <a:off x="457200" y="6356520"/>
            <a:ext cx="5562360" cy="364680"/>
          </a:xfrm>
          <a:prstGeom prst="rect">
            <a:avLst/>
          </a:prstGeom>
          <a:noFill/>
          <a:ln w="0">
            <a:noFill/>
          </a:ln>
        </p:spPr>
        <p:txBody>
          <a:bodyPr anchor="ctr">
            <a:noAutofit/>
          </a:bodyPr>
          <a:lstStyle>
            <a:lvl1pPr>
              <a:lnSpc>
                <a:spcPct val="100000"/>
              </a:lnSpc>
              <a:buNone/>
              <a:defRPr b="0" lang="en-US" sz="1200" spc="-1" strike="noStrike">
                <a:solidFill>
                  <a:srgbClr val="e46c0a"/>
                </a:solidFill>
                <a:latin typeface="Calibri"/>
              </a:defRPr>
            </a:lvl1pPr>
          </a:lstStyle>
          <a:p>
            <a:pPr>
              <a:lnSpc>
                <a:spcPct val="100000"/>
              </a:lnSpc>
              <a:buNone/>
            </a:pPr>
            <a:r>
              <a:rPr b="0" lang="en-US" sz="1200" spc="-1" strike="noStrike">
                <a:solidFill>
                  <a:srgbClr val="e46c0a"/>
                </a:solidFill>
                <a:latin typeface="Calibri"/>
              </a:rPr>
              <a:t>Programming Logic and Design, Ninth Edition</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35280" y="228600"/>
            <a:ext cx="2950920" cy="3657240"/>
          </a:xfrm>
          <a:prstGeom prst="rect">
            <a:avLst/>
          </a:prstGeom>
          <a:noFill/>
          <a:ln w="9360">
            <a:noFill/>
          </a:ln>
        </p:spPr>
        <p:txBody>
          <a:bodyPr numCol="1" spcCol="0" anchor="ctr">
            <a:noAutofit/>
          </a:bodyPr>
          <a:p>
            <a:pPr algn="ctr">
              <a:lnSpc>
                <a:spcPct val="100000"/>
              </a:lnSpc>
              <a:buNone/>
            </a:pPr>
            <a:r>
              <a:rPr b="0" lang="en-US" sz="4400" spc="-1" strike="noStrike">
                <a:solidFill>
                  <a:srgbClr val="558ed5"/>
                </a:solidFill>
                <a:latin typeface="Calibri"/>
              </a:rPr>
              <a:t>Searching an Array for </a:t>
            </a:r>
            <a:br>
              <a:rPr sz="4400"/>
            </a:br>
            <a:r>
              <a:rPr b="0" lang="en-US" sz="4400" spc="-1" strike="noStrike">
                <a:solidFill>
                  <a:srgbClr val="558ed5"/>
                </a:solidFill>
                <a:latin typeface="Calibri"/>
              </a:rPr>
              <a:t>an Exact Match </a:t>
            </a:r>
            <a:r>
              <a:rPr b="0" lang="en-US" sz="1200" spc="-1" strike="noStrike">
                <a:solidFill>
                  <a:srgbClr val="558ed5"/>
                </a:solidFill>
                <a:latin typeface="Calibri"/>
              </a:rPr>
              <a:t>(continued -3)</a:t>
            </a:r>
            <a:endParaRPr b="0" lang="en-US" sz="1200" spc="-1" strike="noStrike">
              <a:solidFill>
                <a:srgbClr val="ffffff"/>
              </a:solidFill>
              <a:latin typeface="Times New Roman"/>
            </a:endParaRPr>
          </a:p>
        </p:txBody>
      </p:sp>
      <p:pic>
        <p:nvPicPr>
          <p:cNvPr id="134" name="Picture 1" descr="Use a loop to test the ordered item number against each VALID_ITEMS element, looking for an exact match.&#10;The ordered item number is not valid if you search through the entire array without finding a match for the item the customer ordered."/>
          <p:cNvPicPr/>
          <p:nvPr/>
        </p:nvPicPr>
        <p:blipFill>
          <a:blip r:embed="rId1"/>
          <a:stretch/>
        </p:blipFill>
        <p:spPr>
          <a:xfrm>
            <a:off x="3202200" y="228600"/>
            <a:ext cx="5484240" cy="5770080"/>
          </a:xfrm>
          <a:prstGeom prst="rect">
            <a:avLst/>
          </a:prstGeom>
          <a:ln w="0">
            <a:noFill/>
          </a:ln>
        </p:spPr>
      </p:pic>
      <p:sp>
        <p:nvSpPr>
          <p:cNvPr id="135" name="PlaceHolder 2"/>
          <p:cNvSpPr>
            <a:spLocks noGrp="1"/>
          </p:cNvSpPr>
          <p:nvPr>
            <p:ph type="sldNum" idx="48"/>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e46c0a"/>
                </a:solidFill>
                <a:latin typeface="Calibri"/>
              </a:defRPr>
            </a:lvl1pPr>
          </a:lstStyle>
          <a:p>
            <a:pPr algn="r">
              <a:lnSpc>
                <a:spcPct val="100000"/>
              </a:lnSpc>
              <a:buNone/>
            </a:pPr>
            <a:fld id="{4E0F9E34-86DF-4E2E-BE5F-AD6CAB899ED4}" type="slidenum">
              <a:rPr b="0" lang="en-US" sz="1200" spc="-1" strike="noStrike">
                <a:solidFill>
                  <a:srgbClr val="e46c0a"/>
                </a:solidFill>
                <a:latin typeface="Calibri"/>
              </a:rPr>
              <a:t>&lt;number&gt;</a:t>
            </a:fld>
            <a:endParaRPr b="0" lang="en-US" sz="1200" spc="-1" strike="noStrike">
              <a:latin typeface="Times New Roman"/>
            </a:endParaRPr>
          </a:p>
        </p:txBody>
      </p:sp>
      <p:sp>
        <p:nvSpPr>
          <p:cNvPr id="136" name="PlaceHolder 3"/>
          <p:cNvSpPr>
            <a:spLocks noGrp="1"/>
          </p:cNvSpPr>
          <p:nvPr>
            <p:ph type="ftr" idx="49"/>
          </p:nvPr>
        </p:nvSpPr>
        <p:spPr>
          <a:xfrm>
            <a:off x="457200" y="6356520"/>
            <a:ext cx="5562360" cy="364680"/>
          </a:xfrm>
          <a:prstGeom prst="rect">
            <a:avLst/>
          </a:prstGeom>
          <a:noFill/>
          <a:ln w="0">
            <a:noFill/>
          </a:ln>
        </p:spPr>
        <p:txBody>
          <a:bodyPr anchor="ctr">
            <a:noAutofit/>
          </a:bodyPr>
          <a:lstStyle>
            <a:lvl1pPr>
              <a:lnSpc>
                <a:spcPct val="100000"/>
              </a:lnSpc>
              <a:buNone/>
              <a:defRPr b="0" lang="en-US" sz="1200" spc="-1" strike="noStrike">
                <a:solidFill>
                  <a:srgbClr val="e46c0a"/>
                </a:solidFill>
                <a:latin typeface="Calibri"/>
              </a:defRPr>
            </a:lvl1pPr>
          </a:lstStyle>
          <a:p>
            <a:pPr>
              <a:lnSpc>
                <a:spcPct val="100000"/>
              </a:lnSpc>
              <a:buNone/>
            </a:pPr>
            <a:r>
              <a:rPr b="0" lang="en-US" sz="1200" spc="-1" strike="noStrike">
                <a:solidFill>
                  <a:srgbClr val="e46c0a"/>
                </a:solidFill>
                <a:latin typeface="Calibri"/>
              </a:rPr>
              <a:t>Programming Logic and Design, Ninth Edition</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24480" y="399960"/>
            <a:ext cx="2950920" cy="2971440"/>
          </a:xfrm>
          <a:prstGeom prst="rect">
            <a:avLst/>
          </a:prstGeom>
          <a:noFill/>
          <a:ln w="9360">
            <a:noFill/>
          </a:ln>
        </p:spPr>
        <p:txBody>
          <a:bodyPr numCol="1" spcCol="0" anchor="ctr">
            <a:noAutofit/>
          </a:bodyPr>
          <a:p>
            <a:pPr algn="ctr">
              <a:lnSpc>
                <a:spcPct val="100000"/>
              </a:lnSpc>
              <a:buNone/>
            </a:pPr>
            <a:r>
              <a:rPr b="0" lang="en-US" sz="4400" spc="-1" strike="noStrike">
                <a:solidFill>
                  <a:srgbClr val="558ed5"/>
                </a:solidFill>
                <a:latin typeface="Calibri"/>
              </a:rPr>
              <a:t>Searching an Array for </a:t>
            </a:r>
            <a:br>
              <a:rPr sz="4400"/>
            </a:br>
            <a:r>
              <a:rPr b="0" lang="en-US" sz="4400" spc="-1" strike="noStrike">
                <a:solidFill>
                  <a:srgbClr val="558ed5"/>
                </a:solidFill>
                <a:latin typeface="Calibri"/>
              </a:rPr>
              <a:t>an Exact Match </a:t>
            </a:r>
            <a:r>
              <a:rPr b="0" lang="en-US" sz="1200" spc="-1" strike="noStrike">
                <a:solidFill>
                  <a:srgbClr val="558ed5"/>
                </a:solidFill>
                <a:latin typeface="Calibri"/>
              </a:rPr>
              <a:t>(continued -4)</a:t>
            </a:r>
            <a:endParaRPr b="0" lang="en-US" sz="1200" spc="-1" strike="noStrike">
              <a:solidFill>
                <a:srgbClr val="ffffff"/>
              </a:solidFill>
              <a:latin typeface="Times New Roman"/>
            </a:endParaRPr>
          </a:p>
        </p:txBody>
      </p:sp>
      <p:pic>
        <p:nvPicPr>
          <p:cNvPr id="138" name="Picture 2" descr="These steps are used to verify that an item number exists:&#10;1. A flag variable named foundIt is set to &quot;N&quot;.  N indicates that the item number has not yet been found in the list. &#10;2. A subscript, sub, is set to 0.&#10;3. A loop executes, varying sub from 0 through one less than the size of the array. Within the loop, the customer’s ordered item number is compared to each item number in the array. If the customer-ordered item matches any item in the array, the flag variable is&#10;assigned &quot;Y&quot;. After all six valid item numbers have been compared to the ordered item, if the customer item matches none of them, then the flag variable foundIt will still hold the value &quot;N&quot;.&#10;4. If the flag variable’s value is &quot;Y&quot; after the entire list has been searched, it means that the item is valid and an appropriate message is displayed, but if the flag has not been assigned &quot;Y&quot;, the item was not found in the array of valid items. In this case, an error message is output and 1 is added to a count of bad item numbers."/>
          <p:cNvPicPr/>
          <p:nvPr/>
        </p:nvPicPr>
        <p:blipFill>
          <a:blip r:embed="rId1"/>
          <a:stretch/>
        </p:blipFill>
        <p:spPr>
          <a:xfrm>
            <a:off x="4042440" y="36720"/>
            <a:ext cx="3954600" cy="6333840"/>
          </a:xfrm>
          <a:prstGeom prst="rect">
            <a:avLst/>
          </a:prstGeom>
          <a:ln w="0">
            <a:noFill/>
          </a:ln>
        </p:spPr>
      </p:pic>
      <p:sp>
        <p:nvSpPr>
          <p:cNvPr id="139" name="PlaceHolder 2"/>
          <p:cNvSpPr>
            <a:spLocks noGrp="1"/>
          </p:cNvSpPr>
          <p:nvPr>
            <p:ph type="sldNum" idx="50"/>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e46c0a"/>
                </a:solidFill>
                <a:latin typeface="Calibri"/>
              </a:defRPr>
            </a:lvl1pPr>
          </a:lstStyle>
          <a:p>
            <a:pPr algn="r">
              <a:lnSpc>
                <a:spcPct val="100000"/>
              </a:lnSpc>
              <a:buNone/>
            </a:pPr>
            <a:fld id="{06B9C4F0-4CFE-4671-A93A-0DD7921CCB89}" type="slidenum">
              <a:rPr b="0" lang="en-US" sz="1200" spc="-1" strike="noStrike">
                <a:solidFill>
                  <a:srgbClr val="e46c0a"/>
                </a:solidFill>
                <a:latin typeface="Calibri"/>
              </a:rPr>
              <a:t>&lt;number&gt;</a:t>
            </a:fld>
            <a:endParaRPr b="0" lang="en-US" sz="1200" spc="-1" strike="noStrike">
              <a:latin typeface="Times New Roman"/>
            </a:endParaRPr>
          </a:p>
        </p:txBody>
      </p:sp>
      <p:sp>
        <p:nvSpPr>
          <p:cNvPr id="140" name="PlaceHolder 3"/>
          <p:cNvSpPr>
            <a:spLocks noGrp="1"/>
          </p:cNvSpPr>
          <p:nvPr>
            <p:ph type="ftr" idx="51"/>
          </p:nvPr>
        </p:nvSpPr>
        <p:spPr>
          <a:xfrm>
            <a:off x="457200" y="6356520"/>
            <a:ext cx="5562360" cy="364680"/>
          </a:xfrm>
          <a:prstGeom prst="rect">
            <a:avLst/>
          </a:prstGeom>
          <a:noFill/>
          <a:ln w="0">
            <a:noFill/>
          </a:ln>
        </p:spPr>
        <p:txBody>
          <a:bodyPr anchor="ctr">
            <a:noAutofit/>
          </a:bodyPr>
          <a:lstStyle>
            <a:lvl1pPr>
              <a:lnSpc>
                <a:spcPct val="100000"/>
              </a:lnSpc>
              <a:buNone/>
              <a:defRPr b="0" lang="en-US" sz="1200" spc="-1" strike="noStrike">
                <a:solidFill>
                  <a:srgbClr val="e46c0a"/>
                </a:solidFill>
                <a:latin typeface="Calibri"/>
              </a:defRPr>
            </a:lvl1pPr>
          </a:lstStyle>
          <a:p>
            <a:pPr>
              <a:lnSpc>
                <a:spcPct val="100000"/>
              </a:lnSpc>
              <a:buNone/>
            </a:pPr>
            <a:r>
              <a:rPr b="0" lang="en-US" sz="1200" spc="-1" strike="noStrike">
                <a:solidFill>
                  <a:srgbClr val="e46c0a"/>
                </a:solidFill>
                <a:latin typeface="Calibri"/>
              </a:rPr>
              <a:t>Programming Logic and Design, Ninth Edition</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533520" y="228600"/>
            <a:ext cx="8076960" cy="1142640"/>
          </a:xfrm>
          <a:prstGeom prst="rect">
            <a:avLst/>
          </a:prstGeom>
          <a:noFill/>
          <a:ln w="9360">
            <a:noFill/>
          </a:ln>
        </p:spPr>
        <p:txBody>
          <a:bodyPr numCol="1" spcCol="0" anchor="ctr">
            <a:noAutofit/>
          </a:bodyPr>
          <a:p>
            <a:pPr algn="ctr">
              <a:lnSpc>
                <a:spcPct val="100000"/>
              </a:lnSpc>
              <a:buNone/>
            </a:pPr>
            <a:r>
              <a:rPr b="0" lang="en-US" sz="4400" spc="-1" strike="noStrike">
                <a:solidFill>
                  <a:srgbClr val="558ed5"/>
                </a:solidFill>
                <a:latin typeface="Calibri"/>
              </a:rPr>
              <a:t>Using Parallel Arrays</a:t>
            </a:r>
            <a:endParaRPr b="0" lang="en-US" sz="4400" spc="-1" strike="noStrike">
              <a:solidFill>
                <a:srgbClr val="ffffff"/>
              </a:solidFill>
              <a:latin typeface="Times New Roman"/>
            </a:endParaRPr>
          </a:p>
        </p:txBody>
      </p:sp>
      <p:sp>
        <p:nvSpPr>
          <p:cNvPr id="142" name="PlaceHolder 2"/>
          <p:cNvSpPr>
            <a:spLocks noGrp="1"/>
          </p:cNvSpPr>
          <p:nvPr>
            <p:ph/>
          </p:nvPr>
        </p:nvSpPr>
        <p:spPr>
          <a:xfrm>
            <a:off x="457200" y="1371600"/>
            <a:ext cx="8457840" cy="5333760"/>
          </a:xfrm>
          <a:prstGeom prst="rect">
            <a:avLst/>
          </a:prstGeom>
          <a:noFill/>
          <a:ln w="9360">
            <a:noFill/>
          </a:ln>
        </p:spPr>
        <p:txBody>
          <a:bodyPr numCol="1" spcCol="0" anchor="t">
            <a:normAutofit fontScale="89000"/>
          </a:bodyPr>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Example: mail-order business</a:t>
            </a:r>
            <a:endParaRPr b="0" lang="en-US" sz="2800" spc="-1" strike="noStrike">
              <a:solidFill>
                <a:srgbClr val="000000"/>
              </a:solidFill>
              <a:latin typeface="Calibri"/>
            </a:endParaRPr>
          </a:p>
          <a:p>
            <a:pPr lvl="1" marL="743040" indent="-285840">
              <a:lnSpc>
                <a:spcPct val="100000"/>
              </a:lnSpc>
              <a:spcBef>
                <a:spcPts val="479"/>
              </a:spcBef>
              <a:buClr>
                <a:srgbClr val="000000"/>
              </a:buClr>
              <a:buFont typeface="Arial"/>
              <a:buChar char="–"/>
            </a:pPr>
            <a:r>
              <a:rPr b="0" lang="en-US" sz="2400" spc="-1" strike="noStrike">
                <a:solidFill>
                  <a:srgbClr val="000000"/>
                </a:solidFill>
                <a:latin typeface="Calibri"/>
              </a:rPr>
              <a:t>Two arrays, each with six elements</a:t>
            </a:r>
            <a:endParaRPr b="0" lang="en-US" sz="2400" spc="-1" strike="noStrike">
              <a:solidFill>
                <a:srgbClr val="000000"/>
              </a:solidFill>
              <a:latin typeface="Calibri"/>
            </a:endParaRPr>
          </a:p>
          <a:p>
            <a:pPr lvl="2" marL="1143000" indent="-228600">
              <a:lnSpc>
                <a:spcPct val="100000"/>
              </a:lnSpc>
              <a:spcBef>
                <a:spcPts val="400"/>
              </a:spcBef>
              <a:buClr>
                <a:srgbClr val="000000"/>
              </a:buClr>
              <a:buFont typeface="Arial"/>
              <a:buChar char="•"/>
            </a:pPr>
            <a:r>
              <a:rPr b="0" lang="en-US" sz="2000" spc="-1" strike="noStrike">
                <a:solidFill>
                  <a:srgbClr val="000000"/>
                </a:solidFill>
                <a:latin typeface="Calibri"/>
              </a:rPr>
              <a:t>Valid item numbers</a:t>
            </a:r>
            <a:endParaRPr b="0" lang="en-US" sz="2000" spc="-1" strike="noStrike">
              <a:solidFill>
                <a:srgbClr val="000000"/>
              </a:solidFill>
              <a:latin typeface="Calibri"/>
            </a:endParaRPr>
          </a:p>
          <a:p>
            <a:pPr lvl="2" marL="1143000" indent="-228600">
              <a:lnSpc>
                <a:spcPct val="100000"/>
              </a:lnSpc>
              <a:spcBef>
                <a:spcPts val="400"/>
              </a:spcBef>
              <a:buClr>
                <a:srgbClr val="000000"/>
              </a:buClr>
              <a:buFont typeface="Arial"/>
              <a:buChar char="•"/>
            </a:pPr>
            <a:r>
              <a:rPr b="0" lang="en-US" sz="2000" spc="-1" strike="noStrike">
                <a:solidFill>
                  <a:srgbClr val="000000"/>
                </a:solidFill>
                <a:latin typeface="Calibri"/>
              </a:rPr>
              <a:t>Valid item prices</a:t>
            </a:r>
            <a:endParaRPr b="0" lang="en-US" sz="2000" spc="-1" strike="noStrike">
              <a:solidFill>
                <a:srgbClr val="000000"/>
              </a:solidFill>
              <a:latin typeface="Calibri"/>
            </a:endParaRPr>
          </a:p>
          <a:p>
            <a:pPr lvl="1" marL="743040" indent="-285840">
              <a:lnSpc>
                <a:spcPct val="100000"/>
              </a:lnSpc>
              <a:spcBef>
                <a:spcPts val="479"/>
              </a:spcBef>
              <a:buClr>
                <a:srgbClr val="000000"/>
              </a:buClr>
              <a:buFont typeface="Arial"/>
              <a:buChar char="–"/>
            </a:pPr>
            <a:r>
              <a:rPr b="0" lang="en-US" sz="2400" spc="-1" strike="noStrike">
                <a:solidFill>
                  <a:srgbClr val="000000"/>
                </a:solidFill>
                <a:latin typeface="Calibri"/>
              </a:rPr>
              <a:t>Each price in the valid item price array is in the same position as the corresponding item in the valid item number array</a:t>
            </a:r>
            <a:endParaRPr b="0" lang="en-US" sz="2400" spc="-1" strike="noStrike">
              <a:solidFill>
                <a:srgbClr val="000000"/>
              </a:solidFill>
              <a:latin typeface="Calibri"/>
            </a:endParaRPr>
          </a:p>
          <a:p>
            <a:pPr marL="343080" indent="-343080">
              <a:lnSpc>
                <a:spcPct val="100000"/>
              </a:lnSpc>
              <a:spcBef>
                <a:spcPts val="561"/>
              </a:spcBef>
              <a:buClr>
                <a:srgbClr val="000000"/>
              </a:buClr>
              <a:buFont typeface="Arial"/>
              <a:buChar char="•"/>
            </a:pPr>
            <a:r>
              <a:rPr b="1" lang="en-US" sz="2800" spc="-1" strike="noStrike">
                <a:solidFill>
                  <a:srgbClr val="000000"/>
                </a:solidFill>
                <a:latin typeface="Calibri"/>
              </a:rPr>
              <a:t>Parallel arrays</a:t>
            </a:r>
            <a:endParaRPr b="0" lang="en-US" sz="2800" spc="-1" strike="noStrike">
              <a:solidFill>
                <a:srgbClr val="000000"/>
              </a:solidFill>
              <a:latin typeface="Calibri"/>
            </a:endParaRPr>
          </a:p>
          <a:p>
            <a:pPr lvl="1" marL="743040" indent="-285840">
              <a:lnSpc>
                <a:spcPct val="100000"/>
              </a:lnSpc>
              <a:spcBef>
                <a:spcPts val="479"/>
              </a:spcBef>
              <a:buClr>
                <a:srgbClr val="000000"/>
              </a:buClr>
              <a:buFont typeface="Arial"/>
              <a:buChar char="–"/>
            </a:pPr>
            <a:r>
              <a:rPr b="0" lang="en-US" sz="2400" spc="-1" strike="noStrike">
                <a:solidFill>
                  <a:srgbClr val="000000"/>
                </a:solidFill>
                <a:latin typeface="Calibri"/>
              </a:rPr>
              <a:t>Each element in one array is associated with an element in the same relative position in the other array</a:t>
            </a:r>
            <a:endParaRPr b="0" lang="en-US" sz="2400" spc="-1" strike="noStrike">
              <a:solidFill>
                <a:srgbClr val="000000"/>
              </a:solidFill>
              <a:latin typeface="Calibri"/>
            </a:endParaRPr>
          </a:p>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Look through the valid item array for the customer’s item</a:t>
            </a:r>
            <a:endParaRPr b="0" lang="en-US" sz="2800" spc="-1" strike="noStrike">
              <a:solidFill>
                <a:srgbClr val="000000"/>
              </a:solidFill>
              <a:latin typeface="Calibri"/>
            </a:endParaRPr>
          </a:p>
          <a:p>
            <a:pPr lvl="1" marL="743040" indent="-285840">
              <a:lnSpc>
                <a:spcPct val="100000"/>
              </a:lnSpc>
              <a:spcBef>
                <a:spcPts val="479"/>
              </a:spcBef>
              <a:buClr>
                <a:srgbClr val="000000"/>
              </a:buClr>
              <a:buFont typeface="Arial"/>
              <a:buChar char="–"/>
            </a:pPr>
            <a:r>
              <a:rPr b="0" lang="en-US" sz="2400" spc="-1" strike="noStrike">
                <a:solidFill>
                  <a:srgbClr val="000000"/>
                </a:solidFill>
                <a:latin typeface="Calibri"/>
              </a:rPr>
              <a:t>When a match is found, get the price from the item price array</a:t>
            </a:r>
            <a:endParaRPr b="0" lang="en-US" sz="2400" spc="-1" strike="noStrike">
              <a:solidFill>
                <a:srgbClr val="000000"/>
              </a:solidFill>
              <a:latin typeface="Calibri"/>
            </a:endParaRPr>
          </a:p>
        </p:txBody>
      </p:sp>
      <p:sp>
        <p:nvSpPr>
          <p:cNvPr id="143" name="PlaceHolder 3"/>
          <p:cNvSpPr>
            <a:spLocks noGrp="1"/>
          </p:cNvSpPr>
          <p:nvPr>
            <p:ph type="sldNum" idx="52"/>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e46c0a"/>
                </a:solidFill>
                <a:latin typeface="Calibri"/>
              </a:defRPr>
            </a:lvl1pPr>
          </a:lstStyle>
          <a:p>
            <a:pPr algn="r">
              <a:lnSpc>
                <a:spcPct val="100000"/>
              </a:lnSpc>
              <a:buNone/>
            </a:pPr>
            <a:fld id="{495C4D32-22CB-4DC8-95E0-DE383ED9EBC0}" type="slidenum">
              <a:rPr b="0" lang="en-US" sz="1200" spc="-1" strike="noStrike">
                <a:solidFill>
                  <a:srgbClr val="e46c0a"/>
                </a:solidFill>
                <a:latin typeface="Calibri"/>
              </a:rPr>
              <a:t>24</a:t>
            </a:fld>
            <a:endParaRPr b="0" lang="en-US" sz="1200" spc="-1" strike="noStrike">
              <a:latin typeface="Times New Roman"/>
            </a:endParaRPr>
          </a:p>
        </p:txBody>
      </p:sp>
      <p:sp>
        <p:nvSpPr>
          <p:cNvPr id="144" name="PlaceHolder 4"/>
          <p:cNvSpPr>
            <a:spLocks noGrp="1"/>
          </p:cNvSpPr>
          <p:nvPr>
            <p:ph type="ftr" idx="53"/>
          </p:nvPr>
        </p:nvSpPr>
        <p:spPr>
          <a:xfrm>
            <a:off x="457200" y="6356520"/>
            <a:ext cx="5562360" cy="364680"/>
          </a:xfrm>
          <a:prstGeom prst="rect">
            <a:avLst/>
          </a:prstGeom>
          <a:noFill/>
          <a:ln w="0">
            <a:noFill/>
          </a:ln>
        </p:spPr>
        <p:txBody>
          <a:bodyPr anchor="ctr">
            <a:noAutofit/>
          </a:bodyPr>
          <a:lstStyle>
            <a:lvl1pPr>
              <a:lnSpc>
                <a:spcPct val="100000"/>
              </a:lnSpc>
              <a:buNone/>
              <a:defRPr b="0" lang="en-US" sz="1200" spc="-1" strike="noStrike">
                <a:solidFill>
                  <a:srgbClr val="e46c0a"/>
                </a:solidFill>
                <a:latin typeface="Calibri"/>
              </a:defRPr>
            </a:lvl1pPr>
          </a:lstStyle>
          <a:p>
            <a:pPr>
              <a:lnSpc>
                <a:spcPct val="100000"/>
              </a:lnSpc>
              <a:buNone/>
            </a:pPr>
            <a:r>
              <a:rPr b="0" lang="en-US" sz="1200" spc="-1" strike="noStrike">
                <a:solidFill>
                  <a:srgbClr val="e46c0a"/>
                </a:solidFill>
                <a:latin typeface="Calibri"/>
              </a:rPr>
              <a:t>Programming Logic and Design, Ninth Edition</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533520" y="228600"/>
            <a:ext cx="8076960" cy="1142640"/>
          </a:xfrm>
          <a:prstGeom prst="rect">
            <a:avLst/>
          </a:prstGeom>
          <a:noFill/>
          <a:ln w="9360">
            <a:noFill/>
          </a:ln>
        </p:spPr>
        <p:txBody>
          <a:bodyPr numCol="1" spcCol="0" anchor="ctr">
            <a:noAutofit/>
          </a:bodyPr>
          <a:p>
            <a:pPr algn="ctr">
              <a:lnSpc>
                <a:spcPct val="100000"/>
              </a:lnSpc>
              <a:buNone/>
            </a:pPr>
            <a:r>
              <a:rPr b="0" lang="en-US" sz="4400" spc="-1" strike="noStrike">
                <a:solidFill>
                  <a:srgbClr val="558ed5"/>
                </a:solidFill>
                <a:latin typeface="Calibri"/>
              </a:rPr>
              <a:t>Using Parallel Arrays </a:t>
            </a:r>
            <a:r>
              <a:rPr b="0" lang="en-US" sz="1200" spc="-1" strike="noStrike">
                <a:solidFill>
                  <a:srgbClr val="558ed5"/>
                </a:solidFill>
                <a:latin typeface="Calibri"/>
              </a:rPr>
              <a:t>(continued -1)</a:t>
            </a:r>
            <a:endParaRPr b="0" lang="en-US" sz="1200" spc="-1" strike="noStrike">
              <a:solidFill>
                <a:srgbClr val="ffffff"/>
              </a:solidFill>
              <a:latin typeface="Times New Roman"/>
            </a:endParaRPr>
          </a:p>
        </p:txBody>
      </p:sp>
      <p:pic>
        <p:nvPicPr>
          <p:cNvPr id="146" name="Picture 2" descr="Parallel arrays consisting of an array of item numbers and an array of their associated prices."/>
          <p:cNvPicPr/>
          <p:nvPr/>
        </p:nvPicPr>
        <p:blipFill>
          <a:blip r:embed="rId1"/>
          <a:stretch/>
        </p:blipFill>
        <p:spPr>
          <a:xfrm>
            <a:off x="2099160" y="2359440"/>
            <a:ext cx="4944960" cy="3008520"/>
          </a:xfrm>
          <a:prstGeom prst="rect">
            <a:avLst/>
          </a:prstGeom>
          <a:ln w="0">
            <a:noFill/>
          </a:ln>
        </p:spPr>
      </p:pic>
      <p:sp>
        <p:nvSpPr>
          <p:cNvPr id="147" name="PlaceHolder 2"/>
          <p:cNvSpPr>
            <a:spLocks noGrp="1"/>
          </p:cNvSpPr>
          <p:nvPr>
            <p:ph type="sldNum" idx="54"/>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e46c0a"/>
                </a:solidFill>
                <a:latin typeface="Calibri"/>
              </a:defRPr>
            </a:lvl1pPr>
          </a:lstStyle>
          <a:p>
            <a:pPr algn="r">
              <a:lnSpc>
                <a:spcPct val="100000"/>
              </a:lnSpc>
              <a:buNone/>
            </a:pPr>
            <a:fld id="{8C11E7CF-D54B-4176-9461-A26FA6F20661}" type="slidenum">
              <a:rPr b="0" lang="en-US" sz="1200" spc="-1" strike="noStrike">
                <a:solidFill>
                  <a:srgbClr val="e46c0a"/>
                </a:solidFill>
                <a:latin typeface="Calibri"/>
              </a:rPr>
              <a:t>24</a:t>
            </a:fld>
            <a:endParaRPr b="0" lang="en-US" sz="1200" spc="-1" strike="noStrike">
              <a:latin typeface="Times New Roman"/>
            </a:endParaRPr>
          </a:p>
        </p:txBody>
      </p:sp>
      <p:sp>
        <p:nvSpPr>
          <p:cNvPr id="148" name="PlaceHolder 3"/>
          <p:cNvSpPr>
            <a:spLocks noGrp="1"/>
          </p:cNvSpPr>
          <p:nvPr>
            <p:ph type="ftr" idx="55"/>
          </p:nvPr>
        </p:nvSpPr>
        <p:spPr>
          <a:xfrm>
            <a:off x="457200" y="6356520"/>
            <a:ext cx="5562360" cy="364680"/>
          </a:xfrm>
          <a:prstGeom prst="rect">
            <a:avLst/>
          </a:prstGeom>
          <a:noFill/>
          <a:ln w="0">
            <a:noFill/>
          </a:ln>
        </p:spPr>
        <p:txBody>
          <a:bodyPr anchor="ctr">
            <a:noAutofit/>
          </a:bodyPr>
          <a:lstStyle>
            <a:lvl1pPr>
              <a:lnSpc>
                <a:spcPct val="100000"/>
              </a:lnSpc>
              <a:buNone/>
              <a:defRPr b="0" lang="en-US" sz="1200" spc="-1" strike="noStrike">
                <a:solidFill>
                  <a:srgbClr val="e46c0a"/>
                </a:solidFill>
                <a:latin typeface="Calibri"/>
              </a:defRPr>
            </a:lvl1pPr>
          </a:lstStyle>
          <a:p>
            <a:pPr>
              <a:lnSpc>
                <a:spcPct val="100000"/>
              </a:lnSpc>
              <a:buNone/>
            </a:pPr>
            <a:r>
              <a:rPr b="0" lang="en-US" sz="1200" spc="-1" strike="noStrike">
                <a:solidFill>
                  <a:srgbClr val="e46c0a"/>
                </a:solidFill>
                <a:latin typeface="Calibri"/>
              </a:rPr>
              <a:t>Programming Logic and Design, Ninth Edition</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533520" y="228600"/>
            <a:ext cx="8076960" cy="1142640"/>
          </a:xfrm>
          <a:prstGeom prst="rect">
            <a:avLst/>
          </a:prstGeom>
          <a:noFill/>
          <a:ln w="9360">
            <a:noFill/>
          </a:ln>
        </p:spPr>
        <p:txBody>
          <a:bodyPr numCol="1" spcCol="0" anchor="ctr">
            <a:noAutofit/>
          </a:bodyPr>
          <a:p>
            <a:pPr algn="ctr">
              <a:lnSpc>
                <a:spcPct val="100000"/>
              </a:lnSpc>
              <a:buNone/>
            </a:pPr>
            <a:r>
              <a:rPr b="0" lang="en-US" sz="4400" spc="-1" strike="noStrike">
                <a:solidFill>
                  <a:srgbClr val="558ed5"/>
                </a:solidFill>
                <a:latin typeface="Calibri"/>
              </a:rPr>
              <a:t>Using Parallel Arrays </a:t>
            </a:r>
            <a:r>
              <a:rPr b="0" lang="en-US" sz="1200" spc="-1" strike="noStrike">
                <a:solidFill>
                  <a:srgbClr val="558ed5"/>
                </a:solidFill>
                <a:latin typeface="Calibri"/>
              </a:rPr>
              <a:t>(continued -2)</a:t>
            </a:r>
            <a:endParaRPr b="0" lang="en-US" sz="1200" spc="-1" strike="noStrike">
              <a:solidFill>
                <a:srgbClr val="ffffff"/>
              </a:solidFill>
              <a:latin typeface="Times New Roman"/>
            </a:endParaRPr>
          </a:p>
        </p:txBody>
      </p:sp>
      <p:sp>
        <p:nvSpPr>
          <p:cNvPr id="150" name="PlaceHolder 2"/>
          <p:cNvSpPr>
            <a:spLocks noGrp="1"/>
          </p:cNvSpPr>
          <p:nvPr>
            <p:ph/>
          </p:nvPr>
        </p:nvSpPr>
        <p:spPr>
          <a:xfrm>
            <a:off x="457200" y="1371600"/>
            <a:ext cx="8457840" cy="4876560"/>
          </a:xfrm>
          <a:prstGeom prst="rect">
            <a:avLst/>
          </a:prstGeom>
          <a:noFill/>
          <a:ln w="9360">
            <a:noFill/>
          </a:ln>
        </p:spPr>
        <p:txBody>
          <a:bodyPr numCol="1" spcCol="0" anchor="t">
            <a:noAutofit/>
          </a:bodyPr>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Use parallel arrays when:</a:t>
            </a:r>
            <a:endParaRPr b="0" lang="en-US" sz="2800" spc="-1" strike="noStrike">
              <a:solidFill>
                <a:srgbClr val="000000"/>
              </a:solidFill>
              <a:latin typeface="Calibri"/>
            </a:endParaRPr>
          </a:p>
          <a:p>
            <a:pPr lvl="1" marL="743040" indent="-285840">
              <a:lnSpc>
                <a:spcPct val="100000"/>
              </a:lnSpc>
              <a:spcBef>
                <a:spcPts val="479"/>
              </a:spcBef>
              <a:buClr>
                <a:srgbClr val="000000"/>
              </a:buClr>
              <a:buFont typeface="Arial"/>
              <a:buChar char="–"/>
            </a:pPr>
            <a:r>
              <a:rPr b="0" lang="en-US" sz="2400" spc="-1" strike="noStrike">
                <a:solidFill>
                  <a:srgbClr val="000000"/>
                </a:solidFill>
                <a:latin typeface="Calibri"/>
              </a:rPr>
              <a:t>Two or more arrays contain related data</a:t>
            </a:r>
            <a:endParaRPr b="0" lang="en-US" sz="2400" spc="-1" strike="noStrike">
              <a:solidFill>
                <a:srgbClr val="000000"/>
              </a:solidFill>
              <a:latin typeface="Calibri"/>
            </a:endParaRPr>
          </a:p>
          <a:p>
            <a:pPr lvl="1" marL="743040" indent="-285840">
              <a:lnSpc>
                <a:spcPct val="100000"/>
              </a:lnSpc>
              <a:spcBef>
                <a:spcPts val="479"/>
              </a:spcBef>
              <a:buClr>
                <a:srgbClr val="000000"/>
              </a:buClr>
              <a:buFont typeface="Arial"/>
              <a:buChar char="–"/>
            </a:pPr>
            <a:r>
              <a:rPr b="0" lang="en-US" sz="2400" spc="-1" strike="noStrike">
                <a:solidFill>
                  <a:srgbClr val="000000"/>
                </a:solidFill>
                <a:latin typeface="Calibri"/>
              </a:rPr>
              <a:t>A subscript relates the arrays</a:t>
            </a:r>
            <a:endParaRPr b="0" lang="en-US" sz="2400" spc="-1" strike="noStrike">
              <a:solidFill>
                <a:srgbClr val="000000"/>
              </a:solidFill>
              <a:latin typeface="Calibri"/>
            </a:endParaRPr>
          </a:p>
          <a:p>
            <a:pPr lvl="2" marL="1143000" indent="-228600">
              <a:lnSpc>
                <a:spcPct val="100000"/>
              </a:lnSpc>
              <a:spcBef>
                <a:spcPts val="400"/>
              </a:spcBef>
              <a:buClr>
                <a:srgbClr val="000000"/>
              </a:buClr>
              <a:buFont typeface="Arial"/>
              <a:buChar char="•"/>
            </a:pPr>
            <a:r>
              <a:rPr b="0" lang="en-US" sz="2000" spc="-1" strike="noStrike">
                <a:solidFill>
                  <a:srgbClr val="000000"/>
                </a:solidFill>
                <a:latin typeface="Calibri"/>
              </a:rPr>
              <a:t>Elements at the same position in each array are logically related</a:t>
            </a:r>
            <a:endParaRPr b="0" lang="en-US" sz="2000" spc="-1" strike="noStrike">
              <a:solidFill>
                <a:srgbClr val="000000"/>
              </a:solidFill>
              <a:latin typeface="Calibri"/>
            </a:endParaRPr>
          </a:p>
          <a:p>
            <a:pPr marL="343080" indent="-343080">
              <a:lnSpc>
                <a:spcPct val="100000"/>
              </a:lnSpc>
              <a:spcBef>
                <a:spcPts val="561"/>
              </a:spcBef>
              <a:buClr>
                <a:srgbClr val="000000"/>
              </a:buClr>
              <a:buFont typeface="Arial"/>
              <a:buChar char="•"/>
            </a:pPr>
            <a:r>
              <a:rPr b="1" lang="en-US" sz="2800" spc="-1" strike="noStrike">
                <a:solidFill>
                  <a:srgbClr val="000000"/>
                </a:solidFill>
                <a:latin typeface="Calibri"/>
              </a:rPr>
              <a:t>Indirect relationship</a:t>
            </a:r>
            <a:endParaRPr b="0" lang="en-US" sz="2800" spc="-1" strike="noStrike">
              <a:solidFill>
                <a:srgbClr val="000000"/>
              </a:solidFill>
              <a:latin typeface="Calibri"/>
            </a:endParaRPr>
          </a:p>
          <a:p>
            <a:pPr lvl="1" marL="743040" indent="-285840">
              <a:lnSpc>
                <a:spcPct val="100000"/>
              </a:lnSpc>
              <a:spcBef>
                <a:spcPts val="479"/>
              </a:spcBef>
              <a:buClr>
                <a:srgbClr val="000000"/>
              </a:buClr>
              <a:buFont typeface="Arial"/>
              <a:buChar char="–"/>
            </a:pPr>
            <a:r>
              <a:rPr b="0" lang="en-US" sz="2400" spc="-1" strike="noStrike">
                <a:solidFill>
                  <a:srgbClr val="000000"/>
                </a:solidFill>
                <a:latin typeface="Calibri"/>
              </a:rPr>
              <a:t>Relationship between an item’s number and its price</a:t>
            </a:r>
            <a:endParaRPr b="0" lang="en-US" sz="2400" spc="-1" strike="noStrike">
              <a:solidFill>
                <a:srgbClr val="000000"/>
              </a:solidFill>
              <a:latin typeface="Calibri"/>
            </a:endParaRPr>
          </a:p>
          <a:p>
            <a:pPr lvl="1" marL="743040" indent="-285840">
              <a:lnSpc>
                <a:spcPct val="100000"/>
              </a:lnSpc>
              <a:spcBef>
                <a:spcPts val="479"/>
              </a:spcBef>
              <a:buClr>
                <a:srgbClr val="000000"/>
              </a:buClr>
              <a:buFont typeface="Arial"/>
              <a:buChar char="–"/>
            </a:pPr>
            <a:r>
              <a:rPr b="0" lang="en-US" sz="2400" spc="-1" strike="noStrike">
                <a:solidFill>
                  <a:srgbClr val="000000"/>
                </a:solidFill>
                <a:latin typeface="Calibri"/>
              </a:rPr>
              <a:t>Parallel arrays are very useful</a:t>
            </a:r>
            <a:endParaRPr b="0" lang="en-US" sz="2400" spc="-1" strike="noStrike">
              <a:solidFill>
                <a:srgbClr val="000000"/>
              </a:solidFill>
              <a:latin typeface="Calibri"/>
            </a:endParaRPr>
          </a:p>
          <a:p>
            <a:endParaRPr b="0" lang="en-US" sz="2000" spc="-1" strike="noStrike">
              <a:solidFill>
                <a:srgbClr val="000000"/>
              </a:solidFill>
              <a:latin typeface="Calibri"/>
            </a:endParaRPr>
          </a:p>
        </p:txBody>
      </p:sp>
      <p:sp>
        <p:nvSpPr>
          <p:cNvPr id="151" name="PlaceHolder 3"/>
          <p:cNvSpPr>
            <a:spLocks noGrp="1"/>
          </p:cNvSpPr>
          <p:nvPr>
            <p:ph type="sldNum" idx="56"/>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e46c0a"/>
                </a:solidFill>
                <a:latin typeface="Calibri"/>
              </a:defRPr>
            </a:lvl1pPr>
          </a:lstStyle>
          <a:p>
            <a:pPr algn="r">
              <a:lnSpc>
                <a:spcPct val="100000"/>
              </a:lnSpc>
              <a:buNone/>
            </a:pPr>
            <a:fld id="{5795F94B-1D62-4013-8959-71AC9C97265A}" type="slidenum">
              <a:rPr b="0" lang="en-US" sz="1200" spc="-1" strike="noStrike">
                <a:solidFill>
                  <a:srgbClr val="e46c0a"/>
                </a:solidFill>
                <a:latin typeface="Calibri"/>
              </a:rPr>
              <a:t>24</a:t>
            </a:fld>
            <a:endParaRPr b="0" lang="en-US" sz="1200" spc="-1" strike="noStrike">
              <a:latin typeface="Times New Roman"/>
            </a:endParaRPr>
          </a:p>
        </p:txBody>
      </p:sp>
      <p:sp>
        <p:nvSpPr>
          <p:cNvPr id="152" name="PlaceHolder 4"/>
          <p:cNvSpPr>
            <a:spLocks noGrp="1"/>
          </p:cNvSpPr>
          <p:nvPr>
            <p:ph type="ftr" idx="57"/>
          </p:nvPr>
        </p:nvSpPr>
        <p:spPr>
          <a:xfrm>
            <a:off x="457200" y="6356520"/>
            <a:ext cx="5562360" cy="364680"/>
          </a:xfrm>
          <a:prstGeom prst="rect">
            <a:avLst/>
          </a:prstGeom>
          <a:noFill/>
          <a:ln w="0">
            <a:noFill/>
          </a:ln>
        </p:spPr>
        <p:txBody>
          <a:bodyPr anchor="ctr">
            <a:noAutofit/>
          </a:bodyPr>
          <a:lstStyle>
            <a:lvl1pPr>
              <a:lnSpc>
                <a:spcPct val="100000"/>
              </a:lnSpc>
              <a:buNone/>
              <a:defRPr b="0" lang="en-US" sz="1200" spc="-1" strike="noStrike">
                <a:solidFill>
                  <a:srgbClr val="e46c0a"/>
                </a:solidFill>
                <a:latin typeface="Calibri"/>
              </a:defRPr>
            </a:lvl1pPr>
          </a:lstStyle>
          <a:p>
            <a:pPr>
              <a:lnSpc>
                <a:spcPct val="100000"/>
              </a:lnSpc>
              <a:buNone/>
            </a:pPr>
            <a:r>
              <a:rPr b="0" lang="en-US" sz="1200" spc="-1" strike="noStrike">
                <a:solidFill>
                  <a:srgbClr val="e46c0a"/>
                </a:solidFill>
                <a:latin typeface="Calibri"/>
              </a:rPr>
              <a:t>Programming Logic and Design, Ninth Edition</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533520" y="228600"/>
            <a:ext cx="2361960" cy="2361960"/>
          </a:xfrm>
          <a:prstGeom prst="rect">
            <a:avLst/>
          </a:prstGeom>
          <a:noFill/>
          <a:ln w="9360">
            <a:noFill/>
          </a:ln>
        </p:spPr>
        <p:txBody>
          <a:bodyPr numCol="1" spcCol="0" anchor="ctr">
            <a:noAutofit/>
          </a:bodyPr>
          <a:p>
            <a:pPr algn="ctr">
              <a:lnSpc>
                <a:spcPct val="100000"/>
              </a:lnSpc>
              <a:buNone/>
            </a:pPr>
            <a:r>
              <a:rPr b="0" lang="en-US" sz="4400" spc="-1" strike="noStrike">
                <a:solidFill>
                  <a:srgbClr val="558ed5"/>
                </a:solidFill>
                <a:latin typeface="Calibri"/>
              </a:rPr>
              <a:t>Using Parallel Arrays </a:t>
            </a:r>
            <a:r>
              <a:rPr b="0" lang="en-US" sz="1200" spc="-1" strike="noStrike">
                <a:solidFill>
                  <a:srgbClr val="558ed5"/>
                </a:solidFill>
                <a:latin typeface="Calibri"/>
              </a:rPr>
              <a:t>(continued -3)</a:t>
            </a:r>
            <a:endParaRPr b="0" lang="en-US" sz="1200" spc="-1" strike="noStrike">
              <a:solidFill>
                <a:srgbClr val="ffffff"/>
              </a:solidFill>
              <a:latin typeface="Times New Roman"/>
            </a:endParaRPr>
          </a:p>
        </p:txBody>
      </p:sp>
      <p:pic>
        <p:nvPicPr>
          <p:cNvPr id="154" name="Picture 2" descr="Program declares parallel arrays. Each price in the VALID_PRICES array&#10;corresponds to a valid item number in the VALID_ITEMS array."/>
          <p:cNvPicPr/>
          <p:nvPr/>
        </p:nvPicPr>
        <p:blipFill>
          <a:blip r:embed="rId1"/>
          <a:stretch/>
        </p:blipFill>
        <p:spPr>
          <a:xfrm>
            <a:off x="2895480" y="661680"/>
            <a:ext cx="5527080" cy="5694480"/>
          </a:xfrm>
          <a:prstGeom prst="rect">
            <a:avLst/>
          </a:prstGeom>
          <a:ln w="0">
            <a:noFill/>
          </a:ln>
        </p:spPr>
      </p:pic>
      <p:sp>
        <p:nvSpPr>
          <p:cNvPr id="155" name="PlaceHolder 2"/>
          <p:cNvSpPr>
            <a:spLocks noGrp="1"/>
          </p:cNvSpPr>
          <p:nvPr>
            <p:ph type="sldNum" idx="58"/>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e46c0a"/>
                </a:solidFill>
                <a:latin typeface="Calibri"/>
              </a:defRPr>
            </a:lvl1pPr>
          </a:lstStyle>
          <a:p>
            <a:pPr algn="r">
              <a:lnSpc>
                <a:spcPct val="100000"/>
              </a:lnSpc>
              <a:buNone/>
            </a:pPr>
            <a:fld id="{57214798-5138-45EF-8162-B1248CE38301}" type="slidenum">
              <a:rPr b="0" lang="en-US" sz="1200" spc="-1" strike="noStrike">
                <a:solidFill>
                  <a:srgbClr val="e46c0a"/>
                </a:solidFill>
                <a:latin typeface="Calibri"/>
              </a:rPr>
              <a:t>24</a:t>
            </a:fld>
            <a:endParaRPr b="0" lang="en-US" sz="1200" spc="-1" strike="noStrike">
              <a:latin typeface="Times New Roman"/>
            </a:endParaRPr>
          </a:p>
        </p:txBody>
      </p:sp>
      <p:sp>
        <p:nvSpPr>
          <p:cNvPr id="156" name="PlaceHolder 3"/>
          <p:cNvSpPr>
            <a:spLocks noGrp="1"/>
          </p:cNvSpPr>
          <p:nvPr>
            <p:ph type="ftr" idx="59"/>
          </p:nvPr>
        </p:nvSpPr>
        <p:spPr>
          <a:xfrm>
            <a:off x="457200" y="6356520"/>
            <a:ext cx="5562360" cy="364680"/>
          </a:xfrm>
          <a:prstGeom prst="rect">
            <a:avLst/>
          </a:prstGeom>
          <a:noFill/>
          <a:ln w="0">
            <a:noFill/>
          </a:ln>
        </p:spPr>
        <p:txBody>
          <a:bodyPr anchor="ctr">
            <a:noAutofit/>
          </a:bodyPr>
          <a:lstStyle>
            <a:lvl1pPr>
              <a:lnSpc>
                <a:spcPct val="100000"/>
              </a:lnSpc>
              <a:buNone/>
              <a:defRPr b="0" lang="en-US" sz="1200" spc="-1" strike="noStrike">
                <a:solidFill>
                  <a:srgbClr val="e46c0a"/>
                </a:solidFill>
                <a:latin typeface="Calibri"/>
              </a:defRPr>
            </a:lvl1pPr>
          </a:lstStyle>
          <a:p>
            <a:pPr>
              <a:lnSpc>
                <a:spcPct val="100000"/>
              </a:lnSpc>
              <a:buNone/>
            </a:pPr>
            <a:r>
              <a:rPr b="0" lang="en-US" sz="1200" spc="-1" strike="noStrike">
                <a:solidFill>
                  <a:srgbClr val="e46c0a"/>
                </a:solidFill>
                <a:latin typeface="Calibri"/>
              </a:rPr>
              <a:t>Programming Logic and Design, Ninth Edition</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533520" y="228600"/>
            <a:ext cx="2361960" cy="2361960"/>
          </a:xfrm>
          <a:prstGeom prst="rect">
            <a:avLst/>
          </a:prstGeom>
          <a:noFill/>
          <a:ln w="9360">
            <a:noFill/>
          </a:ln>
        </p:spPr>
        <p:txBody>
          <a:bodyPr numCol="1" spcCol="0" anchor="ctr">
            <a:noAutofit/>
          </a:bodyPr>
          <a:p>
            <a:pPr algn="ctr">
              <a:lnSpc>
                <a:spcPct val="100000"/>
              </a:lnSpc>
              <a:buNone/>
            </a:pPr>
            <a:r>
              <a:rPr b="0" lang="en-US" sz="4400" spc="-1" strike="noStrike">
                <a:solidFill>
                  <a:srgbClr val="558ed5"/>
                </a:solidFill>
                <a:latin typeface="Calibri"/>
              </a:rPr>
              <a:t>Using Parallel Arrays </a:t>
            </a:r>
            <a:r>
              <a:rPr b="0" lang="en-US" sz="1200" spc="-1" strike="noStrike">
                <a:solidFill>
                  <a:srgbClr val="558ed5"/>
                </a:solidFill>
                <a:latin typeface="Calibri"/>
              </a:rPr>
              <a:t>(continued -4)</a:t>
            </a:r>
            <a:endParaRPr b="0" lang="en-US" sz="1200" spc="-1" strike="noStrike">
              <a:solidFill>
                <a:srgbClr val="ffffff"/>
              </a:solidFill>
              <a:latin typeface="Times New Roman"/>
            </a:endParaRPr>
          </a:p>
        </p:txBody>
      </p:sp>
      <p:pic>
        <p:nvPicPr>
          <p:cNvPr id="158" name="Picture 1" descr="When a match for the item number is found, the program pulls the corresponding parallel price out of the list of VALID_PRICES values and stores it in the price variable."/>
          <p:cNvPicPr/>
          <p:nvPr/>
        </p:nvPicPr>
        <p:blipFill>
          <a:blip r:embed="rId1"/>
          <a:stretch/>
        </p:blipFill>
        <p:spPr>
          <a:xfrm>
            <a:off x="2872800" y="457200"/>
            <a:ext cx="5184360" cy="5898960"/>
          </a:xfrm>
          <a:prstGeom prst="rect">
            <a:avLst/>
          </a:prstGeom>
          <a:ln w="0">
            <a:noFill/>
          </a:ln>
        </p:spPr>
      </p:pic>
      <p:sp>
        <p:nvSpPr>
          <p:cNvPr id="159" name="PlaceHolder 2"/>
          <p:cNvSpPr>
            <a:spLocks noGrp="1"/>
          </p:cNvSpPr>
          <p:nvPr>
            <p:ph type="sldNum" idx="60"/>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e46c0a"/>
                </a:solidFill>
                <a:latin typeface="Calibri"/>
              </a:defRPr>
            </a:lvl1pPr>
          </a:lstStyle>
          <a:p>
            <a:pPr algn="r">
              <a:lnSpc>
                <a:spcPct val="100000"/>
              </a:lnSpc>
              <a:buNone/>
            </a:pPr>
            <a:fld id="{9D40E583-DC2F-44A6-84F8-A82BD434ED64}" type="slidenum">
              <a:rPr b="0" lang="en-US" sz="1200" spc="-1" strike="noStrike">
                <a:solidFill>
                  <a:srgbClr val="e46c0a"/>
                </a:solidFill>
                <a:latin typeface="Calibri"/>
              </a:rPr>
              <a:t>24</a:t>
            </a:fld>
            <a:endParaRPr b="0" lang="en-US" sz="1200" spc="-1" strike="noStrike">
              <a:latin typeface="Times New Roman"/>
            </a:endParaRPr>
          </a:p>
        </p:txBody>
      </p:sp>
      <p:sp>
        <p:nvSpPr>
          <p:cNvPr id="160" name="PlaceHolder 3"/>
          <p:cNvSpPr>
            <a:spLocks noGrp="1"/>
          </p:cNvSpPr>
          <p:nvPr>
            <p:ph type="ftr" idx="61"/>
          </p:nvPr>
        </p:nvSpPr>
        <p:spPr>
          <a:xfrm>
            <a:off x="457200" y="6356520"/>
            <a:ext cx="5562360" cy="364680"/>
          </a:xfrm>
          <a:prstGeom prst="rect">
            <a:avLst/>
          </a:prstGeom>
          <a:noFill/>
          <a:ln w="0">
            <a:noFill/>
          </a:ln>
        </p:spPr>
        <p:txBody>
          <a:bodyPr anchor="ctr">
            <a:noAutofit/>
          </a:bodyPr>
          <a:lstStyle>
            <a:lvl1pPr>
              <a:lnSpc>
                <a:spcPct val="100000"/>
              </a:lnSpc>
              <a:buNone/>
              <a:defRPr b="0" lang="en-US" sz="1200" spc="-1" strike="noStrike">
                <a:solidFill>
                  <a:srgbClr val="e46c0a"/>
                </a:solidFill>
                <a:latin typeface="Calibri"/>
              </a:defRPr>
            </a:lvl1pPr>
          </a:lstStyle>
          <a:p>
            <a:pPr>
              <a:lnSpc>
                <a:spcPct val="100000"/>
              </a:lnSpc>
              <a:buNone/>
            </a:pPr>
            <a:r>
              <a:rPr b="0" lang="en-US" sz="1200" spc="-1" strike="noStrike">
                <a:solidFill>
                  <a:srgbClr val="e46c0a"/>
                </a:solidFill>
                <a:latin typeface="Calibri"/>
              </a:rPr>
              <a:t>Programming Logic and Design, Ninth Edition</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title"/>
          </p:nvPr>
        </p:nvSpPr>
        <p:spPr>
          <a:xfrm>
            <a:off x="533520" y="228600"/>
            <a:ext cx="2361960" cy="2361960"/>
          </a:xfrm>
          <a:prstGeom prst="rect">
            <a:avLst/>
          </a:prstGeom>
          <a:noFill/>
          <a:ln w="9360">
            <a:noFill/>
          </a:ln>
        </p:spPr>
        <p:txBody>
          <a:bodyPr numCol="1" spcCol="0" anchor="ctr">
            <a:noAutofit/>
          </a:bodyPr>
          <a:p>
            <a:pPr algn="ctr">
              <a:lnSpc>
                <a:spcPct val="100000"/>
              </a:lnSpc>
              <a:buNone/>
            </a:pPr>
            <a:r>
              <a:rPr b="0" lang="en-US" sz="4400" spc="-1" strike="noStrike">
                <a:solidFill>
                  <a:srgbClr val="558ed5"/>
                </a:solidFill>
                <a:latin typeface="Calibri"/>
              </a:rPr>
              <a:t>Using Parallel Arrays </a:t>
            </a:r>
            <a:r>
              <a:rPr b="0" lang="en-US" sz="1200" spc="-1" strike="noStrike">
                <a:solidFill>
                  <a:srgbClr val="558ed5"/>
                </a:solidFill>
                <a:latin typeface="Calibri"/>
              </a:rPr>
              <a:t>(continued -5)</a:t>
            </a:r>
            <a:endParaRPr b="0" lang="en-US" sz="1200" spc="-1" strike="noStrike">
              <a:solidFill>
                <a:srgbClr val="ffffff"/>
              </a:solidFill>
              <a:latin typeface="Times New Roman"/>
            </a:endParaRPr>
          </a:p>
        </p:txBody>
      </p:sp>
      <p:pic>
        <p:nvPicPr>
          <p:cNvPr id="162" name="Picture 2" descr="The relationship between an item’s number and its price is an indirect relationship. That means you don’t access a price directly by knowing the item number. Instead, you determine the price by knowing an item number’s array position."/>
          <p:cNvPicPr/>
          <p:nvPr/>
        </p:nvPicPr>
        <p:blipFill>
          <a:blip r:embed="rId1"/>
          <a:stretch/>
        </p:blipFill>
        <p:spPr>
          <a:xfrm>
            <a:off x="3429000" y="467640"/>
            <a:ext cx="4190760" cy="5888160"/>
          </a:xfrm>
          <a:prstGeom prst="rect">
            <a:avLst/>
          </a:prstGeom>
          <a:ln w="0">
            <a:noFill/>
          </a:ln>
        </p:spPr>
      </p:pic>
      <p:sp>
        <p:nvSpPr>
          <p:cNvPr id="163" name="PlaceHolder 2"/>
          <p:cNvSpPr>
            <a:spLocks noGrp="1"/>
          </p:cNvSpPr>
          <p:nvPr>
            <p:ph type="sldNum" idx="62"/>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e46c0a"/>
                </a:solidFill>
                <a:latin typeface="Calibri"/>
              </a:defRPr>
            </a:lvl1pPr>
          </a:lstStyle>
          <a:p>
            <a:pPr algn="r">
              <a:lnSpc>
                <a:spcPct val="100000"/>
              </a:lnSpc>
              <a:buNone/>
            </a:pPr>
            <a:fld id="{3556F101-682B-4933-9B27-8C2DDEE871FC}" type="slidenum">
              <a:rPr b="0" lang="en-US" sz="1200" spc="-1" strike="noStrike">
                <a:solidFill>
                  <a:srgbClr val="e46c0a"/>
                </a:solidFill>
                <a:latin typeface="Calibri"/>
              </a:rPr>
              <a:t>24</a:t>
            </a:fld>
            <a:endParaRPr b="0" lang="en-US" sz="1200" spc="-1" strike="noStrike">
              <a:latin typeface="Times New Roman"/>
            </a:endParaRPr>
          </a:p>
        </p:txBody>
      </p:sp>
      <p:sp>
        <p:nvSpPr>
          <p:cNvPr id="164" name="PlaceHolder 3"/>
          <p:cNvSpPr>
            <a:spLocks noGrp="1"/>
          </p:cNvSpPr>
          <p:nvPr>
            <p:ph type="ftr" idx="63"/>
          </p:nvPr>
        </p:nvSpPr>
        <p:spPr>
          <a:xfrm>
            <a:off x="457200" y="6356520"/>
            <a:ext cx="5562360" cy="364680"/>
          </a:xfrm>
          <a:prstGeom prst="rect">
            <a:avLst/>
          </a:prstGeom>
          <a:noFill/>
          <a:ln w="0">
            <a:noFill/>
          </a:ln>
        </p:spPr>
        <p:txBody>
          <a:bodyPr anchor="ctr">
            <a:noAutofit/>
          </a:bodyPr>
          <a:lstStyle>
            <a:lvl1pPr>
              <a:lnSpc>
                <a:spcPct val="100000"/>
              </a:lnSpc>
              <a:buNone/>
              <a:defRPr b="0" lang="en-US" sz="1200" spc="-1" strike="noStrike">
                <a:solidFill>
                  <a:srgbClr val="e46c0a"/>
                </a:solidFill>
                <a:latin typeface="Calibri"/>
              </a:defRPr>
            </a:lvl1pPr>
          </a:lstStyle>
          <a:p>
            <a:pPr>
              <a:lnSpc>
                <a:spcPct val="100000"/>
              </a:lnSpc>
              <a:buNone/>
            </a:pPr>
            <a:r>
              <a:rPr b="0" lang="en-US" sz="1200" spc="-1" strike="noStrike">
                <a:solidFill>
                  <a:srgbClr val="e46c0a"/>
                </a:solidFill>
                <a:latin typeface="Calibri"/>
              </a:rPr>
              <a:t>Programming Logic and Design, Ninth Edition</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PlaceHolder 1"/>
          <p:cNvSpPr>
            <a:spLocks noGrp="1"/>
          </p:cNvSpPr>
          <p:nvPr>
            <p:ph type="title"/>
          </p:nvPr>
        </p:nvSpPr>
        <p:spPr>
          <a:xfrm>
            <a:off x="304920" y="152280"/>
            <a:ext cx="8534160" cy="1294920"/>
          </a:xfrm>
          <a:prstGeom prst="rect">
            <a:avLst/>
          </a:prstGeom>
          <a:noFill/>
          <a:ln w="9360">
            <a:noFill/>
          </a:ln>
        </p:spPr>
        <p:txBody>
          <a:bodyPr numCol="1" spcCol="0" anchor="ctr">
            <a:noAutofit/>
          </a:bodyPr>
          <a:p>
            <a:pPr algn="ctr">
              <a:lnSpc>
                <a:spcPct val="100000"/>
              </a:lnSpc>
              <a:buNone/>
            </a:pPr>
            <a:r>
              <a:rPr b="0" lang="en-US" sz="4400" spc="-1" strike="noStrike">
                <a:solidFill>
                  <a:srgbClr val="558ed5"/>
                </a:solidFill>
                <a:latin typeface="Calibri"/>
              </a:rPr>
              <a:t>Understanding Arrays</a:t>
            </a:r>
            <a:endParaRPr b="0" lang="en-US" sz="4400" spc="-1" strike="noStrike">
              <a:solidFill>
                <a:srgbClr val="ffffff"/>
              </a:solidFill>
              <a:latin typeface="Times New Roman"/>
            </a:endParaRPr>
          </a:p>
        </p:txBody>
      </p:sp>
      <p:sp>
        <p:nvSpPr>
          <p:cNvPr id="56" name="PlaceHolder 2"/>
          <p:cNvSpPr>
            <a:spLocks noGrp="1"/>
          </p:cNvSpPr>
          <p:nvPr>
            <p:ph/>
          </p:nvPr>
        </p:nvSpPr>
        <p:spPr>
          <a:xfrm>
            <a:off x="457200" y="1676520"/>
            <a:ext cx="8229240" cy="4343040"/>
          </a:xfrm>
          <a:prstGeom prst="rect">
            <a:avLst/>
          </a:prstGeom>
          <a:noFill/>
          <a:ln w="9360">
            <a:noFill/>
          </a:ln>
        </p:spPr>
        <p:txBody>
          <a:bodyPr numCol="1" spcCol="0" anchor="t">
            <a:noAutofit/>
          </a:bodyPr>
          <a:p>
            <a:pPr marL="343080" indent="-343080">
              <a:lnSpc>
                <a:spcPct val="90000"/>
              </a:lnSpc>
              <a:spcBef>
                <a:spcPts val="561"/>
              </a:spcBef>
              <a:buClr>
                <a:srgbClr val="000000"/>
              </a:buClr>
              <a:buFont typeface="Arial"/>
              <a:buChar char="•"/>
            </a:pPr>
            <a:r>
              <a:rPr b="1" lang="en-US" sz="2800" spc="-1" strike="noStrike">
                <a:solidFill>
                  <a:srgbClr val="000000"/>
                </a:solidFill>
                <a:latin typeface="Calibri"/>
              </a:rPr>
              <a:t>Array</a:t>
            </a:r>
            <a:endParaRPr b="0" lang="en-US" sz="2800" spc="-1" strike="noStrike">
              <a:solidFill>
                <a:srgbClr val="000000"/>
              </a:solidFill>
              <a:latin typeface="Calibri"/>
            </a:endParaRPr>
          </a:p>
          <a:p>
            <a:pPr lvl="1" marL="743040" indent="-285840">
              <a:lnSpc>
                <a:spcPct val="90000"/>
              </a:lnSpc>
              <a:spcBef>
                <a:spcPts val="561"/>
              </a:spcBef>
              <a:buClr>
                <a:srgbClr val="000000"/>
              </a:buClr>
              <a:buFont typeface="Arial"/>
              <a:buChar char="–"/>
            </a:pPr>
            <a:r>
              <a:rPr b="0" lang="en-US" sz="2800" spc="-1" strike="noStrike">
                <a:solidFill>
                  <a:srgbClr val="000000"/>
                </a:solidFill>
                <a:latin typeface="Calibri"/>
              </a:rPr>
              <a:t>A series or list of variables in computer memory</a:t>
            </a:r>
            <a:endParaRPr b="0" lang="en-US" sz="2800" spc="-1" strike="noStrike">
              <a:solidFill>
                <a:srgbClr val="000000"/>
              </a:solidFill>
              <a:latin typeface="Calibri"/>
            </a:endParaRPr>
          </a:p>
          <a:p>
            <a:pPr lvl="1" marL="743040" indent="-285840">
              <a:lnSpc>
                <a:spcPct val="90000"/>
              </a:lnSpc>
              <a:spcBef>
                <a:spcPts val="561"/>
              </a:spcBef>
              <a:buClr>
                <a:srgbClr val="000000"/>
              </a:buClr>
              <a:buFont typeface="Arial"/>
              <a:buChar char="–"/>
            </a:pPr>
            <a:r>
              <a:rPr b="0" lang="en-US" sz="2800" spc="-1" strike="noStrike">
                <a:solidFill>
                  <a:srgbClr val="000000"/>
                </a:solidFill>
                <a:latin typeface="Calibri"/>
              </a:rPr>
              <a:t>All variables share the same name, and must be the same data type</a:t>
            </a:r>
            <a:endParaRPr b="0" lang="en-US" sz="2800" spc="-1" strike="noStrike">
              <a:solidFill>
                <a:srgbClr val="000000"/>
              </a:solidFill>
              <a:latin typeface="Calibri"/>
            </a:endParaRPr>
          </a:p>
          <a:p>
            <a:pPr lvl="1" marL="743040" indent="-285840">
              <a:lnSpc>
                <a:spcPct val="90000"/>
              </a:lnSpc>
              <a:spcBef>
                <a:spcPts val="561"/>
              </a:spcBef>
              <a:buClr>
                <a:srgbClr val="000000"/>
              </a:buClr>
              <a:buFont typeface="Arial"/>
              <a:buChar char="–"/>
            </a:pPr>
            <a:r>
              <a:rPr b="0" lang="en-US" sz="2800" spc="-1" strike="noStrike">
                <a:solidFill>
                  <a:srgbClr val="000000"/>
                </a:solidFill>
                <a:latin typeface="Calibri"/>
              </a:rPr>
              <a:t>Each variable has a different subscript</a:t>
            </a:r>
            <a:endParaRPr b="0" lang="en-US" sz="2800" spc="-1" strike="noStrike">
              <a:solidFill>
                <a:srgbClr val="000000"/>
              </a:solidFill>
              <a:latin typeface="Calibri"/>
            </a:endParaRPr>
          </a:p>
        </p:txBody>
      </p:sp>
      <p:sp>
        <p:nvSpPr>
          <p:cNvPr id="57" name="PlaceHolder 3"/>
          <p:cNvSpPr>
            <a:spLocks noGrp="1"/>
          </p:cNvSpPr>
          <p:nvPr>
            <p:ph type="sldNum" idx="10"/>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e46c0a"/>
                </a:solidFill>
                <a:latin typeface="Calibri"/>
              </a:defRPr>
            </a:lvl1pPr>
          </a:lstStyle>
          <a:p>
            <a:pPr algn="r">
              <a:lnSpc>
                <a:spcPct val="100000"/>
              </a:lnSpc>
              <a:buNone/>
            </a:pPr>
            <a:fld id="{F2E60CB0-9E3D-4B47-A6B0-18BB450A1F65}" type="slidenum">
              <a:rPr b="0" lang="en-US" sz="1200" spc="-1" strike="noStrike">
                <a:solidFill>
                  <a:srgbClr val="e46c0a"/>
                </a:solidFill>
                <a:latin typeface="Calibri"/>
              </a:rPr>
              <a:t>&lt;number&gt;</a:t>
            </a:fld>
            <a:endParaRPr b="0" lang="en-US" sz="1200" spc="-1" strike="noStrike">
              <a:latin typeface="Times New Roman"/>
            </a:endParaRPr>
          </a:p>
        </p:txBody>
      </p:sp>
      <p:sp>
        <p:nvSpPr>
          <p:cNvPr id="58" name="PlaceHolder 4"/>
          <p:cNvSpPr>
            <a:spLocks noGrp="1"/>
          </p:cNvSpPr>
          <p:nvPr>
            <p:ph type="ftr" idx="11"/>
          </p:nvPr>
        </p:nvSpPr>
        <p:spPr>
          <a:xfrm>
            <a:off x="457200" y="6356520"/>
            <a:ext cx="5562360" cy="364680"/>
          </a:xfrm>
          <a:prstGeom prst="rect">
            <a:avLst/>
          </a:prstGeom>
          <a:noFill/>
          <a:ln w="0">
            <a:noFill/>
          </a:ln>
        </p:spPr>
        <p:txBody>
          <a:bodyPr anchor="ctr">
            <a:noAutofit/>
          </a:bodyPr>
          <a:lstStyle>
            <a:lvl1pPr>
              <a:lnSpc>
                <a:spcPct val="100000"/>
              </a:lnSpc>
              <a:buNone/>
              <a:defRPr b="0" lang="en-US" sz="1200" spc="-1" strike="noStrike">
                <a:solidFill>
                  <a:srgbClr val="e46c0a"/>
                </a:solidFill>
                <a:latin typeface="Calibri"/>
              </a:defRPr>
            </a:lvl1pPr>
          </a:lstStyle>
          <a:p>
            <a:pPr>
              <a:lnSpc>
                <a:spcPct val="100000"/>
              </a:lnSpc>
              <a:buNone/>
            </a:pPr>
            <a:r>
              <a:rPr b="0" lang="en-US" sz="1200" spc="-1" strike="noStrike">
                <a:solidFill>
                  <a:srgbClr val="e46c0a"/>
                </a:solidFill>
                <a:latin typeface="Calibri"/>
              </a:rPr>
              <a:t>Programming Logic and Design, Ninth Edition</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457200" y="274680"/>
            <a:ext cx="8229240" cy="1142640"/>
          </a:xfrm>
          <a:prstGeom prst="rect">
            <a:avLst/>
          </a:prstGeom>
          <a:noFill/>
          <a:ln w="9360">
            <a:noFill/>
          </a:ln>
        </p:spPr>
        <p:txBody>
          <a:bodyPr numCol="1" spcCol="0" anchor="ctr">
            <a:noAutofit/>
          </a:bodyPr>
          <a:p>
            <a:pPr algn="ctr">
              <a:lnSpc>
                <a:spcPct val="100000"/>
              </a:lnSpc>
              <a:buNone/>
            </a:pPr>
            <a:r>
              <a:rPr b="0" lang="en-US" sz="4400" spc="-1" strike="noStrike">
                <a:solidFill>
                  <a:srgbClr val="558ed5"/>
                </a:solidFill>
                <a:latin typeface="Calibri"/>
              </a:rPr>
              <a:t>Improving Search Efficiency</a:t>
            </a:r>
            <a:endParaRPr b="0" lang="en-US" sz="4400" spc="-1" strike="noStrike">
              <a:solidFill>
                <a:srgbClr val="ffffff"/>
              </a:solidFill>
              <a:latin typeface="Times New Roman"/>
            </a:endParaRPr>
          </a:p>
        </p:txBody>
      </p:sp>
      <p:sp>
        <p:nvSpPr>
          <p:cNvPr id="166" name="PlaceHolder 2"/>
          <p:cNvSpPr>
            <a:spLocks noGrp="1"/>
          </p:cNvSpPr>
          <p:nvPr>
            <p:ph/>
          </p:nvPr>
        </p:nvSpPr>
        <p:spPr>
          <a:xfrm>
            <a:off x="457200" y="1752480"/>
            <a:ext cx="8076960" cy="4571640"/>
          </a:xfrm>
          <a:prstGeom prst="rect">
            <a:avLst/>
          </a:prstGeom>
          <a:noFill/>
          <a:ln w="9360">
            <a:noFill/>
          </a:ln>
        </p:spPr>
        <p:txBody>
          <a:bodyPr numCol="1" spcCol="0" anchor="t">
            <a:noAutofit/>
          </a:bodyPr>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The program should stop searching the array when a match is found </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Set a variable to a specific value instead of letting normal processing set it</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Leaving a loop as soon as a match is found improves efficiency</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The larger the array, the more beneficial it becomes to do an early exit</a:t>
            </a:r>
            <a:endParaRPr b="0" lang="en-US" sz="2800" spc="-1" strike="noStrike">
              <a:solidFill>
                <a:srgbClr val="000000"/>
              </a:solidFill>
              <a:latin typeface="Calibri"/>
            </a:endParaRPr>
          </a:p>
          <a:p>
            <a:pPr>
              <a:lnSpc>
                <a:spcPct val="100000"/>
              </a:lnSpc>
              <a:spcBef>
                <a:spcPts val="561"/>
              </a:spcBef>
              <a:buNone/>
            </a:pPr>
            <a:endParaRPr b="0" lang="en-US" sz="2800" spc="-1" strike="noStrike">
              <a:solidFill>
                <a:srgbClr val="000000"/>
              </a:solidFill>
              <a:latin typeface="Calibri"/>
            </a:endParaRPr>
          </a:p>
        </p:txBody>
      </p:sp>
      <p:sp>
        <p:nvSpPr>
          <p:cNvPr id="167" name="PlaceHolder 3"/>
          <p:cNvSpPr>
            <a:spLocks noGrp="1"/>
          </p:cNvSpPr>
          <p:nvPr>
            <p:ph type="sldNum" idx="64"/>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e46c0a"/>
                </a:solidFill>
                <a:latin typeface="Calibri"/>
              </a:defRPr>
            </a:lvl1pPr>
          </a:lstStyle>
          <a:p>
            <a:pPr algn="r">
              <a:lnSpc>
                <a:spcPct val="100000"/>
              </a:lnSpc>
              <a:buNone/>
            </a:pPr>
            <a:fld id="{779F1E28-B118-407A-A9DE-1A293BED14BB}" type="slidenum">
              <a:rPr b="0" lang="en-US" sz="1200" spc="-1" strike="noStrike">
                <a:solidFill>
                  <a:srgbClr val="e46c0a"/>
                </a:solidFill>
                <a:latin typeface="Calibri"/>
              </a:rPr>
              <a:t>24</a:t>
            </a:fld>
            <a:endParaRPr b="0" lang="en-US" sz="1200" spc="-1" strike="noStrike">
              <a:latin typeface="Times New Roman"/>
            </a:endParaRPr>
          </a:p>
        </p:txBody>
      </p:sp>
      <p:sp>
        <p:nvSpPr>
          <p:cNvPr id="168" name="PlaceHolder 4"/>
          <p:cNvSpPr>
            <a:spLocks noGrp="1"/>
          </p:cNvSpPr>
          <p:nvPr>
            <p:ph type="ftr" idx="65"/>
          </p:nvPr>
        </p:nvSpPr>
        <p:spPr>
          <a:xfrm>
            <a:off x="457200" y="6356520"/>
            <a:ext cx="5562360" cy="364680"/>
          </a:xfrm>
          <a:prstGeom prst="rect">
            <a:avLst/>
          </a:prstGeom>
          <a:noFill/>
          <a:ln w="0">
            <a:noFill/>
          </a:ln>
        </p:spPr>
        <p:txBody>
          <a:bodyPr anchor="ctr">
            <a:noAutofit/>
          </a:bodyPr>
          <a:lstStyle>
            <a:lvl1pPr>
              <a:lnSpc>
                <a:spcPct val="100000"/>
              </a:lnSpc>
              <a:buNone/>
              <a:defRPr b="0" lang="en-US" sz="1200" spc="-1" strike="noStrike">
                <a:solidFill>
                  <a:srgbClr val="e46c0a"/>
                </a:solidFill>
                <a:latin typeface="Calibri"/>
              </a:defRPr>
            </a:lvl1pPr>
          </a:lstStyle>
          <a:p>
            <a:pPr>
              <a:lnSpc>
                <a:spcPct val="100000"/>
              </a:lnSpc>
              <a:buNone/>
            </a:pPr>
            <a:r>
              <a:rPr b="0" lang="en-US" sz="1200" spc="-1" strike="noStrike">
                <a:solidFill>
                  <a:srgbClr val="e46c0a"/>
                </a:solidFill>
                <a:latin typeface="Calibri"/>
              </a:rPr>
              <a:t>Programming Logic and Design, Ninth Edition</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74680"/>
            <a:ext cx="3428640" cy="1934640"/>
          </a:xfrm>
          <a:prstGeom prst="rect">
            <a:avLst/>
          </a:prstGeom>
          <a:noFill/>
          <a:ln w="9360">
            <a:noFill/>
          </a:ln>
        </p:spPr>
        <p:txBody>
          <a:bodyPr numCol="1" spcCol="0" anchor="ctr">
            <a:noAutofit/>
          </a:bodyPr>
          <a:p>
            <a:pPr algn="ctr">
              <a:lnSpc>
                <a:spcPct val="100000"/>
              </a:lnSpc>
              <a:buNone/>
            </a:pPr>
            <a:r>
              <a:rPr b="0" lang="en-US" sz="4400" spc="-1" strike="noStrike">
                <a:solidFill>
                  <a:srgbClr val="558ed5"/>
                </a:solidFill>
                <a:latin typeface="Calibri"/>
              </a:rPr>
              <a:t>Improving Search Efficiency </a:t>
            </a:r>
            <a:r>
              <a:rPr b="0" lang="en-US" sz="1200" spc="-1" strike="noStrike">
                <a:solidFill>
                  <a:srgbClr val="558ed5"/>
                </a:solidFill>
                <a:latin typeface="Calibri"/>
              </a:rPr>
              <a:t>(continued -1)</a:t>
            </a:r>
            <a:endParaRPr b="0" lang="en-US" sz="1200" spc="-1" strike="noStrike">
              <a:solidFill>
                <a:srgbClr val="ffffff"/>
              </a:solidFill>
              <a:latin typeface="Times New Roman"/>
            </a:endParaRPr>
          </a:p>
        </p:txBody>
      </p:sp>
      <p:pic>
        <p:nvPicPr>
          <p:cNvPr id="170" name="Picture 2" descr="Instead of simply continuing the loop while the number of comparisons does not exceed the highest allowed array subscript, you should continue the loop while the searched item is not&#10;found and the number of comparisons has not exceeded the maximum. "/>
          <p:cNvPicPr/>
          <p:nvPr/>
        </p:nvPicPr>
        <p:blipFill>
          <a:blip r:embed="rId1"/>
          <a:stretch/>
        </p:blipFill>
        <p:spPr>
          <a:xfrm>
            <a:off x="4022280" y="609480"/>
            <a:ext cx="4644360" cy="5105160"/>
          </a:xfrm>
          <a:prstGeom prst="rect">
            <a:avLst/>
          </a:prstGeom>
          <a:ln w="0">
            <a:noFill/>
          </a:ln>
        </p:spPr>
      </p:pic>
      <p:sp>
        <p:nvSpPr>
          <p:cNvPr id="171" name="PlaceHolder 2"/>
          <p:cNvSpPr>
            <a:spLocks noGrp="1"/>
          </p:cNvSpPr>
          <p:nvPr>
            <p:ph type="sldNum" idx="66"/>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e46c0a"/>
                </a:solidFill>
                <a:latin typeface="Calibri"/>
              </a:defRPr>
            </a:lvl1pPr>
          </a:lstStyle>
          <a:p>
            <a:pPr algn="r">
              <a:lnSpc>
                <a:spcPct val="100000"/>
              </a:lnSpc>
              <a:buNone/>
            </a:pPr>
            <a:fld id="{E6BD9C81-3E7C-4180-85A1-8E480289725A}" type="slidenum">
              <a:rPr b="0" lang="en-US" sz="1200" spc="-1" strike="noStrike">
                <a:solidFill>
                  <a:srgbClr val="e46c0a"/>
                </a:solidFill>
                <a:latin typeface="Calibri"/>
              </a:rPr>
              <a:t>24</a:t>
            </a:fld>
            <a:endParaRPr b="0" lang="en-US" sz="1200" spc="-1" strike="noStrike">
              <a:latin typeface="Times New Roman"/>
            </a:endParaRPr>
          </a:p>
        </p:txBody>
      </p:sp>
      <p:sp>
        <p:nvSpPr>
          <p:cNvPr id="172" name="PlaceHolder 3"/>
          <p:cNvSpPr>
            <a:spLocks noGrp="1"/>
          </p:cNvSpPr>
          <p:nvPr>
            <p:ph type="ftr" idx="67"/>
          </p:nvPr>
        </p:nvSpPr>
        <p:spPr>
          <a:xfrm>
            <a:off x="457200" y="6356520"/>
            <a:ext cx="5562360" cy="364680"/>
          </a:xfrm>
          <a:prstGeom prst="rect">
            <a:avLst/>
          </a:prstGeom>
          <a:noFill/>
          <a:ln w="0">
            <a:noFill/>
          </a:ln>
        </p:spPr>
        <p:txBody>
          <a:bodyPr anchor="ctr">
            <a:noAutofit/>
          </a:bodyPr>
          <a:lstStyle>
            <a:lvl1pPr>
              <a:lnSpc>
                <a:spcPct val="100000"/>
              </a:lnSpc>
              <a:buNone/>
              <a:defRPr b="0" lang="en-US" sz="1200" spc="-1" strike="noStrike">
                <a:solidFill>
                  <a:srgbClr val="e46c0a"/>
                </a:solidFill>
                <a:latin typeface="Calibri"/>
              </a:defRPr>
            </a:lvl1pPr>
          </a:lstStyle>
          <a:p>
            <a:pPr>
              <a:lnSpc>
                <a:spcPct val="100000"/>
              </a:lnSpc>
              <a:buNone/>
            </a:pPr>
            <a:r>
              <a:rPr b="0" lang="en-US" sz="1200" spc="-1" strike="noStrike">
                <a:solidFill>
                  <a:srgbClr val="e46c0a"/>
                </a:solidFill>
                <a:latin typeface="Calibri"/>
              </a:rPr>
              <a:t>Programming Logic and Design, Ninth Edition</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457200" y="274680"/>
            <a:ext cx="8610120" cy="715680"/>
          </a:xfrm>
          <a:prstGeom prst="rect">
            <a:avLst/>
          </a:prstGeom>
          <a:noFill/>
          <a:ln w="9360">
            <a:noFill/>
          </a:ln>
        </p:spPr>
        <p:txBody>
          <a:bodyPr numCol="1" spcCol="0" anchor="ctr">
            <a:noAutofit/>
          </a:bodyPr>
          <a:p>
            <a:pPr algn="ctr">
              <a:lnSpc>
                <a:spcPct val="100000"/>
              </a:lnSpc>
              <a:buNone/>
            </a:pPr>
            <a:r>
              <a:rPr b="0" lang="en-US" sz="4400" spc="-1" strike="noStrike">
                <a:solidFill>
                  <a:srgbClr val="558ed5"/>
                </a:solidFill>
                <a:latin typeface="Calibri"/>
              </a:rPr>
              <a:t>Improving Search Efficiency </a:t>
            </a:r>
            <a:r>
              <a:rPr b="0" lang="en-US" sz="1200" spc="-1" strike="noStrike">
                <a:solidFill>
                  <a:srgbClr val="558ed5"/>
                </a:solidFill>
                <a:latin typeface="Calibri"/>
              </a:rPr>
              <a:t>(continued -2)</a:t>
            </a:r>
            <a:endParaRPr b="0" lang="en-US" sz="1200" spc="-1" strike="noStrike">
              <a:solidFill>
                <a:srgbClr val="ffffff"/>
              </a:solidFill>
              <a:latin typeface="Times New Roman"/>
            </a:endParaRPr>
          </a:p>
        </p:txBody>
      </p:sp>
      <p:pic>
        <p:nvPicPr>
          <p:cNvPr id="174" name="Picture 1" descr="The larger the array, the more beneficial it becomes to exit the searching loop as soon as you find the&#10;desired value."/>
          <p:cNvPicPr/>
          <p:nvPr/>
        </p:nvPicPr>
        <p:blipFill>
          <a:blip r:embed="rId1"/>
          <a:stretch/>
        </p:blipFill>
        <p:spPr>
          <a:xfrm>
            <a:off x="990720" y="1240200"/>
            <a:ext cx="7046640" cy="4831920"/>
          </a:xfrm>
          <a:prstGeom prst="rect">
            <a:avLst/>
          </a:prstGeom>
          <a:ln w="0">
            <a:noFill/>
          </a:ln>
        </p:spPr>
      </p:pic>
      <p:sp>
        <p:nvSpPr>
          <p:cNvPr id="175" name="PlaceHolder 2"/>
          <p:cNvSpPr>
            <a:spLocks noGrp="1"/>
          </p:cNvSpPr>
          <p:nvPr>
            <p:ph type="sldNum" idx="68"/>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e46c0a"/>
                </a:solidFill>
                <a:latin typeface="Calibri"/>
              </a:defRPr>
            </a:lvl1pPr>
          </a:lstStyle>
          <a:p>
            <a:pPr algn="r">
              <a:lnSpc>
                <a:spcPct val="100000"/>
              </a:lnSpc>
              <a:buNone/>
            </a:pPr>
            <a:fld id="{268BDDF9-FF83-489D-AFFB-EF45C44107C0}" type="slidenum">
              <a:rPr b="0" lang="en-US" sz="1200" spc="-1" strike="noStrike">
                <a:solidFill>
                  <a:srgbClr val="e46c0a"/>
                </a:solidFill>
                <a:latin typeface="Calibri"/>
              </a:rPr>
              <a:t>24</a:t>
            </a:fld>
            <a:endParaRPr b="0" lang="en-US" sz="1200" spc="-1" strike="noStrike">
              <a:latin typeface="Times New Roman"/>
            </a:endParaRPr>
          </a:p>
        </p:txBody>
      </p:sp>
      <p:sp>
        <p:nvSpPr>
          <p:cNvPr id="176" name="PlaceHolder 3"/>
          <p:cNvSpPr>
            <a:spLocks noGrp="1"/>
          </p:cNvSpPr>
          <p:nvPr>
            <p:ph type="ftr" idx="69"/>
          </p:nvPr>
        </p:nvSpPr>
        <p:spPr>
          <a:xfrm>
            <a:off x="457200" y="6356520"/>
            <a:ext cx="5562360" cy="364680"/>
          </a:xfrm>
          <a:prstGeom prst="rect">
            <a:avLst/>
          </a:prstGeom>
          <a:noFill/>
          <a:ln w="0">
            <a:noFill/>
          </a:ln>
        </p:spPr>
        <p:txBody>
          <a:bodyPr anchor="ctr">
            <a:noAutofit/>
          </a:bodyPr>
          <a:lstStyle>
            <a:lvl1pPr>
              <a:lnSpc>
                <a:spcPct val="100000"/>
              </a:lnSpc>
              <a:buNone/>
              <a:defRPr b="0" lang="en-US" sz="1200" spc="-1" strike="noStrike">
                <a:solidFill>
                  <a:srgbClr val="e46c0a"/>
                </a:solidFill>
                <a:latin typeface="Calibri"/>
              </a:defRPr>
            </a:lvl1pPr>
          </a:lstStyle>
          <a:p>
            <a:pPr>
              <a:lnSpc>
                <a:spcPct val="100000"/>
              </a:lnSpc>
              <a:buNone/>
            </a:pPr>
            <a:r>
              <a:rPr b="0" lang="en-US" sz="1200" spc="-1" strike="noStrike">
                <a:solidFill>
                  <a:srgbClr val="e46c0a"/>
                </a:solidFill>
                <a:latin typeface="Calibri"/>
              </a:rPr>
              <a:t>Programming Logic and Design, Ninth Edition</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457200" y="274680"/>
            <a:ext cx="8229240" cy="1142640"/>
          </a:xfrm>
          <a:prstGeom prst="rect">
            <a:avLst/>
          </a:prstGeom>
          <a:noFill/>
          <a:ln w="9360">
            <a:noFill/>
          </a:ln>
        </p:spPr>
        <p:txBody>
          <a:bodyPr numCol="1" spcCol="0" anchor="ctr">
            <a:noAutofit/>
          </a:bodyPr>
          <a:p>
            <a:pPr algn="ctr">
              <a:lnSpc>
                <a:spcPct val="100000"/>
              </a:lnSpc>
              <a:buNone/>
            </a:pPr>
            <a:r>
              <a:rPr b="0" lang="en-US" sz="4400" spc="-1" strike="noStrike">
                <a:solidFill>
                  <a:srgbClr val="558ed5"/>
                </a:solidFill>
                <a:latin typeface="Calibri"/>
              </a:rPr>
              <a:t>Searching an Array for </a:t>
            </a:r>
            <a:br>
              <a:rPr sz="4400"/>
            </a:br>
            <a:r>
              <a:rPr b="0" lang="en-US" sz="4400" spc="-1" strike="noStrike">
                <a:solidFill>
                  <a:srgbClr val="558ed5"/>
                </a:solidFill>
                <a:latin typeface="Calibri"/>
              </a:rPr>
              <a:t>a Range Match</a:t>
            </a:r>
            <a:endParaRPr b="0" lang="en-US" sz="4400" spc="-1" strike="noStrike">
              <a:solidFill>
                <a:srgbClr val="ffffff"/>
              </a:solidFill>
              <a:latin typeface="Times New Roman"/>
            </a:endParaRPr>
          </a:p>
        </p:txBody>
      </p:sp>
      <p:sp>
        <p:nvSpPr>
          <p:cNvPr id="178" name="PlaceHolder 2"/>
          <p:cNvSpPr>
            <a:spLocks noGrp="1"/>
          </p:cNvSpPr>
          <p:nvPr>
            <p:ph/>
          </p:nvPr>
        </p:nvSpPr>
        <p:spPr>
          <a:xfrm>
            <a:off x="457200" y="1752480"/>
            <a:ext cx="8076960" cy="4571640"/>
          </a:xfrm>
          <a:prstGeom prst="rect">
            <a:avLst/>
          </a:prstGeom>
          <a:noFill/>
          <a:ln w="9360">
            <a:noFill/>
          </a:ln>
        </p:spPr>
        <p:txBody>
          <a:bodyPr numCol="1" spcCol="0" anchor="t">
            <a:noAutofit/>
          </a:bodyPr>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Programmers may want to work with ranges of values in arrays, 1 through 5 or 20 through 30</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Example: mail-order business</a:t>
            </a:r>
            <a:endParaRPr b="0" lang="en-US" sz="2800" spc="-1" strike="noStrike">
              <a:solidFill>
                <a:srgbClr val="000000"/>
              </a:solidFill>
              <a:latin typeface="Calibri"/>
            </a:endParaRPr>
          </a:p>
          <a:p>
            <a:pPr lvl="1" marL="743040" indent="-285840">
              <a:lnSpc>
                <a:spcPct val="100000"/>
              </a:lnSpc>
              <a:spcBef>
                <a:spcPts val="479"/>
              </a:spcBef>
              <a:buClr>
                <a:srgbClr val="000000"/>
              </a:buClr>
              <a:buFont typeface="Arial"/>
              <a:buChar char="–"/>
            </a:pPr>
            <a:r>
              <a:rPr b="0" lang="en-US" sz="2400" spc="-1" strike="noStrike">
                <a:solidFill>
                  <a:srgbClr val="000000"/>
                </a:solidFill>
                <a:latin typeface="Calibri"/>
              </a:rPr>
              <a:t>Read the customer order data; determine the discount based on the quantity ordered</a:t>
            </a:r>
            <a:endParaRPr b="0" lang="en-US" sz="2400" spc="-1" strike="noStrike">
              <a:solidFill>
                <a:srgbClr val="000000"/>
              </a:solidFill>
              <a:latin typeface="Calibri"/>
            </a:endParaRPr>
          </a:p>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First approach</a:t>
            </a:r>
            <a:endParaRPr b="0" lang="en-US" sz="2800" spc="-1" strike="noStrike">
              <a:solidFill>
                <a:srgbClr val="000000"/>
              </a:solidFill>
              <a:latin typeface="Calibri"/>
            </a:endParaRPr>
          </a:p>
          <a:p>
            <a:pPr lvl="1" marL="743040" indent="-285840">
              <a:lnSpc>
                <a:spcPct val="100000"/>
              </a:lnSpc>
              <a:spcBef>
                <a:spcPts val="479"/>
              </a:spcBef>
              <a:buClr>
                <a:srgbClr val="000000"/>
              </a:buClr>
              <a:buFont typeface="Arial"/>
              <a:buChar char="–"/>
            </a:pPr>
            <a:r>
              <a:rPr b="0" lang="en-US" sz="2400" spc="-1" strike="noStrike">
                <a:solidFill>
                  <a:srgbClr val="000000"/>
                </a:solidFill>
                <a:latin typeface="Calibri"/>
              </a:rPr>
              <a:t>An array with as many elements as each possible order quantity</a:t>
            </a:r>
            <a:endParaRPr b="0" lang="en-US" sz="2400" spc="-1" strike="noStrike">
              <a:solidFill>
                <a:srgbClr val="000000"/>
              </a:solidFill>
              <a:latin typeface="Calibri"/>
            </a:endParaRPr>
          </a:p>
          <a:p>
            <a:pPr lvl="1" marL="743040" indent="-285840">
              <a:lnSpc>
                <a:spcPct val="100000"/>
              </a:lnSpc>
              <a:spcBef>
                <a:spcPts val="479"/>
              </a:spcBef>
              <a:buClr>
                <a:srgbClr val="000000"/>
              </a:buClr>
              <a:buFont typeface="Arial"/>
              <a:buChar char="–"/>
            </a:pPr>
            <a:r>
              <a:rPr b="0" lang="en-US" sz="2400" spc="-1" strike="noStrike">
                <a:solidFill>
                  <a:srgbClr val="000000"/>
                </a:solidFill>
                <a:latin typeface="Calibri"/>
              </a:rPr>
              <a:t>Store the appropriate discount for each possible order quantity</a:t>
            </a:r>
            <a:endParaRPr b="0" lang="en-US" sz="2400" spc="-1" strike="noStrike">
              <a:solidFill>
                <a:srgbClr val="000000"/>
              </a:solidFill>
              <a:latin typeface="Calibri"/>
            </a:endParaRPr>
          </a:p>
        </p:txBody>
      </p:sp>
      <p:sp>
        <p:nvSpPr>
          <p:cNvPr id="179" name="PlaceHolder 3"/>
          <p:cNvSpPr>
            <a:spLocks noGrp="1"/>
          </p:cNvSpPr>
          <p:nvPr>
            <p:ph type="sldNum" idx="70"/>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e46c0a"/>
                </a:solidFill>
                <a:latin typeface="Calibri"/>
              </a:defRPr>
            </a:lvl1pPr>
          </a:lstStyle>
          <a:p>
            <a:pPr algn="r">
              <a:lnSpc>
                <a:spcPct val="100000"/>
              </a:lnSpc>
              <a:buNone/>
            </a:pPr>
            <a:fld id="{E374E889-1FC4-4E40-B3E2-4EBBF1AAA0CA}" type="slidenum">
              <a:rPr b="0" lang="en-US" sz="1200" spc="-1" strike="noStrike">
                <a:solidFill>
                  <a:srgbClr val="e46c0a"/>
                </a:solidFill>
                <a:latin typeface="Calibri"/>
              </a:rPr>
              <a:t>24</a:t>
            </a:fld>
            <a:endParaRPr b="0" lang="en-US" sz="1200" spc="-1" strike="noStrike">
              <a:latin typeface="Times New Roman"/>
            </a:endParaRPr>
          </a:p>
        </p:txBody>
      </p:sp>
      <p:sp>
        <p:nvSpPr>
          <p:cNvPr id="180" name="PlaceHolder 4"/>
          <p:cNvSpPr>
            <a:spLocks noGrp="1"/>
          </p:cNvSpPr>
          <p:nvPr>
            <p:ph type="ftr" idx="71"/>
          </p:nvPr>
        </p:nvSpPr>
        <p:spPr>
          <a:xfrm>
            <a:off x="457200" y="6356520"/>
            <a:ext cx="5562360" cy="364680"/>
          </a:xfrm>
          <a:prstGeom prst="rect">
            <a:avLst/>
          </a:prstGeom>
          <a:noFill/>
          <a:ln w="0">
            <a:noFill/>
          </a:ln>
        </p:spPr>
        <p:txBody>
          <a:bodyPr anchor="ctr">
            <a:noAutofit/>
          </a:bodyPr>
          <a:lstStyle>
            <a:lvl1pPr>
              <a:lnSpc>
                <a:spcPct val="100000"/>
              </a:lnSpc>
              <a:buNone/>
              <a:defRPr b="0" lang="en-US" sz="1200" spc="-1" strike="noStrike">
                <a:solidFill>
                  <a:srgbClr val="e46c0a"/>
                </a:solidFill>
                <a:latin typeface="Calibri"/>
              </a:defRPr>
            </a:lvl1pPr>
          </a:lstStyle>
          <a:p>
            <a:pPr>
              <a:lnSpc>
                <a:spcPct val="100000"/>
              </a:lnSpc>
              <a:buNone/>
            </a:pPr>
            <a:r>
              <a:rPr b="0" lang="en-US" sz="1200" spc="-1" strike="noStrike">
                <a:solidFill>
                  <a:srgbClr val="e46c0a"/>
                </a:solidFill>
                <a:latin typeface="Calibri"/>
              </a:rPr>
              <a:t>Programming Logic and Design, Ninth Edition</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533520" y="76320"/>
            <a:ext cx="8076960" cy="1447560"/>
          </a:xfrm>
          <a:prstGeom prst="rect">
            <a:avLst/>
          </a:prstGeom>
          <a:noFill/>
          <a:ln w="9360">
            <a:noFill/>
          </a:ln>
        </p:spPr>
        <p:txBody>
          <a:bodyPr numCol="1" spcCol="0" anchor="ctr">
            <a:noAutofit/>
          </a:bodyPr>
          <a:p>
            <a:pPr algn="ctr">
              <a:lnSpc>
                <a:spcPct val="100000"/>
              </a:lnSpc>
              <a:buNone/>
            </a:pPr>
            <a:r>
              <a:rPr b="0" lang="en-US" sz="4400" spc="-1" strike="noStrike">
                <a:solidFill>
                  <a:srgbClr val="558ed5"/>
                </a:solidFill>
                <a:latin typeface="Calibri"/>
              </a:rPr>
              <a:t>Searching an Array for </a:t>
            </a:r>
            <a:br>
              <a:rPr sz="4400"/>
            </a:br>
            <a:r>
              <a:rPr b="0" lang="en-US" sz="4400" spc="-1" strike="noStrike">
                <a:solidFill>
                  <a:srgbClr val="558ed5"/>
                </a:solidFill>
                <a:latin typeface="Calibri"/>
              </a:rPr>
              <a:t>a Range Match </a:t>
            </a:r>
            <a:r>
              <a:rPr b="0" lang="en-US" sz="1200" spc="-1" strike="noStrike">
                <a:solidFill>
                  <a:srgbClr val="558ed5"/>
                </a:solidFill>
                <a:latin typeface="Calibri"/>
              </a:rPr>
              <a:t>(continued -1)</a:t>
            </a:r>
            <a:endParaRPr b="0" lang="en-US" sz="1200" spc="-1" strike="noStrike">
              <a:solidFill>
                <a:srgbClr val="ffffff"/>
              </a:solidFill>
              <a:latin typeface="Times New Roman"/>
            </a:endParaRPr>
          </a:p>
        </p:txBody>
      </p:sp>
      <p:sp>
        <p:nvSpPr>
          <p:cNvPr id="182" name="PlaceHolder 2"/>
          <p:cNvSpPr>
            <a:spLocks noGrp="1"/>
          </p:cNvSpPr>
          <p:nvPr>
            <p:ph/>
          </p:nvPr>
        </p:nvSpPr>
        <p:spPr>
          <a:xfrm>
            <a:off x="228600" y="1371600"/>
            <a:ext cx="8686800" cy="4800240"/>
          </a:xfrm>
          <a:prstGeom prst="rect">
            <a:avLst/>
          </a:prstGeom>
          <a:noFill/>
          <a:ln w="9360">
            <a:noFill/>
          </a:ln>
        </p:spPr>
        <p:txBody>
          <a:bodyPr numCol="1" spcCol="0" anchor="t">
            <a:noAutofit/>
          </a:bodyPr>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Drawbacks of previous approach</a:t>
            </a:r>
            <a:endParaRPr b="0" lang="en-US" sz="2800" spc="-1" strike="noStrike">
              <a:solidFill>
                <a:srgbClr val="000000"/>
              </a:solidFill>
              <a:latin typeface="Calibri"/>
            </a:endParaRPr>
          </a:p>
          <a:p>
            <a:pPr lvl="1" marL="743040" indent="-285840">
              <a:lnSpc>
                <a:spcPct val="100000"/>
              </a:lnSpc>
              <a:spcBef>
                <a:spcPts val="479"/>
              </a:spcBef>
              <a:buClr>
                <a:srgbClr val="000000"/>
              </a:buClr>
              <a:buFont typeface="Arial"/>
              <a:buChar char="–"/>
            </a:pPr>
            <a:r>
              <a:rPr b="0" lang="en-US" sz="2400" spc="-1" strike="noStrike">
                <a:solidFill>
                  <a:srgbClr val="000000"/>
                </a:solidFill>
                <a:latin typeface="Calibri"/>
              </a:rPr>
              <a:t>Requires a very large array; uses a lot of memory</a:t>
            </a:r>
            <a:endParaRPr b="0" lang="en-US" sz="2400" spc="-1" strike="noStrike">
              <a:solidFill>
                <a:srgbClr val="000000"/>
              </a:solidFill>
              <a:latin typeface="Calibri"/>
            </a:endParaRPr>
          </a:p>
          <a:p>
            <a:pPr lvl="1" marL="743040" indent="-285840">
              <a:lnSpc>
                <a:spcPct val="100000"/>
              </a:lnSpc>
              <a:spcBef>
                <a:spcPts val="479"/>
              </a:spcBef>
              <a:buClr>
                <a:srgbClr val="000000"/>
              </a:buClr>
              <a:buFont typeface="Arial"/>
              <a:buChar char="–"/>
            </a:pPr>
            <a:r>
              <a:rPr b="0" lang="en-US" sz="2400" spc="-1" strike="noStrike">
                <a:solidFill>
                  <a:srgbClr val="000000"/>
                </a:solidFill>
                <a:latin typeface="Calibri"/>
              </a:rPr>
              <a:t>Stores the same value repeatedly</a:t>
            </a:r>
            <a:endParaRPr b="0" lang="en-US" sz="2400" spc="-1" strike="noStrike">
              <a:solidFill>
                <a:srgbClr val="000000"/>
              </a:solidFill>
              <a:latin typeface="Calibri"/>
            </a:endParaRPr>
          </a:p>
          <a:p>
            <a:pPr lvl="1" marL="743040" indent="-285840">
              <a:lnSpc>
                <a:spcPct val="100000"/>
              </a:lnSpc>
              <a:spcBef>
                <a:spcPts val="479"/>
              </a:spcBef>
              <a:buClr>
                <a:srgbClr val="000000"/>
              </a:buClr>
              <a:buFont typeface="Arial"/>
              <a:buChar char="–"/>
            </a:pPr>
            <a:r>
              <a:rPr b="0" lang="en-US" sz="2400" spc="-1" strike="noStrike">
                <a:solidFill>
                  <a:srgbClr val="000000"/>
                </a:solidFill>
                <a:latin typeface="Calibri"/>
              </a:rPr>
              <a:t>How do you know when you have enough elements?</a:t>
            </a:r>
            <a:endParaRPr b="0" lang="en-US" sz="2400" spc="-1" strike="noStrike">
              <a:solidFill>
                <a:srgbClr val="000000"/>
              </a:solidFill>
              <a:latin typeface="Calibri"/>
            </a:endParaRPr>
          </a:p>
          <a:p>
            <a:pPr lvl="2" marL="1143000" indent="-228600">
              <a:lnSpc>
                <a:spcPct val="100000"/>
              </a:lnSpc>
              <a:spcBef>
                <a:spcPts val="400"/>
              </a:spcBef>
              <a:buClr>
                <a:srgbClr val="000000"/>
              </a:buClr>
              <a:buFont typeface="Arial"/>
              <a:buChar char="•"/>
            </a:pPr>
            <a:r>
              <a:rPr b="0" lang="en-US" sz="2000" spc="-1" strike="noStrike">
                <a:solidFill>
                  <a:srgbClr val="000000"/>
                </a:solidFill>
                <a:latin typeface="Calibri"/>
              </a:rPr>
              <a:t>Customer can always order more</a:t>
            </a:r>
            <a:endParaRPr b="0" lang="en-US" sz="2000" spc="-1" strike="noStrike">
              <a:solidFill>
                <a:srgbClr val="000000"/>
              </a:solidFill>
              <a:latin typeface="Calibri"/>
            </a:endParaRPr>
          </a:p>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Better approach</a:t>
            </a:r>
            <a:endParaRPr b="0" lang="en-US" sz="2800" spc="-1" strike="noStrike">
              <a:solidFill>
                <a:srgbClr val="000000"/>
              </a:solidFill>
              <a:latin typeface="Calibri"/>
            </a:endParaRPr>
          </a:p>
          <a:p>
            <a:pPr lvl="1" marL="743040" indent="-285840">
              <a:lnSpc>
                <a:spcPct val="100000"/>
              </a:lnSpc>
              <a:spcBef>
                <a:spcPts val="479"/>
              </a:spcBef>
              <a:buClr>
                <a:srgbClr val="000000"/>
              </a:buClr>
              <a:buFont typeface="Arial"/>
              <a:buChar char="–"/>
            </a:pPr>
            <a:r>
              <a:rPr b="0" lang="en-US" sz="2400" spc="-1" strike="noStrike">
                <a:solidFill>
                  <a:srgbClr val="000000"/>
                </a:solidFill>
                <a:latin typeface="Calibri"/>
              </a:rPr>
              <a:t>Create two parallel arrays, each with four elements</a:t>
            </a:r>
            <a:endParaRPr b="0" lang="en-US" sz="2400" spc="-1" strike="noStrike">
              <a:solidFill>
                <a:srgbClr val="000000"/>
              </a:solidFill>
              <a:latin typeface="Calibri"/>
            </a:endParaRPr>
          </a:p>
          <a:p>
            <a:pPr lvl="2" marL="1143000" indent="-228600">
              <a:lnSpc>
                <a:spcPct val="100000"/>
              </a:lnSpc>
              <a:spcBef>
                <a:spcPts val="400"/>
              </a:spcBef>
              <a:buClr>
                <a:srgbClr val="000000"/>
              </a:buClr>
              <a:buFont typeface="Arial"/>
              <a:buChar char="•"/>
            </a:pPr>
            <a:r>
              <a:rPr b="0" lang="en-US" sz="2000" spc="-1" strike="noStrike">
                <a:solidFill>
                  <a:srgbClr val="000000"/>
                </a:solidFill>
                <a:latin typeface="Calibri"/>
              </a:rPr>
              <a:t>One array has the four discount rates</a:t>
            </a:r>
            <a:endParaRPr b="0" lang="en-US" sz="2000" spc="-1" strike="noStrike">
              <a:solidFill>
                <a:srgbClr val="000000"/>
              </a:solidFill>
              <a:latin typeface="Calibri"/>
            </a:endParaRPr>
          </a:p>
          <a:p>
            <a:pPr lvl="2" marL="1143000" indent="-228600">
              <a:lnSpc>
                <a:spcPct val="100000"/>
              </a:lnSpc>
              <a:spcBef>
                <a:spcPts val="400"/>
              </a:spcBef>
              <a:buClr>
                <a:srgbClr val="000000"/>
              </a:buClr>
              <a:buFont typeface="Arial"/>
              <a:buChar char="•"/>
            </a:pPr>
            <a:r>
              <a:rPr b="0" lang="en-US" sz="2000" spc="-1" strike="noStrike">
                <a:solidFill>
                  <a:srgbClr val="000000"/>
                </a:solidFill>
                <a:latin typeface="Calibri"/>
              </a:rPr>
              <a:t>One array has the low end of each quantity range</a:t>
            </a:r>
            <a:endParaRPr b="0" lang="en-US" sz="2000" spc="-1" strike="noStrike">
              <a:solidFill>
                <a:srgbClr val="000000"/>
              </a:solidFill>
              <a:latin typeface="Calibri"/>
            </a:endParaRPr>
          </a:p>
          <a:p>
            <a:pPr lvl="1" marL="743040" indent="-285840">
              <a:lnSpc>
                <a:spcPct val="100000"/>
              </a:lnSpc>
              <a:spcBef>
                <a:spcPts val="479"/>
              </a:spcBef>
              <a:buClr>
                <a:srgbClr val="000000"/>
              </a:buClr>
              <a:buFont typeface="Arial"/>
              <a:buChar char="–"/>
            </a:pPr>
            <a:r>
              <a:rPr b="0" lang="en-US" sz="2400" spc="-1" strike="noStrike">
                <a:solidFill>
                  <a:srgbClr val="000000"/>
                </a:solidFill>
                <a:latin typeface="Calibri"/>
              </a:rPr>
              <a:t>Use a loop to make comparisons</a:t>
            </a:r>
            <a:endParaRPr b="0" lang="en-US" sz="2400" spc="-1" strike="noStrike">
              <a:solidFill>
                <a:srgbClr val="000000"/>
              </a:solidFill>
              <a:latin typeface="Calibri"/>
            </a:endParaRPr>
          </a:p>
        </p:txBody>
      </p:sp>
      <p:sp>
        <p:nvSpPr>
          <p:cNvPr id="183" name="PlaceHolder 3"/>
          <p:cNvSpPr>
            <a:spLocks noGrp="1"/>
          </p:cNvSpPr>
          <p:nvPr>
            <p:ph type="sldNum" idx="72"/>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e46c0a"/>
                </a:solidFill>
                <a:latin typeface="Calibri"/>
              </a:defRPr>
            </a:lvl1pPr>
          </a:lstStyle>
          <a:p>
            <a:pPr algn="r">
              <a:lnSpc>
                <a:spcPct val="100000"/>
              </a:lnSpc>
              <a:buNone/>
            </a:pPr>
            <a:fld id="{8B930351-B6CE-4BDD-9D6A-94B4E4F93EFA}" type="slidenum">
              <a:rPr b="0" lang="en-US" sz="1200" spc="-1" strike="noStrike">
                <a:solidFill>
                  <a:srgbClr val="e46c0a"/>
                </a:solidFill>
                <a:latin typeface="Calibri"/>
              </a:rPr>
              <a:t>24</a:t>
            </a:fld>
            <a:endParaRPr b="0" lang="en-US" sz="1200" spc="-1" strike="noStrike">
              <a:latin typeface="Times New Roman"/>
            </a:endParaRPr>
          </a:p>
        </p:txBody>
      </p:sp>
      <p:sp>
        <p:nvSpPr>
          <p:cNvPr id="184" name="PlaceHolder 4"/>
          <p:cNvSpPr>
            <a:spLocks noGrp="1"/>
          </p:cNvSpPr>
          <p:nvPr>
            <p:ph type="ftr" idx="73"/>
          </p:nvPr>
        </p:nvSpPr>
        <p:spPr>
          <a:xfrm>
            <a:off x="457200" y="6356520"/>
            <a:ext cx="5562360" cy="364680"/>
          </a:xfrm>
          <a:prstGeom prst="rect">
            <a:avLst/>
          </a:prstGeom>
          <a:noFill/>
          <a:ln w="0">
            <a:noFill/>
          </a:ln>
        </p:spPr>
        <p:txBody>
          <a:bodyPr anchor="ctr">
            <a:noAutofit/>
          </a:bodyPr>
          <a:lstStyle>
            <a:lvl1pPr>
              <a:lnSpc>
                <a:spcPct val="100000"/>
              </a:lnSpc>
              <a:buNone/>
              <a:defRPr b="0" lang="en-US" sz="1200" spc="-1" strike="noStrike">
                <a:solidFill>
                  <a:srgbClr val="e46c0a"/>
                </a:solidFill>
                <a:latin typeface="Calibri"/>
              </a:defRPr>
            </a:lvl1pPr>
          </a:lstStyle>
          <a:p>
            <a:pPr>
              <a:lnSpc>
                <a:spcPct val="100000"/>
              </a:lnSpc>
              <a:buNone/>
            </a:pPr>
            <a:r>
              <a:rPr b="0" lang="en-US" sz="1200" spc="-1" strike="noStrike">
                <a:solidFill>
                  <a:srgbClr val="e46c0a"/>
                </a:solidFill>
                <a:latin typeface="Calibri"/>
              </a:rPr>
              <a:t>Programming Logic and Design, Ninth Edition</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533520" y="152280"/>
            <a:ext cx="8076960" cy="1294920"/>
          </a:xfrm>
          <a:prstGeom prst="rect">
            <a:avLst/>
          </a:prstGeom>
          <a:noFill/>
          <a:ln w="9360">
            <a:noFill/>
          </a:ln>
        </p:spPr>
        <p:txBody>
          <a:bodyPr numCol="1" spcCol="0" anchor="ctr">
            <a:noAutofit/>
          </a:bodyPr>
          <a:p>
            <a:pPr algn="ctr">
              <a:lnSpc>
                <a:spcPct val="100000"/>
              </a:lnSpc>
              <a:buNone/>
            </a:pPr>
            <a:r>
              <a:rPr b="0" lang="en-US" sz="4400" spc="-1" strike="noStrike">
                <a:solidFill>
                  <a:srgbClr val="558ed5"/>
                </a:solidFill>
                <a:latin typeface="Calibri"/>
              </a:rPr>
              <a:t>Searching an Array for </a:t>
            </a:r>
            <a:br>
              <a:rPr sz="4400"/>
            </a:br>
            <a:r>
              <a:rPr b="0" lang="en-US" sz="4400" spc="-1" strike="noStrike">
                <a:solidFill>
                  <a:srgbClr val="558ed5"/>
                </a:solidFill>
                <a:latin typeface="Calibri"/>
              </a:rPr>
              <a:t>a Range Match </a:t>
            </a:r>
            <a:r>
              <a:rPr b="0" lang="en-US" sz="1200" spc="-1" strike="noStrike">
                <a:solidFill>
                  <a:srgbClr val="558ed5"/>
                </a:solidFill>
                <a:latin typeface="Calibri"/>
              </a:rPr>
              <a:t>(continued -2)</a:t>
            </a:r>
            <a:endParaRPr b="0" lang="en-US" sz="1200" spc="-1" strike="noStrike">
              <a:solidFill>
                <a:srgbClr val="ffffff"/>
              </a:solidFill>
              <a:latin typeface="Times New Roman"/>
            </a:endParaRPr>
          </a:p>
        </p:txBody>
      </p:sp>
      <p:pic>
        <p:nvPicPr>
          <p:cNvPr id="186" name="Picture 6" descr="Table for Discounts on orders by quantity. &#10;1. If an order has 8 or less items the order discount is 0%&#10;2. If an order has more than 8 or less than 12 items the order discount is 10%&#10;3. If an order has more than 12 or less than 26 items the order discount is 15%&#10;4. If an order has more than25 items the order discount is 20%"/>
          <p:cNvPicPr/>
          <p:nvPr/>
        </p:nvPicPr>
        <p:blipFill>
          <a:blip r:embed="rId1"/>
          <a:stretch/>
        </p:blipFill>
        <p:spPr>
          <a:xfrm>
            <a:off x="680760" y="1905120"/>
            <a:ext cx="3041280" cy="2412720"/>
          </a:xfrm>
          <a:prstGeom prst="rect">
            <a:avLst/>
          </a:prstGeom>
          <a:ln w="0">
            <a:noFill/>
          </a:ln>
        </p:spPr>
      </p:pic>
      <p:pic>
        <p:nvPicPr>
          <p:cNvPr id="187" name="Picture 7" descr="One ill-advised approach might be to set up an array with as many elements as any customer might ever order, and&#10;store the appropriate discount for each possible number."/>
          <p:cNvPicPr/>
          <p:nvPr/>
        </p:nvPicPr>
        <p:blipFill>
          <a:blip r:embed="rId2"/>
          <a:stretch/>
        </p:blipFill>
        <p:spPr>
          <a:xfrm>
            <a:off x="4343400" y="1814400"/>
            <a:ext cx="4104720" cy="2800800"/>
          </a:xfrm>
          <a:prstGeom prst="rect">
            <a:avLst/>
          </a:prstGeom>
          <a:ln w="0">
            <a:noFill/>
          </a:ln>
        </p:spPr>
      </p:pic>
      <p:pic>
        <p:nvPicPr>
          <p:cNvPr id="188" name="Picture 8" descr="A better approach is to create two parallel arrays, each with four elements. Each discount rate is listed once in the DISCOUNTS array, and the low end of each quantity range is listed in the QUAN_LIMITS array."/>
          <p:cNvPicPr/>
          <p:nvPr/>
        </p:nvPicPr>
        <p:blipFill>
          <a:blip r:embed="rId3"/>
          <a:stretch/>
        </p:blipFill>
        <p:spPr>
          <a:xfrm>
            <a:off x="1424880" y="4775400"/>
            <a:ext cx="4594680" cy="1420560"/>
          </a:xfrm>
          <a:prstGeom prst="rect">
            <a:avLst/>
          </a:prstGeom>
          <a:ln w="0">
            <a:noFill/>
          </a:ln>
        </p:spPr>
      </p:pic>
      <p:sp>
        <p:nvSpPr>
          <p:cNvPr id="189" name="PlaceHolder 2"/>
          <p:cNvSpPr>
            <a:spLocks noGrp="1"/>
          </p:cNvSpPr>
          <p:nvPr>
            <p:ph type="sldNum" idx="74"/>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e46c0a"/>
                </a:solidFill>
                <a:latin typeface="Calibri"/>
              </a:defRPr>
            </a:lvl1pPr>
          </a:lstStyle>
          <a:p>
            <a:pPr algn="r">
              <a:lnSpc>
                <a:spcPct val="100000"/>
              </a:lnSpc>
              <a:buNone/>
            </a:pPr>
            <a:fld id="{58E09FBD-9DC1-48E9-8398-71359283D089}" type="slidenum">
              <a:rPr b="0" lang="en-US" sz="1200" spc="-1" strike="noStrike">
                <a:solidFill>
                  <a:srgbClr val="e46c0a"/>
                </a:solidFill>
                <a:latin typeface="Calibri"/>
              </a:rPr>
              <a:t>24</a:t>
            </a:fld>
            <a:endParaRPr b="0" lang="en-US" sz="1200" spc="-1" strike="noStrike">
              <a:latin typeface="Times New Roman"/>
            </a:endParaRPr>
          </a:p>
        </p:txBody>
      </p:sp>
      <p:sp>
        <p:nvSpPr>
          <p:cNvPr id="190" name="PlaceHolder 3"/>
          <p:cNvSpPr>
            <a:spLocks noGrp="1"/>
          </p:cNvSpPr>
          <p:nvPr>
            <p:ph type="ftr" idx="75"/>
          </p:nvPr>
        </p:nvSpPr>
        <p:spPr>
          <a:xfrm>
            <a:off x="457200" y="6356520"/>
            <a:ext cx="5562360" cy="364680"/>
          </a:xfrm>
          <a:prstGeom prst="rect">
            <a:avLst/>
          </a:prstGeom>
          <a:noFill/>
          <a:ln w="0">
            <a:noFill/>
          </a:ln>
        </p:spPr>
        <p:txBody>
          <a:bodyPr anchor="ctr">
            <a:noAutofit/>
          </a:bodyPr>
          <a:lstStyle>
            <a:lvl1pPr>
              <a:lnSpc>
                <a:spcPct val="100000"/>
              </a:lnSpc>
              <a:buNone/>
              <a:defRPr b="0" lang="en-US" sz="1200" spc="-1" strike="noStrike">
                <a:solidFill>
                  <a:srgbClr val="e46c0a"/>
                </a:solidFill>
                <a:latin typeface="Calibri"/>
              </a:defRPr>
            </a:lvl1pPr>
          </a:lstStyle>
          <a:p>
            <a:pPr>
              <a:lnSpc>
                <a:spcPct val="100000"/>
              </a:lnSpc>
              <a:buNone/>
            </a:pPr>
            <a:r>
              <a:rPr b="0" lang="en-US" sz="1200" spc="-1" strike="noStrike">
                <a:solidFill>
                  <a:srgbClr val="e46c0a"/>
                </a:solidFill>
                <a:latin typeface="Calibri"/>
              </a:rPr>
              <a:t>Programming Logic and Design, Ninth Edition</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title"/>
          </p:nvPr>
        </p:nvSpPr>
        <p:spPr>
          <a:xfrm>
            <a:off x="533520" y="152280"/>
            <a:ext cx="3657240" cy="2514240"/>
          </a:xfrm>
          <a:prstGeom prst="rect">
            <a:avLst/>
          </a:prstGeom>
          <a:noFill/>
          <a:ln w="9360">
            <a:noFill/>
          </a:ln>
        </p:spPr>
        <p:txBody>
          <a:bodyPr numCol="1" spcCol="0" anchor="ctr">
            <a:noAutofit/>
          </a:bodyPr>
          <a:p>
            <a:pPr algn="ctr">
              <a:lnSpc>
                <a:spcPct val="100000"/>
              </a:lnSpc>
              <a:buNone/>
            </a:pPr>
            <a:r>
              <a:rPr b="0" lang="en-US" sz="4400" spc="-1" strike="noStrike">
                <a:solidFill>
                  <a:srgbClr val="558ed5"/>
                </a:solidFill>
                <a:latin typeface="Calibri"/>
              </a:rPr>
              <a:t>Searching an Array for </a:t>
            </a:r>
            <a:br>
              <a:rPr sz="4400"/>
            </a:br>
            <a:r>
              <a:rPr b="0" lang="en-US" sz="4400" spc="-1" strike="noStrike">
                <a:solidFill>
                  <a:srgbClr val="558ed5"/>
                </a:solidFill>
                <a:latin typeface="Calibri"/>
              </a:rPr>
              <a:t>a Range Match </a:t>
            </a:r>
            <a:r>
              <a:rPr b="0" lang="en-US" sz="1200" spc="-1" strike="noStrike">
                <a:solidFill>
                  <a:srgbClr val="558ed5"/>
                </a:solidFill>
                <a:latin typeface="Calibri"/>
              </a:rPr>
              <a:t>(continued -3)</a:t>
            </a:r>
            <a:endParaRPr b="0" lang="en-US" sz="1200" spc="-1" strike="noStrike">
              <a:solidFill>
                <a:srgbClr val="ffffff"/>
              </a:solidFill>
              <a:latin typeface="Times New Roman"/>
            </a:endParaRPr>
          </a:p>
        </p:txBody>
      </p:sp>
      <p:pic>
        <p:nvPicPr>
          <p:cNvPr id="192" name="Picture 2" descr="To find the correct discount for&#10;any customer’s ordered quantity, you can start with the last quantity range limit (QUAN_LIMITS[3]). If the quantity ordered is at least that value, 26, the loop is never entered and the customer gets the highest discount rate (DISCOUNTS[3], or 20 percent). If the quantity ordered is not at least QUAN_LIMITS[3]—that is, if it is less than 26—then you reduce the subscript and check to see if the quantity is at least QUAN_LIMITS[2], or 13. If so, the&#10;customer receives DISCOUNTS[2], or 15 percent, and so on."/>
          <p:cNvPicPr/>
          <p:nvPr/>
        </p:nvPicPr>
        <p:blipFill>
          <a:blip r:embed="rId1"/>
          <a:stretch/>
        </p:blipFill>
        <p:spPr>
          <a:xfrm>
            <a:off x="4191120" y="914400"/>
            <a:ext cx="3726000" cy="5272560"/>
          </a:xfrm>
          <a:prstGeom prst="rect">
            <a:avLst/>
          </a:prstGeom>
          <a:ln w="0">
            <a:noFill/>
          </a:ln>
        </p:spPr>
      </p:pic>
      <p:sp>
        <p:nvSpPr>
          <p:cNvPr id="193" name="PlaceHolder 2"/>
          <p:cNvSpPr>
            <a:spLocks noGrp="1"/>
          </p:cNvSpPr>
          <p:nvPr>
            <p:ph type="sldNum" idx="76"/>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e46c0a"/>
                </a:solidFill>
                <a:latin typeface="Calibri"/>
              </a:defRPr>
            </a:lvl1pPr>
          </a:lstStyle>
          <a:p>
            <a:pPr algn="r">
              <a:lnSpc>
                <a:spcPct val="100000"/>
              </a:lnSpc>
              <a:buNone/>
            </a:pPr>
            <a:fld id="{5113849A-4296-416A-B3CB-756F74A102CC}" type="slidenum">
              <a:rPr b="0" lang="en-US" sz="1200" spc="-1" strike="noStrike">
                <a:solidFill>
                  <a:srgbClr val="e46c0a"/>
                </a:solidFill>
                <a:latin typeface="Calibri"/>
              </a:rPr>
              <a:t>24</a:t>
            </a:fld>
            <a:endParaRPr b="0" lang="en-US" sz="1200" spc="-1" strike="noStrike">
              <a:latin typeface="Times New Roman"/>
            </a:endParaRPr>
          </a:p>
        </p:txBody>
      </p:sp>
      <p:sp>
        <p:nvSpPr>
          <p:cNvPr id="194" name="PlaceHolder 3"/>
          <p:cNvSpPr>
            <a:spLocks noGrp="1"/>
          </p:cNvSpPr>
          <p:nvPr>
            <p:ph type="ftr" idx="77"/>
          </p:nvPr>
        </p:nvSpPr>
        <p:spPr>
          <a:xfrm>
            <a:off x="457200" y="6356520"/>
            <a:ext cx="5562360" cy="364680"/>
          </a:xfrm>
          <a:prstGeom prst="rect">
            <a:avLst/>
          </a:prstGeom>
          <a:noFill/>
          <a:ln w="0">
            <a:noFill/>
          </a:ln>
        </p:spPr>
        <p:txBody>
          <a:bodyPr anchor="ctr">
            <a:noAutofit/>
          </a:bodyPr>
          <a:lstStyle>
            <a:lvl1pPr>
              <a:lnSpc>
                <a:spcPct val="100000"/>
              </a:lnSpc>
              <a:buNone/>
              <a:defRPr b="0" lang="en-US" sz="1200" spc="-1" strike="noStrike">
                <a:solidFill>
                  <a:srgbClr val="e46c0a"/>
                </a:solidFill>
                <a:latin typeface="Calibri"/>
              </a:defRPr>
            </a:lvl1pPr>
          </a:lstStyle>
          <a:p>
            <a:pPr>
              <a:lnSpc>
                <a:spcPct val="100000"/>
              </a:lnSpc>
              <a:buNone/>
            </a:pPr>
            <a:r>
              <a:rPr b="0" lang="en-US" sz="1200" spc="-1" strike="noStrike">
                <a:solidFill>
                  <a:srgbClr val="e46c0a"/>
                </a:solidFill>
                <a:latin typeface="Calibri"/>
              </a:rPr>
              <a:t>Programming Logic and Design, Ninth Edition</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title"/>
          </p:nvPr>
        </p:nvSpPr>
        <p:spPr>
          <a:xfrm>
            <a:off x="152280" y="152280"/>
            <a:ext cx="8762760" cy="1294920"/>
          </a:xfrm>
          <a:prstGeom prst="rect">
            <a:avLst/>
          </a:prstGeom>
          <a:noFill/>
          <a:ln w="9360">
            <a:noFill/>
          </a:ln>
        </p:spPr>
        <p:txBody>
          <a:bodyPr numCol="1" spcCol="0" anchor="ctr">
            <a:noAutofit/>
          </a:bodyPr>
          <a:p>
            <a:pPr algn="ctr">
              <a:lnSpc>
                <a:spcPct val="100000"/>
              </a:lnSpc>
              <a:buNone/>
            </a:pPr>
            <a:r>
              <a:rPr b="0" lang="en-US" sz="4400" spc="-1" strike="noStrike">
                <a:solidFill>
                  <a:srgbClr val="558ed5"/>
                </a:solidFill>
                <a:latin typeface="Calibri"/>
              </a:rPr>
              <a:t>Searching an Array for a Range Match </a:t>
            </a:r>
            <a:r>
              <a:rPr b="0" lang="en-US" sz="1200" spc="-1" strike="noStrike">
                <a:solidFill>
                  <a:srgbClr val="558ed5"/>
                </a:solidFill>
                <a:latin typeface="Calibri"/>
              </a:rPr>
              <a:t>(continued -4)</a:t>
            </a:r>
            <a:endParaRPr b="0" lang="en-US" sz="1200" spc="-1" strike="noStrike">
              <a:solidFill>
                <a:srgbClr val="ffffff"/>
              </a:solidFill>
              <a:latin typeface="Times New Roman"/>
            </a:endParaRPr>
          </a:p>
        </p:txBody>
      </p:sp>
      <p:pic>
        <p:nvPicPr>
          <p:cNvPr id="196" name="Picture 1" descr="When using an array to store range limits, you use a loop to make a series of comparisons that otherwise would require many separate decisions. This program  requires fewer instructions than one that does not use an array, and modifications to the program will be easier to make in the future."/>
          <p:cNvPicPr/>
          <p:nvPr/>
        </p:nvPicPr>
        <p:blipFill>
          <a:blip r:embed="rId1"/>
          <a:stretch/>
        </p:blipFill>
        <p:spPr>
          <a:xfrm>
            <a:off x="2362320" y="1295280"/>
            <a:ext cx="5454720" cy="5060520"/>
          </a:xfrm>
          <a:prstGeom prst="rect">
            <a:avLst/>
          </a:prstGeom>
          <a:ln w="0">
            <a:noFill/>
          </a:ln>
        </p:spPr>
      </p:pic>
      <p:sp>
        <p:nvSpPr>
          <p:cNvPr id="197" name="PlaceHolder 2"/>
          <p:cNvSpPr>
            <a:spLocks noGrp="1"/>
          </p:cNvSpPr>
          <p:nvPr>
            <p:ph type="sldNum" idx="78"/>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e46c0a"/>
                </a:solidFill>
                <a:latin typeface="Calibri"/>
              </a:defRPr>
            </a:lvl1pPr>
          </a:lstStyle>
          <a:p>
            <a:pPr algn="r">
              <a:lnSpc>
                <a:spcPct val="100000"/>
              </a:lnSpc>
              <a:buNone/>
            </a:pPr>
            <a:fld id="{7234B821-8B73-4A0B-9156-AC444FF978BC}" type="slidenum">
              <a:rPr b="0" lang="en-US" sz="1200" spc="-1" strike="noStrike">
                <a:solidFill>
                  <a:srgbClr val="e46c0a"/>
                </a:solidFill>
                <a:latin typeface="Calibri"/>
              </a:rPr>
              <a:t>24</a:t>
            </a:fld>
            <a:endParaRPr b="0" lang="en-US" sz="1200" spc="-1" strike="noStrike">
              <a:latin typeface="Times New Roman"/>
            </a:endParaRPr>
          </a:p>
        </p:txBody>
      </p:sp>
      <p:sp>
        <p:nvSpPr>
          <p:cNvPr id="198" name="PlaceHolder 3"/>
          <p:cNvSpPr>
            <a:spLocks noGrp="1"/>
          </p:cNvSpPr>
          <p:nvPr>
            <p:ph type="ftr" idx="79"/>
          </p:nvPr>
        </p:nvSpPr>
        <p:spPr>
          <a:xfrm>
            <a:off x="457200" y="6356520"/>
            <a:ext cx="5562360" cy="364680"/>
          </a:xfrm>
          <a:prstGeom prst="rect">
            <a:avLst/>
          </a:prstGeom>
          <a:noFill/>
          <a:ln w="0">
            <a:noFill/>
          </a:ln>
        </p:spPr>
        <p:txBody>
          <a:bodyPr anchor="ctr">
            <a:noAutofit/>
          </a:bodyPr>
          <a:lstStyle>
            <a:lvl1pPr>
              <a:lnSpc>
                <a:spcPct val="100000"/>
              </a:lnSpc>
              <a:buNone/>
              <a:defRPr b="0" lang="en-US" sz="1200" spc="-1" strike="noStrike">
                <a:solidFill>
                  <a:srgbClr val="e46c0a"/>
                </a:solidFill>
                <a:latin typeface="Calibri"/>
              </a:defRPr>
            </a:lvl1pPr>
          </a:lstStyle>
          <a:p>
            <a:pPr>
              <a:lnSpc>
                <a:spcPct val="100000"/>
              </a:lnSpc>
              <a:buNone/>
            </a:pPr>
            <a:r>
              <a:rPr b="0" lang="en-US" sz="1200" spc="-1" strike="noStrike">
                <a:solidFill>
                  <a:srgbClr val="e46c0a"/>
                </a:solidFill>
                <a:latin typeface="Calibri"/>
              </a:rPr>
              <a:t>Programming Logic and Design, Ninth Edition</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74680"/>
            <a:ext cx="8229240" cy="1142640"/>
          </a:xfrm>
          <a:prstGeom prst="rect">
            <a:avLst/>
          </a:prstGeom>
          <a:noFill/>
          <a:ln w="9360">
            <a:noFill/>
          </a:ln>
        </p:spPr>
        <p:txBody>
          <a:bodyPr numCol="1" spcCol="0" anchor="ctr">
            <a:noAutofit/>
          </a:bodyPr>
          <a:p>
            <a:pPr algn="ctr">
              <a:lnSpc>
                <a:spcPct val="100000"/>
              </a:lnSpc>
              <a:buNone/>
            </a:pPr>
            <a:r>
              <a:rPr b="0" lang="en-US" sz="4400" spc="-1" strike="noStrike">
                <a:solidFill>
                  <a:srgbClr val="558ed5"/>
                </a:solidFill>
                <a:latin typeface="Calibri"/>
              </a:rPr>
              <a:t>Remaining within Array Bounds</a:t>
            </a:r>
            <a:endParaRPr b="0" lang="en-US" sz="4400" spc="-1" strike="noStrike">
              <a:solidFill>
                <a:srgbClr val="ffffff"/>
              </a:solidFill>
              <a:latin typeface="Times New Roman"/>
            </a:endParaRPr>
          </a:p>
        </p:txBody>
      </p:sp>
      <p:sp>
        <p:nvSpPr>
          <p:cNvPr id="200" name="PlaceHolder 2"/>
          <p:cNvSpPr>
            <a:spLocks noGrp="1"/>
          </p:cNvSpPr>
          <p:nvPr>
            <p:ph/>
          </p:nvPr>
        </p:nvSpPr>
        <p:spPr>
          <a:xfrm>
            <a:off x="457200" y="1600200"/>
            <a:ext cx="8534160" cy="4800240"/>
          </a:xfrm>
          <a:prstGeom prst="rect">
            <a:avLst/>
          </a:prstGeom>
          <a:noFill/>
          <a:ln w="9360">
            <a:noFill/>
          </a:ln>
        </p:spPr>
        <p:txBody>
          <a:bodyPr numCol="1" spcCol="0" anchor="t">
            <a:normAutofit fontScale="92000"/>
          </a:bodyPr>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Every array has a finite size</a:t>
            </a:r>
            <a:endParaRPr b="0" lang="en-US" sz="2800" spc="-1" strike="noStrike">
              <a:solidFill>
                <a:srgbClr val="000000"/>
              </a:solidFill>
              <a:latin typeface="Calibri"/>
            </a:endParaRPr>
          </a:p>
          <a:p>
            <a:pPr lvl="1" marL="743040" indent="-285840">
              <a:lnSpc>
                <a:spcPct val="100000"/>
              </a:lnSpc>
              <a:spcBef>
                <a:spcPts val="479"/>
              </a:spcBef>
              <a:buClr>
                <a:srgbClr val="000000"/>
              </a:buClr>
              <a:buFont typeface="Arial"/>
              <a:buChar char="–"/>
            </a:pPr>
            <a:r>
              <a:rPr b="0" lang="en-US" sz="2400" spc="-1" strike="noStrike">
                <a:solidFill>
                  <a:srgbClr val="000000"/>
                </a:solidFill>
                <a:latin typeface="Calibri"/>
              </a:rPr>
              <a:t>Number of elements in the array</a:t>
            </a:r>
            <a:endParaRPr b="0" lang="en-US" sz="2400" spc="-1" strike="noStrike">
              <a:solidFill>
                <a:srgbClr val="000000"/>
              </a:solidFill>
              <a:latin typeface="Calibri"/>
            </a:endParaRPr>
          </a:p>
          <a:p>
            <a:pPr lvl="1" marL="743040" indent="-285840">
              <a:lnSpc>
                <a:spcPct val="100000"/>
              </a:lnSpc>
              <a:spcBef>
                <a:spcPts val="479"/>
              </a:spcBef>
              <a:buClr>
                <a:srgbClr val="000000"/>
              </a:buClr>
              <a:buFont typeface="Arial"/>
              <a:buChar char="–"/>
            </a:pPr>
            <a:r>
              <a:rPr b="0" lang="en-US" sz="2400" spc="-1" strike="noStrike">
                <a:solidFill>
                  <a:srgbClr val="000000"/>
                </a:solidFill>
                <a:latin typeface="Calibri"/>
              </a:rPr>
              <a:t>Number of bytes in the array</a:t>
            </a:r>
            <a:endParaRPr b="0" lang="en-US" sz="2400" spc="-1" strike="noStrike">
              <a:solidFill>
                <a:srgbClr val="000000"/>
              </a:solidFill>
              <a:latin typeface="Calibri"/>
            </a:endParaRPr>
          </a:p>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Arrays are composed of elements of the same data type</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Elements of the same data type occupy the same number of bytes in memory</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The number of bytes in an array is always a multiple of the number of array elements</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Access data using a subscript containing a value that accesses memory occupied by the array</a:t>
            </a:r>
            <a:endParaRPr b="0" lang="en-US" sz="2800" spc="-1" strike="noStrike">
              <a:solidFill>
                <a:srgbClr val="000000"/>
              </a:solidFill>
              <a:latin typeface="Calibri"/>
            </a:endParaRPr>
          </a:p>
        </p:txBody>
      </p:sp>
      <p:sp>
        <p:nvSpPr>
          <p:cNvPr id="201" name="PlaceHolder 3"/>
          <p:cNvSpPr>
            <a:spLocks noGrp="1"/>
          </p:cNvSpPr>
          <p:nvPr>
            <p:ph type="sldNum" idx="80"/>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e46c0a"/>
                </a:solidFill>
                <a:latin typeface="Calibri"/>
              </a:defRPr>
            </a:lvl1pPr>
          </a:lstStyle>
          <a:p>
            <a:pPr algn="r">
              <a:lnSpc>
                <a:spcPct val="100000"/>
              </a:lnSpc>
              <a:buNone/>
            </a:pPr>
            <a:fld id="{48A7E380-B712-4BBE-96F0-A4AFD10BA26E}" type="slidenum">
              <a:rPr b="0" lang="en-US" sz="1200" spc="-1" strike="noStrike">
                <a:solidFill>
                  <a:srgbClr val="e46c0a"/>
                </a:solidFill>
                <a:latin typeface="Calibri"/>
              </a:rPr>
              <a:t>38</a:t>
            </a:fld>
            <a:endParaRPr b="0" lang="en-US" sz="1200" spc="-1" strike="noStrike">
              <a:latin typeface="Times New Roman"/>
            </a:endParaRPr>
          </a:p>
        </p:txBody>
      </p:sp>
      <p:sp>
        <p:nvSpPr>
          <p:cNvPr id="202" name="PlaceHolder 4"/>
          <p:cNvSpPr>
            <a:spLocks noGrp="1"/>
          </p:cNvSpPr>
          <p:nvPr>
            <p:ph type="ftr" idx="81"/>
          </p:nvPr>
        </p:nvSpPr>
        <p:spPr>
          <a:xfrm>
            <a:off x="457200" y="6356520"/>
            <a:ext cx="5562360" cy="364680"/>
          </a:xfrm>
          <a:prstGeom prst="rect">
            <a:avLst/>
          </a:prstGeom>
          <a:noFill/>
          <a:ln w="0">
            <a:noFill/>
          </a:ln>
        </p:spPr>
        <p:txBody>
          <a:bodyPr anchor="ctr">
            <a:noAutofit/>
          </a:bodyPr>
          <a:lstStyle>
            <a:lvl1pPr>
              <a:lnSpc>
                <a:spcPct val="100000"/>
              </a:lnSpc>
              <a:buNone/>
              <a:defRPr b="0" lang="en-US" sz="1200" spc="-1" strike="noStrike">
                <a:solidFill>
                  <a:srgbClr val="e46c0a"/>
                </a:solidFill>
                <a:latin typeface="Calibri"/>
              </a:defRPr>
            </a:lvl1pPr>
          </a:lstStyle>
          <a:p>
            <a:pPr>
              <a:lnSpc>
                <a:spcPct val="100000"/>
              </a:lnSpc>
              <a:buNone/>
            </a:pPr>
            <a:r>
              <a:rPr b="0" lang="en-US" sz="1200" spc="-1" strike="noStrike">
                <a:solidFill>
                  <a:srgbClr val="e46c0a"/>
                </a:solidFill>
                <a:latin typeface="Calibri"/>
              </a:rPr>
              <a:t>Programming Logic and Design, Ninth Edition</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title"/>
          </p:nvPr>
        </p:nvSpPr>
        <p:spPr>
          <a:xfrm>
            <a:off x="533520" y="0"/>
            <a:ext cx="8076960" cy="1523520"/>
          </a:xfrm>
          <a:prstGeom prst="rect">
            <a:avLst/>
          </a:prstGeom>
          <a:noFill/>
          <a:ln w="9360">
            <a:noFill/>
          </a:ln>
        </p:spPr>
        <p:txBody>
          <a:bodyPr numCol="1" spcCol="0" anchor="ctr">
            <a:noAutofit/>
          </a:bodyPr>
          <a:p>
            <a:pPr algn="ctr">
              <a:lnSpc>
                <a:spcPct val="100000"/>
              </a:lnSpc>
              <a:buNone/>
            </a:pPr>
            <a:r>
              <a:rPr b="0" lang="en-US" sz="4400" spc="-1" strike="noStrike">
                <a:solidFill>
                  <a:srgbClr val="558ed5"/>
                </a:solidFill>
                <a:latin typeface="Calibri"/>
              </a:rPr>
              <a:t>Remaining within Array Bounds </a:t>
            </a:r>
            <a:r>
              <a:rPr b="0" lang="en-US" sz="1200" spc="-1" strike="noStrike">
                <a:solidFill>
                  <a:srgbClr val="558ed5"/>
                </a:solidFill>
                <a:latin typeface="Calibri"/>
              </a:rPr>
              <a:t>(continued -1)</a:t>
            </a:r>
            <a:endParaRPr b="0" lang="en-US" sz="1200" spc="-1" strike="noStrike">
              <a:solidFill>
                <a:srgbClr val="ffffff"/>
              </a:solidFill>
              <a:latin typeface="Times New Roman"/>
            </a:endParaRPr>
          </a:p>
        </p:txBody>
      </p:sp>
      <p:sp>
        <p:nvSpPr>
          <p:cNvPr id="204" name="PlaceHolder 2"/>
          <p:cNvSpPr>
            <a:spLocks noGrp="1"/>
          </p:cNvSpPr>
          <p:nvPr>
            <p:ph/>
          </p:nvPr>
        </p:nvSpPr>
        <p:spPr>
          <a:xfrm>
            <a:off x="228600" y="1600200"/>
            <a:ext cx="8686800" cy="4571640"/>
          </a:xfrm>
          <a:prstGeom prst="rect">
            <a:avLst/>
          </a:prstGeom>
          <a:noFill/>
          <a:ln w="9360">
            <a:noFill/>
          </a:ln>
        </p:spPr>
        <p:txBody>
          <a:bodyPr numCol="1" spcCol="0" anchor="t">
            <a:noAutofit/>
          </a:bodyPr>
          <a:p>
            <a:pPr marL="343080" indent="-343080">
              <a:lnSpc>
                <a:spcPct val="90000"/>
              </a:lnSpc>
              <a:spcBef>
                <a:spcPts val="561"/>
              </a:spcBef>
              <a:buClr>
                <a:srgbClr val="000000"/>
              </a:buClr>
              <a:buFont typeface="Arial"/>
              <a:buChar char="•"/>
            </a:pPr>
            <a:r>
              <a:rPr b="1" lang="en-US" sz="2800" spc="-1" strike="noStrike">
                <a:solidFill>
                  <a:srgbClr val="000000"/>
                </a:solidFill>
                <a:latin typeface="Calibri"/>
              </a:rPr>
              <a:t>In bounds</a:t>
            </a:r>
            <a:r>
              <a:rPr b="0" lang="en-US" sz="2800" spc="-1" strike="noStrike">
                <a:solidFill>
                  <a:srgbClr val="000000"/>
                </a:solidFill>
                <a:latin typeface="Calibri"/>
              </a:rPr>
              <a:t>: using a subscript that is within the acceptable range for the array</a:t>
            </a:r>
            <a:endParaRPr b="0" lang="en-US" sz="2800" spc="-1" strike="noStrike">
              <a:solidFill>
                <a:srgbClr val="000000"/>
              </a:solidFill>
              <a:latin typeface="Calibri"/>
            </a:endParaRPr>
          </a:p>
          <a:p>
            <a:pPr marL="343080" indent="-343080">
              <a:lnSpc>
                <a:spcPct val="90000"/>
              </a:lnSpc>
              <a:spcBef>
                <a:spcPts val="561"/>
              </a:spcBef>
              <a:buClr>
                <a:srgbClr val="000000"/>
              </a:buClr>
              <a:buFont typeface="Arial"/>
              <a:buChar char="•"/>
            </a:pPr>
            <a:r>
              <a:rPr b="1" lang="en-US" sz="2800" spc="-1" strike="noStrike">
                <a:solidFill>
                  <a:srgbClr val="000000"/>
                </a:solidFill>
                <a:latin typeface="Calibri"/>
              </a:rPr>
              <a:t>Out of bounds</a:t>
            </a:r>
            <a:r>
              <a:rPr b="0" lang="en-US" sz="2800" spc="-1" strike="noStrike">
                <a:solidFill>
                  <a:srgbClr val="000000"/>
                </a:solidFill>
                <a:latin typeface="Calibri"/>
              </a:rPr>
              <a:t>: using a subscript that is not within the acceptable range for the array</a:t>
            </a:r>
            <a:endParaRPr b="0" lang="en-US" sz="2800" spc="-1" strike="noStrike">
              <a:solidFill>
                <a:srgbClr val="000000"/>
              </a:solidFill>
              <a:latin typeface="Calibri"/>
            </a:endParaRPr>
          </a:p>
          <a:p>
            <a:pPr marL="343080" indent="-343080">
              <a:lnSpc>
                <a:spcPct val="90000"/>
              </a:lnSpc>
              <a:spcBef>
                <a:spcPts val="561"/>
              </a:spcBef>
              <a:buClr>
                <a:srgbClr val="000000"/>
              </a:buClr>
              <a:buFont typeface="Arial"/>
              <a:buChar char="•"/>
            </a:pPr>
            <a:r>
              <a:rPr b="0" lang="en-US" sz="2800" spc="-1" strike="noStrike">
                <a:solidFill>
                  <a:srgbClr val="000000"/>
                </a:solidFill>
                <a:latin typeface="Calibri"/>
              </a:rPr>
              <a:t>An invalid array subscript is a logical error</a:t>
            </a:r>
            <a:endParaRPr b="0" lang="en-US" sz="2800" spc="-1" strike="noStrike">
              <a:solidFill>
                <a:srgbClr val="000000"/>
              </a:solidFill>
              <a:latin typeface="Calibri"/>
            </a:endParaRPr>
          </a:p>
          <a:p>
            <a:pPr marL="343080" indent="-343080">
              <a:lnSpc>
                <a:spcPct val="90000"/>
              </a:lnSpc>
              <a:spcBef>
                <a:spcPts val="561"/>
              </a:spcBef>
              <a:buClr>
                <a:srgbClr val="000000"/>
              </a:buClr>
              <a:buFont typeface="Arial"/>
              <a:buChar char="•"/>
            </a:pPr>
            <a:r>
              <a:rPr b="0" lang="en-US" sz="2800" spc="-1" strike="noStrike">
                <a:solidFill>
                  <a:srgbClr val="000000"/>
                </a:solidFill>
                <a:latin typeface="Calibri"/>
              </a:rPr>
              <a:t>When an invalid subscript is used:</a:t>
            </a:r>
            <a:endParaRPr b="0" lang="en-US" sz="2800" spc="-1" strike="noStrike">
              <a:solidFill>
                <a:srgbClr val="000000"/>
              </a:solidFill>
              <a:latin typeface="Calibri"/>
            </a:endParaRPr>
          </a:p>
          <a:p>
            <a:pPr lvl="1" marL="743040" indent="-285840">
              <a:lnSpc>
                <a:spcPct val="90000"/>
              </a:lnSpc>
              <a:spcBef>
                <a:spcPts val="479"/>
              </a:spcBef>
              <a:buClr>
                <a:srgbClr val="000000"/>
              </a:buClr>
              <a:buFont typeface="Arial"/>
              <a:buChar char="–"/>
            </a:pPr>
            <a:r>
              <a:rPr b="0" lang="en-US" sz="2400" spc="-1" strike="noStrike">
                <a:solidFill>
                  <a:srgbClr val="000000"/>
                </a:solidFill>
                <a:latin typeface="Calibri"/>
              </a:rPr>
              <a:t>Some languages stop execution and issue an error</a:t>
            </a:r>
            <a:endParaRPr b="0" lang="en-US" sz="2400" spc="-1" strike="noStrike">
              <a:solidFill>
                <a:srgbClr val="000000"/>
              </a:solidFill>
              <a:latin typeface="Calibri"/>
            </a:endParaRPr>
          </a:p>
          <a:p>
            <a:pPr lvl="1" marL="743040" indent="-285840">
              <a:lnSpc>
                <a:spcPct val="90000"/>
              </a:lnSpc>
              <a:spcBef>
                <a:spcPts val="479"/>
              </a:spcBef>
              <a:buClr>
                <a:srgbClr val="000000"/>
              </a:buClr>
              <a:buFont typeface="Arial"/>
              <a:buChar char="–"/>
            </a:pPr>
            <a:r>
              <a:rPr b="0" lang="en-US" sz="2400" spc="-1" strike="noStrike">
                <a:solidFill>
                  <a:srgbClr val="000000"/>
                </a:solidFill>
                <a:latin typeface="Calibri"/>
              </a:rPr>
              <a:t>Other languages access a memory location outside of the array</a:t>
            </a:r>
            <a:endParaRPr b="0" lang="en-US" sz="2400" spc="-1" strike="noStrike">
              <a:solidFill>
                <a:srgbClr val="000000"/>
              </a:solidFill>
              <a:latin typeface="Calibri"/>
            </a:endParaRPr>
          </a:p>
          <a:p>
            <a:pPr marL="343080" indent="-343080">
              <a:lnSpc>
                <a:spcPct val="90000"/>
              </a:lnSpc>
              <a:spcBef>
                <a:spcPts val="561"/>
              </a:spcBef>
              <a:buClr>
                <a:srgbClr val="000000"/>
              </a:buClr>
              <a:buFont typeface="Arial"/>
              <a:buChar char="•"/>
            </a:pPr>
            <a:r>
              <a:rPr b="0" lang="en-US" sz="2800" spc="-1" strike="noStrike">
                <a:solidFill>
                  <a:srgbClr val="000000"/>
                </a:solidFill>
                <a:latin typeface="Calibri"/>
              </a:rPr>
              <a:t>The program should prevent bounds errors</a:t>
            </a:r>
            <a:endParaRPr b="0" lang="en-US" sz="2800" spc="-1" strike="noStrike">
              <a:solidFill>
                <a:srgbClr val="000000"/>
              </a:solidFill>
              <a:latin typeface="Calibri"/>
            </a:endParaRPr>
          </a:p>
        </p:txBody>
      </p:sp>
      <p:sp>
        <p:nvSpPr>
          <p:cNvPr id="205" name="PlaceHolder 3"/>
          <p:cNvSpPr>
            <a:spLocks noGrp="1"/>
          </p:cNvSpPr>
          <p:nvPr>
            <p:ph type="sldNum" idx="82"/>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e46c0a"/>
                </a:solidFill>
                <a:latin typeface="Calibri"/>
              </a:defRPr>
            </a:lvl1pPr>
          </a:lstStyle>
          <a:p>
            <a:pPr algn="r">
              <a:lnSpc>
                <a:spcPct val="100000"/>
              </a:lnSpc>
              <a:buNone/>
            </a:pPr>
            <a:fld id="{032375DB-6226-4CDC-B08F-94917D45DB40}" type="slidenum">
              <a:rPr b="0" lang="en-US" sz="1200" spc="-1" strike="noStrike">
                <a:solidFill>
                  <a:srgbClr val="e46c0a"/>
                </a:solidFill>
                <a:latin typeface="Calibri"/>
              </a:rPr>
              <a:t>38</a:t>
            </a:fld>
            <a:endParaRPr b="0" lang="en-US" sz="1200" spc="-1" strike="noStrike">
              <a:latin typeface="Times New Roman"/>
            </a:endParaRPr>
          </a:p>
        </p:txBody>
      </p:sp>
      <p:sp>
        <p:nvSpPr>
          <p:cNvPr id="206" name="PlaceHolder 4"/>
          <p:cNvSpPr>
            <a:spLocks noGrp="1"/>
          </p:cNvSpPr>
          <p:nvPr>
            <p:ph type="ftr" idx="83"/>
          </p:nvPr>
        </p:nvSpPr>
        <p:spPr>
          <a:xfrm>
            <a:off x="457200" y="6356520"/>
            <a:ext cx="5562360" cy="364680"/>
          </a:xfrm>
          <a:prstGeom prst="rect">
            <a:avLst/>
          </a:prstGeom>
          <a:noFill/>
          <a:ln w="0">
            <a:noFill/>
          </a:ln>
        </p:spPr>
        <p:txBody>
          <a:bodyPr anchor="ctr">
            <a:noAutofit/>
          </a:bodyPr>
          <a:lstStyle>
            <a:lvl1pPr>
              <a:lnSpc>
                <a:spcPct val="100000"/>
              </a:lnSpc>
              <a:buNone/>
              <a:defRPr b="0" lang="en-US" sz="1200" spc="-1" strike="noStrike">
                <a:solidFill>
                  <a:srgbClr val="e46c0a"/>
                </a:solidFill>
                <a:latin typeface="Calibri"/>
              </a:defRPr>
            </a:lvl1pPr>
          </a:lstStyle>
          <a:p>
            <a:pPr>
              <a:lnSpc>
                <a:spcPct val="100000"/>
              </a:lnSpc>
              <a:buNone/>
            </a:pPr>
            <a:r>
              <a:rPr b="0" lang="en-US" sz="1200" spc="-1" strike="noStrike">
                <a:solidFill>
                  <a:srgbClr val="e46c0a"/>
                </a:solidFill>
                <a:latin typeface="Calibri"/>
              </a:rPr>
              <a:t>Programming Logic and Design, Ninth Edition</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PlaceHolder 1"/>
          <p:cNvSpPr>
            <a:spLocks noGrp="1"/>
          </p:cNvSpPr>
          <p:nvPr>
            <p:ph/>
          </p:nvPr>
        </p:nvSpPr>
        <p:spPr>
          <a:xfrm>
            <a:off x="457200" y="1676520"/>
            <a:ext cx="8381520" cy="4495320"/>
          </a:xfrm>
          <a:prstGeom prst="rect">
            <a:avLst/>
          </a:prstGeom>
          <a:noFill/>
          <a:ln w="9360">
            <a:noFill/>
          </a:ln>
        </p:spPr>
        <p:txBody>
          <a:bodyPr numCol="1" spcCol="0" anchor="t">
            <a:noAutofit/>
          </a:bodyPr>
          <a:p>
            <a:pPr marL="343080" indent="-343080">
              <a:lnSpc>
                <a:spcPct val="100000"/>
              </a:lnSpc>
              <a:spcBef>
                <a:spcPts val="561"/>
              </a:spcBef>
              <a:buClr>
                <a:srgbClr val="000000"/>
              </a:buClr>
              <a:buFont typeface="Arial"/>
              <a:buChar char="•"/>
            </a:pPr>
            <a:r>
              <a:rPr b="1" lang="en-US" sz="2800" spc="-1" strike="noStrike">
                <a:solidFill>
                  <a:srgbClr val="000000"/>
                </a:solidFill>
                <a:latin typeface="Calibri"/>
              </a:rPr>
              <a:t>Element</a:t>
            </a:r>
            <a:r>
              <a:rPr b="0" lang="en-US" sz="2800" spc="-1" strike="noStrike">
                <a:solidFill>
                  <a:srgbClr val="000000"/>
                </a:solidFill>
                <a:latin typeface="Calibri"/>
              </a:rPr>
              <a:t>: an item in the array</a:t>
            </a:r>
            <a:endParaRPr b="0" lang="en-US" sz="2800" spc="-1" strike="noStrike">
              <a:solidFill>
                <a:srgbClr val="000000"/>
              </a:solidFill>
              <a:latin typeface="Calibri"/>
            </a:endParaRPr>
          </a:p>
          <a:p>
            <a:pPr lvl="1" marL="743040" indent="-285840">
              <a:lnSpc>
                <a:spcPct val="100000"/>
              </a:lnSpc>
              <a:spcBef>
                <a:spcPts val="479"/>
              </a:spcBef>
              <a:buClr>
                <a:srgbClr val="000000"/>
              </a:buClr>
              <a:buFont typeface="Arial"/>
              <a:buChar char="–"/>
            </a:pPr>
            <a:r>
              <a:rPr b="0" lang="en-US" sz="2400" spc="-1" strike="noStrike">
                <a:solidFill>
                  <a:srgbClr val="000000"/>
                </a:solidFill>
                <a:latin typeface="Calibri"/>
              </a:rPr>
              <a:t>Array elements are contiguous in memory</a:t>
            </a:r>
            <a:endParaRPr b="0" lang="en-US" sz="2400" spc="-1" strike="noStrike">
              <a:solidFill>
                <a:srgbClr val="000000"/>
              </a:solidFill>
              <a:latin typeface="Calibri"/>
            </a:endParaRPr>
          </a:p>
          <a:p>
            <a:pPr marL="343080" indent="-343080">
              <a:lnSpc>
                <a:spcPct val="100000"/>
              </a:lnSpc>
              <a:spcBef>
                <a:spcPts val="561"/>
              </a:spcBef>
              <a:buClr>
                <a:srgbClr val="000000"/>
              </a:buClr>
              <a:buFont typeface="Arial"/>
              <a:buChar char="•"/>
            </a:pPr>
            <a:r>
              <a:rPr b="1" lang="en-US" sz="2800" spc="-1" strike="noStrike">
                <a:solidFill>
                  <a:srgbClr val="000000"/>
                </a:solidFill>
                <a:latin typeface="Calibri"/>
              </a:rPr>
              <a:t>Size of the array</a:t>
            </a:r>
            <a:r>
              <a:rPr b="0" lang="en-US" sz="2800" spc="-1" strike="noStrike">
                <a:solidFill>
                  <a:srgbClr val="000000"/>
                </a:solidFill>
                <a:latin typeface="Calibri"/>
              </a:rPr>
              <a:t>: the number of elements it will hold</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r>
              <a:rPr b="1" lang="en-US" sz="2800" spc="-1" strike="noStrike">
                <a:solidFill>
                  <a:srgbClr val="000000"/>
                </a:solidFill>
                <a:latin typeface="Calibri"/>
              </a:rPr>
              <a:t>Subscripts</a:t>
            </a:r>
            <a:r>
              <a:rPr b="0" lang="en-US" sz="2800" spc="-1" strike="noStrike">
                <a:solidFill>
                  <a:srgbClr val="000000"/>
                </a:solidFill>
                <a:latin typeface="Calibri"/>
              </a:rPr>
              <a:t> or </a:t>
            </a:r>
            <a:r>
              <a:rPr b="1" lang="en-US" sz="2800" spc="-1" strike="noStrike">
                <a:solidFill>
                  <a:srgbClr val="000000"/>
                </a:solidFill>
                <a:latin typeface="Calibri"/>
              </a:rPr>
              <a:t>indexes</a:t>
            </a:r>
            <a:endParaRPr b="0" lang="en-US" sz="2800" spc="-1" strike="noStrike">
              <a:solidFill>
                <a:srgbClr val="000000"/>
              </a:solidFill>
              <a:latin typeface="Calibri"/>
            </a:endParaRPr>
          </a:p>
          <a:p>
            <a:pPr lvl="1" marL="743040" indent="-285840">
              <a:lnSpc>
                <a:spcPct val="100000"/>
              </a:lnSpc>
              <a:spcBef>
                <a:spcPts val="479"/>
              </a:spcBef>
              <a:buClr>
                <a:srgbClr val="000000"/>
              </a:buClr>
              <a:buFont typeface="Arial"/>
              <a:buChar char="–"/>
            </a:pPr>
            <a:r>
              <a:rPr b="0" lang="en-US" sz="2400" spc="-1" strike="noStrike">
                <a:solidFill>
                  <a:srgbClr val="000000"/>
                </a:solidFill>
                <a:latin typeface="Calibri"/>
              </a:rPr>
              <a:t>Position number of an item in an array starting from 0 to one less than the number of elements in array</a:t>
            </a:r>
            <a:endParaRPr b="0" lang="en-US" sz="2400" spc="-1" strike="noStrike">
              <a:solidFill>
                <a:srgbClr val="000000"/>
              </a:solidFill>
              <a:latin typeface="Calibri"/>
            </a:endParaRPr>
          </a:p>
          <a:p>
            <a:pPr lvl="1" marL="743040" indent="-285840">
              <a:lnSpc>
                <a:spcPct val="90000"/>
              </a:lnSpc>
              <a:spcBef>
                <a:spcPts val="479"/>
              </a:spcBef>
              <a:buClr>
                <a:srgbClr val="000000"/>
              </a:buClr>
              <a:buFont typeface="Arial"/>
              <a:buChar char="–"/>
            </a:pPr>
            <a:r>
              <a:rPr b="0" lang="en-US" sz="2400" spc="-1" strike="noStrike">
                <a:solidFill>
                  <a:srgbClr val="000000"/>
                </a:solidFill>
                <a:latin typeface="Calibri"/>
              </a:rPr>
              <a:t>Subscripts are always a sequence of integers</a:t>
            </a:r>
            <a:endParaRPr b="0" lang="en-US" sz="2400" spc="-1" strike="noStrike">
              <a:solidFill>
                <a:srgbClr val="000000"/>
              </a:solidFill>
              <a:latin typeface="Calibri"/>
            </a:endParaRPr>
          </a:p>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Adding data values is called </a:t>
            </a:r>
            <a:r>
              <a:rPr b="1" lang="en-US" sz="2800" spc="-1" strike="noStrike">
                <a:solidFill>
                  <a:srgbClr val="000000"/>
                </a:solidFill>
                <a:latin typeface="Calibri"/>
              </a:rPr>
              <a:t>populating the array</a:t>
            </a:r>
            <a:endParaRPr b="0" lang="en-US" sz="2800" spc="-1" strike="noStrike">
              <a:solidFill>
                <a:srgbClr val="000000"/>
              </a:solidFill>
              <a:latin typeface="Calibri"/>
            </a:endParaRPr>
          </a:p>
          <a:p>
            <a:pPr>
              <a:lnSpc>
                <a:spcPct val="100000"/>
              </a:lnSpc>
              <a:spcBef>
                <a:spcPts val="561"/>
              </a:spcBef>
              <a:buNone/>
            </a:pPr>
            <a:endParaRPr b="0" lang="en-US" sz="2800" spc="-1" strike="noStrike">
              <a:solidFill>
                <a:srgbClr val="000000"/>
              </a:solidFill>
              <a:latin typeface="Calibri"/>
            </a:endParaRPr>
          </a:p>
        </p:txBody>
      </p:sp>
      <p:sp>
        <p:nvSpPr>
          <p:cNvPr id="60" name="PlaceHolder 2"/>
          <p:cNvSpPr>
            <a:spLocks noGrp="1"/>
          </p:cNvSpPr>
          <p:nvPr>
            <p:ph type="sldNum" idx="12"/>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e46c0a"/>
                </a:solidFill>
                <a:latin typeface="Calibri"/>
              </a:defRPr>
            </a:lvl1pPr>
          </a:lstStyle>
          <a:p>
            <a:pPr algn="r">
              <a:lnSpc>
                <a:spcPct val="100000"/>
              </a:lnSpc>
              <a:buNone/>
            </a:pPr>
            <a:fld id="{F1E2911B-7E93-467B-A05C-445A54E55C8B}" type="slidenum">
              <a:rPr b="0" lang="en-US" sz="1200" spc="-1" strike="noStrike">
                <a:solidFill>
                  <a:srgbClr val="e46c0a"/>
                </a:solidFill>
                <a:latin typeface="Calibri"/>
              </a:rPr>
              <a:t>&lt;number&gt;</a:t>
            </a:fld>
            <a:endParaRPr b="0" lang="en-US" sz="1200" spc="-1" strike="noStrike">
              <a:latin typeface="Times New Roman"/>
            </a:endParaRPr>
          </a:p>
        </p:txBody>
      </p:sp>
      <p:sp>
        <p:nvSpPr>
          <p:cNvPr id="61" name="PlaceHolder 3"/>
          <p:cNvSpPr>
            <a:spLocks noGrp="1"/>
          </p:cNvSpPr>
          <p:nvPr>
            <p:ph type="ftr" idx="13"/>
          </p:nvPr>
        </p:nvSpPr>
        <p:spPr>
          <a:xfrm>
            <a:off x="457200" y="6356520"/>
            <a:ext cx="5562360" cy="364680"/>
          </a:xfrm>
          <a:prstGeom prst="rect">
            <a:avLst/>
          </a:prstGeom>
          <a:noFill/>
          <a:ln w="0">
            <a:noFill/>
          </a:ln>
        </p:spPr>
        <p:txBody>
          <a:bodyPr anchor="ctr">
            <a:noAutofit/>
          </a:bodyPr>
          <a:lstStyle>
            <a:lvl1pPr>
              <a:lnSpc>
                <a:spcPct val="100000"/>
              </a:lnSpc>
              <a:buNone/>
              <a:defRPr b="0" lang="en-US" sz="1200" spc="-1" strike="noStrike">
                <a:solidFill>
                  <a:srgbClr val="e46c0a"/>
                </a:solidFill>
                <a:latin typeface="Calibri"/>
              </a:defRPr>
            </a:lvl1pPr>
          </a:lstStyle>
          <a:p>
            <a:pPr>
              <a:lnSpc>
                <a:spcPct val="100000"/>
              </a:lnSpc>
              <a:buNone/>
            </a:pPr>
            <a:r>
              <a:rPr b="0" lang="en-US" sz="1200" spc="-1" strike="noStrike">
                <a:solidFill>
                  <a:srgbClr val="e46c0a"/>
                </a:solidFill>
                <a:latin typeface="Calibri"/>
              </a:rPr>
              <a:t>Programming Logic and Design, Ninth Edition</a:t>
            </a:r>
            <a:endParaRPr b="0" lang="en-US" sz="1200" spc="-1" strike="noStrike">
              <a:latin typeface="Times New Roman"/>
            </a:endParaRPr>
          </a:p>
        </p:txBody>
      </p:sp>
      <p:sp>
        <p:nvSpPr>
          <p:cNvPr id="62" name="PlaceHolder 4"/>
          <p:cNvSpPr>
            <a:spLocks noGrp="1"/>
          </p:cNvSpPr>
          <p:nvPr>
            <p:ph type="title"/>
          </p:nvPr>
        </p:nvSpPr>
        <p:spPr>
          <a:xfrm>
            <a:off x="685800" y="304920"/>
            <a:ext cx="8076960" cy="1294920"/>
          </a:xfrm>
          <a:prstGeom prst="rect">
            <a:avLst/>
          </a:prstGeom>
          <a:noFill/>
          <a:ln w="9360">
            <a:noFill/>
          </a:ln>
        </p:spPr>
        <p:txBody>
          <a:bodyPr numCol="1" spcCol="0" anchor="ctr">
            <a:noAutofit/>
          </a:bodyPr>
          <a:p>
            <a:pPr algn="ctr">
              <a:lnSpc>
                <a:spcPct val="100000"/>
              </a:lnSpc>
              <a:buNone/>
            </a:pPr>
            <a:r>
              <a:rPr b="0" lang="en-US" sz="4400" spc="-1" strike="noStrike">
                <a:solidFill>
                  <a:srgbClr val="558ed5"/>
                </a:solidFill>
                <a:latin typeface="Calibri"/>
              </a:rPr>
              <a:t>How Arrays Occupy Computer Memory</a:t>
            </a:r>
            <a:endParaRPr b="0" lang="en-US" sz="4400" spc="-1" strike="noStrike">
              <a:solidFill>
                <a:srgbClr val="ffffff"/>
              </a:solidFill>
              <a:latin typeface="Times New Roman"/>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title"/>
          </p:nvPr>
        </p:nvSpPr>
        <p:spPr>
          <a:xfrm>
            <a:off x="457200" y="274680"/>
            <a:ext cx="8229240" cy="1142640"/>
          </a:xfrm>
          <a:prstGeom prst="rect">
            <a:avLst/>
          </a:prstGeom>
          <a:noFill/>
          <a:ln w="9360">
            <a:noFill/>
          </a:ln>
        </p:spPr>
        <p:txBody>
          <a:bodyPr numCol="1" spcCol="0" anchor="ctr">
            <a:noAutofit/>
          </a:bodyPr>
          <a:p>
            <a:pPr algn="ctr">
              <a:lnSpc>
                <a:spcPct val="100000"/>
              </a:lnSpc>
              <a:buNone/>
            </a:pPr>
            <a:r>
              <a:rPr b="0" lang="en-US" sz="4400" spc="-1" strike="noStrike">
                <a:solidFill>
                  <a:srgbClr val="558ed5"/>
                </a:solidFill>
                <a:latin typeface="Calibri"/>
              </a:rPr>
              <a:t>Remaining within Array Bounds </a:t>
            </a:r>
            <a:br>
              <a:rPr sz="4400"/>
            </a:br>
            <a:r>
              <a:rPr b="0" lang="en-US" sz="1200" spc="-1" strike="noStrike">
                <a:solidFill>
                  <a:srgbClr val="558ed5"/>
                </a:solidFill>
                <a:latin typeface="Calibri"/>
              </a:rPr>
              <a:t>(continued -2)</a:t>
            </a:r>
            <a:endParaRPr b="0" lang="en-US" sz="1200" spc="-1" strike="noStrike">
              <a:solidFill>
                <a:srgbClr val="ffffff"/>
              </a:solidFill>
              <a:latin typeface="Times New Roman"/>
            </a:endParaRPr>
          </a:p>
        </p:txBody>
      </p:sp>
      <p:pic>
        <p:nvPicPr>
          <p:cNvPr id="208" name="Picture 2" descr="A prices array is stored at memory location 4000. Assume that your computer stores numeric variables using four bytes each. Element 0 is at memory location 4000 1 0 * 4, or 4000, element 1 is at memory location 4000 1 1 * 4, or 4004, and&#10;element 2 is at memory location 4000 1 2 * 4, or 4008. If you use a subscript that is out of bounds, your program will attempt to access an address that is not part of the array’s space."/>
          <p:cNvPicPr/>
          <p:nvPr/>
        </p:nvPicPr>
        <p:blipFill>
          <a:blip r:embed="rId1"/>
          <a:stretch/>
        </p:blipFill>
        <p:spPr>
          <a:xfrm>
            <a:off x="1600200" y="1905120"/>
            <a:ext cx="6044760" cy="3962160"/>
          </a:xfrm>
          <a:prstGeom prst="rect">
            <a:avLst/>
          </a:prstGeom>
          <a:ln w="0">
            <a:noFill/>
          </a:ln>
        </p:spPr>
      </p:pic>
      <p:sp>
        <p:nvSpPr>
          <p:cNvPr id="209" name="PlaceHolder 2"/>
          <p:cNvSpPr>
            <a:spLocks noGrp="1"/>
          </p:cNvSpPr>
          <p:nvPr>
            <p:ph type="sldNum" idx="84"/>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e46c0a"/>
                </a:solidFill>
                <a:latin typeface="Calibri"/>
              </a:defRPr>
            </a:lvl1pPr>
          </a:lstStyle>
          <a:p>
            <a:pPr algn="r">
              <a:lnSpc>
                <a:spcPct val="100000"/>
              </a:lnSpc>
              <a:buNone/>
            </a:pPr>
            <a:fld id="{FBF4E7AA-D0FD-43A5-A811-2B5D0841A0A0}" type="slidenum">
              <a:rPr b="0" lang="en-US" sz="1200" spc="-1" strike="noStrike">
                <a:solidFill>
                  <a:srgbClr val="e46c0a"/>
                </a:solidFill>
                <a:latin typeface="Calibri"/>
              </a:rPr>
              <a:t>38</a:t>
            </a:fld>
            <a:endParaRPr b="0" lang="en-US" sz="1200" spc="-1" strike="noStrike">
              <a:latin typeface="Times New Roman"/>
            </a:endParaRPr>
          </a:p>
        </p:txBody>
      </p:sp>
      <p:sp>
        <p:nvSpPr>
          <p:cNvPr id="210" name="PlaceHolder 3"/>
          <p:cNvSpPr>
            <a:spLocks noGrp="1"/>
          </p:cNvSpPr>
          <p:nvPr>
            <p:ph type="ftr" idx="85"/>
          </p:nvPr>
        </p:nvSpPr>
        <p:spPr>
          <a:xfrm>
            <a:off x="457200" y="6356520"/>
            <a:ext cx="5562360" cy="364680"/>
          </a:xfrm>
          <a:prstGeom prst="rect">
            <a:avLst/>
          </a:prstGeom>
          <a:noFill/>
          <a:ln w="0">
            <a:noFill/>
          </a:ln>
        </p:spPr>
        <p:txBody>
          <a:bodyPr anchor="ctr">
            <a:noAutofit/>
          </a:bodyPr>
          <a:lstStyle>
            <a:lvl1pPr>
              <a:lnSpc>
                <a:spcPct val="100000"/>
              </a:lnSpc>
              <a:buNone/>
              <a:defRPr b="0" lang="en-US" sz="1200" spc="-1" strike="noStrike">
                <a:solidFill>
                  <a:srgbClr val="e46c0a"/>
                </a:solidFill>
                <a:latin typeface="Calibri"/>
              </a:defRPr>
            </a:lvl1pPr>
          </a:lstStyle>
          <a:p>
            <a:pPr>
              <a:lnSpc>
                <a:spcPct val="100000"/>
              </a:lnSpc>
              <a:buNone/>
            </a:pPr>
            <a:r>
              <a:rPr b="0" lang="en-US" sz="1200" spc="-1" strike="noStrike">
                <a:solidFill>
                  <a:srgbClr val="e46c0a"/>
                </a:solidFill>
                <a:latin typeface="Calibri"/>
              </a:rPr>
              <a:t>Programming Logic and Design, Ninth Edition</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title"/>
          </p:nvPr>
        </p:nvSpPr>
        <p:spPr>
          <a:xfrm>
            <a:off x="457200" y="274680"/>
            <a:ext cx="8229240" cy="1142640"/>
          </a:xfrm>
          <a:prstGeom prst="rect">
            <a:avLst/>
          </a:prstGeom>
          <a:noFill/>
          <a:ln w="9360">
            <a:noFill/>
          </a:ln>
        </p:spPr>
        <p:txBody>
          <a:bodyPr numCol="1" spcCol="0" anchor="ctr">
            <a:noAutofit/>
          </a:bodyPr>
          <a:p>
            <a:pPr algn="ctr">
              <a:lnSpc>
                <a:spcPct val="100000"/>
              </a:lnSpc>
              <a:buNone/>
            </a:pPr>
            <a:r>
              <a:rPr b="0" lang="en-US" sz="4400" spc="-1" strike="noStrike">
                <a:solidFill>
                  <a:srgbClr val="558ed5"/>
                </a:solidFill>
                <a:latin typeface="Calibri"/>
              </a:rPr>
              <a:t>Remaining within Array Bounds </a:t>
            </a:r>
            <a:br>
              <a:rPr sz="4400"/>
            </a:br>
            <a:r>
              <a:rPr b="0" lang="en-US" sz="1200" spc="-1" strike="noStrike">
                <a:solidFill>
                  <a:srgbClr val="558ed5"/>
                </a:solidFill>
                <a:latin typeface="Calibri"/>
              </a:rPr>
              <a:t>(continued -3)</a:t>
            </a:r>
            <a:endParaRPr b="0" lang="en-US" sz="1200" spc="-1" strike="noStrike">
              <a:solidFill>
                <a:srgbClr val="ffffff"/>
              </a:solidFill>
              <a:latin typeface="Times New Roman"/>
            </a:endParaRPr>
          </a:p>
        </p:txBody>
      </p:sp>
      <p:pic>
        <p:nvPicPr>
          <p:cNvPr id="212" name="Picture 1" descr="This program accepts a numeric value for monthNum and displays the name associated with that month."/>
          <p:cNvPicPr/>
          <p:nvPr/>
        </p:nvPicPr>
        <p:blipFill>
          <a:blip r:embed="rId1"/>
          <a:stretch/>
        </p:blipFill>
        <p:spPr>
          <a:xfrm>
            <a:off x="1919880" y="1867680"/>
            <a:ext cx="5304240" cy="4038120"/>
          </a:xfrm>
          <a:prstGeom prst="rect">
            <a:avLst/>
          </a:prstGeom>
          <a:ln w="0">
            <a:noFill/>
          </a:ln>
        </p:spPr>
      </p:pic>
      <p:sp>
        <p:nvSpPr>
          <p:cNvPr id="213" name="PlaceHolder 2"/>
          <p:cNvSpPr>
            <a:spLocks noGrp="1"/>
          </p:cNvSpPr>
          <p:nvPr>
            <p:ph type="sldNum" idx="86"/>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e46c0a"/>
                </a:solidFill>
                <a:latin typeface="Calibri"/>
              </a:defRPr>
            </a:lvl1pPr>
          </a:lstStyle>
          <a:p>
            <a:pPr algn="r">
              <a:lnSpc>
                <a:spcPct val="100000"/>
              </a:lnSpc>
              <a:buNone/>
            </a:pPr>
            <a:fld id="{0AEAAD59-A11D-4C64-96BE-7D0E916FC092}" type="slidenum">
              <a:rPr b="0" lang="en-US" sz="1200" spc="-1" strike="noStrike">
                <a:solidFill>
                  <a:srgbClr val="e46c0a"/>
                </a:solidFill>
                <a:latin typeface="Calibri"/>
              </a:rPr>
              <a:t>38</a:t>
            </a:fld>
            <a:endParaRPr b="0" lang="en-US" sz="1200" spc="-1" strike="noStrike">
              <a:latin typeface="Times New Roman"/>
            </a:endParaRPr>
          </a:p>
        </p:txBody>
      </p:sp>
      <p:sp>
        <p:nvSpPr>
          <p:cNvPr id="214" name="PlaceHolder 3"/>
          <p:cNvSpPr>
            <a:spLocks noGrp="1"/>
          </p:cNvSpPr>
          <p:nvPr>
            <p:ph type="ftr" idx="87"/>
          </p:nvPr>
        </p:nvSpPr>
        <p:spPr>
          <a:xfrm>
            <a:off x="457200" y="6356520"/>
            <a:ext cx="5562360" cy="364680"/>
          </a:xfrm>
          <a:prstGeom prst="rect">
            <a:avLst/>
          </a:prstGeom>
          <a:noFill/>
          <a:ln w="0">
            <a:noFill/>
          </a:ln>
        </p:spPr>
        <p:txBody>
          <a:bodyPr anchor="ctr">
            <a:noAutofit/>
          </a:bodyPr>
          <a:lstStyle>
            <a:lvl1pPr>
              <a:lnSpc>
                <a:spcPct val="100000"/>
              </a:lnSpc>
              <a:buNone/>
              <a:defRPr b="0" lang="en-US" sz="1200" spc="-1" strike="noStrike">
                <a:solidFill>
                  <a:srgbClr val="e46c0a"/>
                </a:solidFill>
                <a:latin typeface="Calibri"/>
              </a:defRPr>
            </a:lvl1pPr>
          </a:lstStyle>
          <a:p>
            <a:pPr>
              <a:lnSpc>
                <a:spcPct val="100000"/>
              </a:lnSpc>
              <a:buNone/>
            </a:pPr>
            <a:r>
              <a:rPr b="0" lang="en-US" sz="1200" spc="-1" strike="noStrike">
                <a:solidFill>
                  <a:srgbClr val="e46c0a"/>
                </a:solidFill>
                <a:latin typeface="Calibri"/>
              </a:rPr>
              <a:t>Programming Logic and Design, Ninth Edition</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title"/>
          </p:nvPr>
        </p:nvSpPr>
        <p:spPr>
          <a:xfrm>
            <a:off x="533520" y="0"/>
            <a:ext cx="8076960" cy="1523520"/>
          </a:xfrm>
          <a:prstGeom prst="rect">
            <a:avLst/>
          </a:prstGeom>
          <a:noFill/>
          <a:ln w="9360">
            <a:noFill/>
          </a:ln>
        </p:spPr>
        <p:txBody>
          <a:bodyPr numCol="1" spcCol="0" anchor="ctr">
            <a:noAutofit/>
          </a:bodyPr>
          <a:p>
            <a:pPr algn="ctr">
              <a:lnSpc>
                <a:spcPct val="100000"/>
              </a:lnSpc>
              <a:buNone/>
            </a:pPr>
            <a:r>
              <a:rPr b="0" lang="en-US" sz="4400" spc="-1" strike="noStrike">
                <a:solidFill>
                  <a:srgbClr val="558ed5"/>
                </a:solidFill>
                <a:latin typeface="Calibri"/>
              </a:rPr>
              <a:t>Remaining within Array Bounds </a:t>
            </a:r>
            <a:r>
              <a:rPr b="0" lang="en-US" sz="1200" spc="-1" strike="noStrike">
                <a:solidFill>
                  <a:srgbClr val="558ed5"/>
                </a:solidFill>
                <a:latin typeface="Calibri"/>
              </a:rPr>
              <a:t>(continued -4)</a:t>
            </a:r>
            <a:endParaRPr b="0" lang="en-US" sz="1200" spc="-1" strike="noStrike">
              <a:solidFill>
                <a:srgbClr val="ffffff"/>
              </a:solidFill>
              <a:latin typeface="Times New Roman"/>
            </a:endParaRPr>
          </a:p>
        </p:txBody>
      </p:sp>
      <p:sp>
        <p:nvSpPr>
          <p:cNvPr id="216" name="PlaceHolder 2"/>
          <p:cNvSpPr>
            <a:spLocks noGrp="1"/>
          </p:cNvSpPr>
          <p:nvPr>
            <p:ph/>
          </p:nvPr>
        </p:nvSpPr>
        <p:spPr>
          <a:xfrm>
            <a:off x="457200" y="1828800"/>
            <a:ext cx="8076960" cy="4343040"/>
          </a:xfrm>
          <a:prstGeom prst="rect">
            <a:avLst/>
          </a:prstGeom>
          <a:noFill/>
          <a:ln w="9360">
            <a:noFill/>
          </a:ln>
        </p:spPr>
        <p:txBody>
          <a:bodyPr numCol="1" spcCol="0" anchor="t">
            <a:noAutofit/>
          </a:bodyPr>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To improve a program, add a test to ensure the entered subscript is valid</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If entered subscript is not valid:</a:t>
            </a:r>
            <a:endParaRPr b="0" lang="en-US" sz="2800" spc="-1" strike="noStrike">
              <a:solidFill>
                <a:srgbClr val="000000"/>
              </a:solidFill>
              <a:latin typeface="Calibri"/>
            </a:endParaRPr>
          </a:p>
          <a:p>
            <a:pPr lvl="1" marL="743040" indent="-285840">
              <a:lnSpc>
                <a:spcPct val="90000"/>
              </a:lnSpc>
              <a:spcBef>
                <a:spcPts val="479"/>
              </a:spcBef>
              <a:buClr>
                <a:srgbClr val="000000"/>
              </a:buClr>
              <a:buFont typeface="Arial"/>
              <a:buChar char="–"/>
            </a:pPr>
            <a:r>
              <a:rPr b="0" lang="en-US" sz="2400" spc="-1" strike="noStrike">
                <a:solidFill>
                  <a:srgbClr val="000000"/>
                </a:solidFill>
                <a:latin typeface="Calibri"/>
              </a:rPr>
              <a:t>Display an error message and end the program</a:t>
            </a:r>
            <a:endParaRPr b="0" lang="en-US" sz="2400" spc="-1" strike="noStrike">
              <a:solidFill>
                <a:srgbClr val="000000"/>
              </a:solidFill>
              <a:latin typeface="Calibri"/>
            </a:endParaRPr>
          </a:p>
          <a:p>
            <a:pPr lvl="1" marL="743040" indent="-285840">
              <a:lnSpc>
                <a:spcPct val="90000"/>
              </a:lnSpc>
              <a:spcBef>
                <a:spcPts val="479"/>
              </a:spcBef>
              <a:buClr>
                <a:srgbClr val="000000"/>
              </a:buClr>
              <a:buFont typeface="Arial"/>
              <a:buChar char="–"/>
            </a:pPr>
            <a:r>
              <a:rPr b="0" lang="en-US" sz="2400" spc="-1" strike="noStrike">
                <a:solidFill>
                  <a:srgbClr val="000000"/>
                </a:solidFill>
                <a:latin typeface="Calibri"/>
              </a:rPr>
              <a:t>Use a default value</a:t>
            </a:r>
            <a:endParaRPr b="0" lang="en-US" sz="2400" spc="-1" strike="noStrike">
              <a:solidFill>
                <a:srgbClr val="000000"/>
              </a:solidFill>
              <a:latin typeface="Calibri"/>
            </a:endParaRPr>
          </a:p>
          <a:p>
            <a:pPr lvl="1" marL="743040" indent="-285840">
              <a:lnSpc>
                <a:spcPct val="90000"/>
              </a:lnSpc>
              <a:spcBef>
                <a:spcPts val="479"/>
              </a:spcBef>
              <a:buClr>
                <a:srgbClr val="000000"/>
              </a:buClr>
              <a:buFont typeface="Arial"/>
              <a:buChar char="–"/>
            </a:pPr>
            <a:r>
              <a:rPr b="0" lang="en-US" sz="2400" spc="-1" strike="noStrike">
                <a:solidFill>
                  <a:srgbClr val="000000"/>
                </a:solidFill>
                <a:latin typeface="Calibri"/>
              </a:rPr>
              <a:t>Continuously reprompt the user for a new value until it is valid</a:t>
            </a:r>
            <a:endParaRPr b="0" lang="en-US" sz="2400" spc="-1" strike="noStrike">
              <a:solidFill>
                <a:srgbClr val="000000"/>
              </a:solidFill>
              <a:latin typeface="Calibri"/>
            </a:endParaRPr>
          </a:p>
        </p:txBody>
      </p:sp>
      <p:sp>
        <p:nvSpPr>
          <p:cNvPr id="217" name="PlaceHolder 3"/>
          <p:cNvSpPr>
            <a:spLocks noGrp="1"/>
          </p:cNvSpPr>
          <p:nvPr>
            <p:ph type="sldNum" idx="88"/>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e46c0a"/>
                </a:solidFill>
                <a:latin typeface="Calibri"/>
              </a:defRPr>
            </a:lvl1pPr>
          </a:lstStyle>
          <a:p>
            <a:pPr algn="r">
              <a:lnSpc>
                <a:spcPct val="100000"/>
              </a:lnSpc>
              <a:buNone/>
            </a:pPr>
            <a:fld id="{07DE50DE-8586-4967-897E-67B91E0A5D2E}" type="slidenum">
              <a:rPr b="0" lang="en-US" sz="1200" spc="-1" strike="noStrike">
                <a:solidFill>
                  <a:srgbClr val="e46c0a"/>
                </a:solidFill>
                <a:latin typeface="Calibri"/>
              </a:rPr>
              <a:t>38</a:t>
            </a:fld>
            <a:endParaRPr b="0" lang="en-US" sz="1200" spc="-1" strike="noStrike">
              <a:latin typeface="Times New Roman"/>
            </a:endParaRPr>
          </a:p>
        </p:txBody>
      </p:sp>
      <p:sp>
        <p:nvSpPr>
          <p:cNvPr id="218" name="PlaceHolder 4"/>
          <p:cNvSpPr>
            <a:spLocks noGrp="1"/>
          </p:cNvSpPr>
          <p:nvPr>
            <p:ph type="ftr" idx="89"/>
          </p:nvPr>
        </p:nvSpPr>
        <p:spPr>
          <a:xfrm>
            <a:off x="457200" y="6356520"/>
            <a:ext cx="5562360" cy="364680"/>
          </a:xfrm>
          <a:prstGeom prst="rect">
            <a:avLst/>
          </a:prstGeom>
          <a:noFill/>
          <a:ln w="0">
            <a:noFill/>
          </a:ln>
        </p:spPr>
        <p:txBody>
          <a:bodyPr anchor="ctr">
            <a:noAutofit/>
          </a:bodyPr>
          <a:lstStyle>
            <a:lvl1pPr>
              <a:lnSpc>
                <a:spcPct val="100000"/>
              </a:lnSpc>
              <a:buNone/>
              <a:defRPr b="0" lang="en-US" sz="1200" spc="-1" strike="noStrike">
                <a:solidFill>
                  <a:srgbClr val="e46c0a"/>
                </a:solidFill>
                <a:latin typeface="Calibri"/>
              </a:defRPr>
            </a:lvl1pPr>
          </a:lstStyle>
          <a:p>
            <a:pPr>
              <a:lnSpc>
                <a:spcPct val="100000"/>
              </a:lnSpc>
              <a:buNone/>
            </a:pPr>
            <a:r>
              <a:rPr b="0" lang="en-US" sz="1200" spc="-1" strike="noStrike">
                <a:solidFill>
                  <a:srgbClr val="e46c0a"/>
                </a:solidFill>
                <a:latin typeface="Calibri"/>
              </a:rPr>
              <a:t>Programming Logic and Design, Ninth Edition</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title"/>
          </p:nvPr>
        </p:nvSpPr>
        <p:spPr>
          <a:xfrm>
            <a:off x="457200" y="274680"/>
            <a:ext cx="8229240" cy="1142640"/>
          </a:xfrm>
          <a:prstGeom prst="rect">
            <a:avLst/>
          </a:prstGeom>
          <a:noFill/>
          <a:ln w="9360">
            <a:noFill/>
          </a:ln>
        </p:spPr>
        <p:txBody>
          <a:bodyPr numCol="1" spcCol="0" anchor="ctr">
            <a:noAutofit/>
          </a:bodyPr>
          <a:p>
            <a:pPr algn="ctr">
              <a:lnSpc>
                <a:spcPct val="100000"/>
              </a:lnSpc>
              <a:buNone/>
            </a:pPr>
            <a:r>
              <a:rPr b="0" lang="en-US" sz="4400" spc="-1" strike="noStrike">
                <a:solidFill>
                  <a:srgbClr val="558ed5"/>
                </a:solidFill>
                <a:latin typeface="Calibri"/>
              </a:rPr>
              <a:t>Using a </a:t>
            </a:r>
            <a:r>
              <a:rPr b="0" lang="en-US" sz="4400" spc="-1" strike="noStrike">
                <a:solidFill>
                  <a:srgbClr val="558ed5"/>
                </a:solidFill>
                <a:latin typeface="Courier New"/>
              </a:rPr>
              <a:t>for</a:t>
            </a:r>
            <a:r>
              <a:rPr b="0" lang="en-US" sz="4400" spc="-1" strike="noStrike">
                <a:solidFill>
                  <a:srgbClr val="558ed5"/>
                </a:solidFill>
                <a:latin typeface="Calibri"/>
              </a:rPr>
              <a:t> Loop to Process an Array</a:t>
            </a:r>
            <a:endParaRPr b="0" lang="en-US" sz="4400" spc="-1" strike="noStrike">
              <a:solidFill>
                <a:srgbClr val="ffffff"/>
              </a:solidFill>
              <a:latin typeface="Times New Roman"/>
            </a:endParaRPr>
          </a:p>
        </p:txBody>
      </p:sp>
      <p:sp>
        <p:nvSpPr>
          <p:cNvPr id="220" name="PlaceHolder 2"/>
          <p:cNvSpPr>
            <a:spLocks noGrp="1"/>
          </p:cNvSpPr>
          <p:nvPr>
            <p:ph/>
          </p:nvPr>
        </p:nvSpPr>
        <p:spPr>
          <a:xfrm>
            <a:off x="380880" y="1752480"/>
            <a:ext cx="8076960" cy="4571640"/>
          </a:xfrm>
          <a:prstGeom prst="rect">
            <a:avLst/>
          </a:prstGeom>
          <a:noFill/>
          <a:ln w="9360">
            <a:noFill/>
          </a:ln>
        </p:spPr>
        <p:txBody>
          <a:bodyPr numCol="1" spcCol="0" anchor="t">
            <a:noAutofit/>
          </a:bodyPr>
          <a:p>
            <a:pPr marL="343080" indent="-343080">
              <a:lnSpc>
                <a:spcPct val="100000"/>
              </a:lnSpc>
              <a:spcBef>
                <a:spcPts val="561"/>
              </a:spcBef>
              <a:buClr>
                <a:srgbClr val="000000"/>
              </a:buClr>
              <a:buFont typeface="Arial"/>
              <a:buChar char="•"/>
            </a:pPr>
            <a:r>
              <a:rPr b="0" lang="en-US" sz="2800" spc="-1" strike="noStrike">
                <a:solidFill>
                  <a:srgbClr val="000000"/>
                </a:solidFill>
                <a:latin typeface="Courier New"/>
              </a:rPr>
              <a:t>for</a:t>
            </a:r>
            <a:r>
              <a:rPr b="0" lang="en-US" sz="2800" spc="-1" strike="noStrike">
                <a:solidFill>
                  <a:srgbClr val="000000"/>
                </a:solidFill>
                <a:latin typeface="Calibri"/>
              </a:rPr>
              <a:t> loop: a single statement</a:t>
            </a:r>
            <a:endParaRPr b="0" lang="en-US" sz="2800" spc="-1" strike="noStrike">
              <a:solidFill>
                <a:srgbClr val="000000"/>
              </a:solidFill>
              <a:latin typeface="Calibri"/>
            </a:endParaRPr>
          </a:p>
          <a:p>
            <a:pPr lvl="1" marL="743040" indent="-285840">
              <a:lnSpc>
                <a:spcPct val="100000"/>
              </a:lnSpc>
              <a:spcBef>
                <a:spcPts val="479"/>
              </a:spcBef>
              <a:buClr>
                <a:srgbClr val="000000"/>
              </a:buClr>
              <a:buFont typeface="Arial"/>
              <a:buChar char="–"/>
            </a:pPr>
            <a:r>
              <a:rPr b="0" lang="en-US" sz="2400" spc="-1" strike="noStrike">
                <a:solidFill>
                  <a:srgbClr val="000000"/>
                </a:solidFill>
                <a:latin typeface="Calibri"/>
              </a:rPr>
              <a:t>Initializes the loop control variable</a:t>
            </a:r>
            <a:endParaRPr b="0" lang="en-US" sz="2400" spc="-1" strike="noStrike">
              <a:solidFill>
                <a:srgbClr val="000000"/>
              </a:solidFill>
              <a:latin typeface="Calibri"/>
            </a:endParaRPr>
          </a:p>
          <a:p>
            <a:pPr lvl="1" marL="743040" indent="-285840">
              <a:lnSpc>
                <a:spcPct val="100000"/>
              </a:lnSpc>
              <a:spcBef>
                <a:spcPts val="479"/>
              </a:spcBef>
              <a:buClr>
                <a:srgbClr val="000000"/>
              </a:buClr>
              <a:buFont typeface="Arial"/>
              <a:buChar char="–"/>
            </a:pPr>
            <a:r>
              <a:rPr b="0" lang="en-US" sz="2400" spc="-1" strike="noStrike">
                <a:solidFill>
                  <a:srgbClr val="000000"/>
                </a:solidFill>
                <a:latin typeface="Calibri"/>
              </a:rPr>
              <a:t>Compares it to a limit</a:t>
            </a:r>
            <a:endParaRPr b="0" lang="en-US" sz="2400" spc="-1" strike="noStrike">
              <a:solidFill>
                <a:srgbClr val="000000"/>
              </a:solidFill>
              <a:latin typeface="Calibri"/>
            </a:endParaRPr>
          </a:p>
          <a:p>
            <a:pPr lvl="1" marL="743040" indent="-285840">
              <a:lnSpc>
                <a:spcPct val="100000"/>
              </a:lnSpc>
              <a:spcBef>
                <a:spcPts val="479"/>
              </a:spcBef>
              <a:buClr>
                <a:srgbClr val="000000"/>
              </a:buClr>
              <a:buFont typeface="Arial"/>
              <a:buChar char="–"/>
            </a:pPr>
            <a:r>
              <a:rPr b="0" lang="en-US" sz="2400" spc="-1" strike="noStrike">
                <a:solidFill>
                  <a:srgbClr val="000000"/>
                </a:solidFill>
                <a:latin typeface="Calibri"/>
              </a:rPr>
              <a:t>Alters it</a:t>
            </a:r>
            <a:endParaRPr b="0" lang="en-US" sz="2400" spc="-1" strike="noStrike">
              <a:solidFill>
                <a:srgbClr val="000000"/>
              </a:solidFill>
              <a:latin typeface="Calibri"/>
            </a:endParaRPr>
          </a:p>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The </a:t>
            </a:r>
            <a:r>
              <a:rPr b="0" lang="en-US" sz="2800" spc="-1" strike="noStrike">
                <a:solidFill>
                  <a:srgbClr val="000000"/>
                </a:solidFill>
                <a:latin typeface="Courier New"/>
              </a:rPr>
              <a:t>for</a:t>
            </a:r>
            <a:r>
              <a:rPr b="0" lang="en-US" sz="2800" spc="-1" strike="noStrike">
                <a:solidFill>
                  <a:srgbClr val="000000"/>
                </a:solidFill>
                <a:latin typeface="Calibri"/>
              </a:rPr>
              <a:t> loop is especially convenient when there is a need to process every element in the array</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Must stay within array bounds</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Highest usable subscript is one less than the array size</a:t>
            </a:r>
            <a:endParaRPr b="0" lang="en-US" sz="2800" spc="-1" strike="noStrike">
              <a:solidFill>
                <a:srgbClr val="000000"/>
              </a:solidFill>
              <a:latin typeface="Calibri"/>
            </a:endParaRPr>
          </a:p>
        </p:txBody>
      </p:sp>
      <p:sp>
        <p:nvSpPr>
          <p:cNvPr id="221" name="PlaceHolder 3"/>
          <p:cNvSpPr>
            <a:spLocks noGrp="1"/>
          </p:cNvSpPr>
          <p:nvPr>
            <p:ph type="sldNum" idx="90"/>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e46c0a"/>
                </a:solidFill>
                <a:latin typeface="Calibri"/>
              </a:defRPr>
            </a:lvl1pPr>
          </a:lstStyle>
          <a:p>
            <a:pPr algn="r">
              <a:lnSpc>
                <a:spcPct val="100000"/>
              </a:lnSpc>
              <a:buNone/>
            </a:pPr>
            <a:fld id="{3B9C4FE8-0469-498C-92D0-C9FB592D9972}" type="slidenum">
              <a:rPr b="0" lang="en-US" sz="1200" spc="-1" strike="noStrike">
                <a:solidFill>
                  <a:srgbClr val="e46c0a"/>
                </a:solidFill>
                <a:latin typeface="Calibri"/>
              </a:rPr>
              <a:t>38</a:t>
            </a:fld>
            <a:endParaRPr b="0" lang="en-US" sz="1200" spc="-1" strike="noStrike">
              <a:latin typeface="Times New Roman"/>
            </a:endParaRPr>
          </a:p>
        </p:txBody>
      </p:sp>
      <p:sp>
        <p:nvSpPr>
          <p:cNvPr id="222" name="PlaceHolder 4"/>
          <p:cNvSpPr>
            <a:spLocks noGrp="1"/>
          </p:cNvSpPr>
          <p:nvPr>
            <p:ph type="ftr" idx="91"/>
          </p:nvPr>
        </p:nvSpPr>
        <p:spPr>
          <a:xfrm>
            <a:off x="457200" y="6356520"/>
            <a:ext cx="5562360" cy="364680"/>
          </a:xfrm>
          <a:prstGeom prst="rect">
            <a:avLst/>
          </a:prstGeom>
          <a:noFill/>
          <a:ln w="0">
            <a:noFill/>
          </a:ln>
        </p:spPr>
        <p:txBody>
          <a:bodyPr anchor="ctr">
            <a:noAutofit/>
          </a:bodyPr>
          <a:lstStyle>
            <a:lvl1pPr>
              <a:lnSpc>
                <a:spcPct val="100000"/>
              </a:lnSpc>
              <a:buNone/>
              <a:defRPr b="0" lang="en-US" sz="1200" spc="-1" strike="noStrike">
                <a:solidFill>
                  <a:srgbClr val="e46c0a"/>
                </a:solidFill>
                <a:latin typeface="Calibri"/>
              </a:defRPr>
            </a:lvl1pPr>
          </a:lstStyle>
          <a:p>
            <a:pPr>
              <a:lnSpc>
                <a:spcPct val="100000"/>
              </a:lnSpc>
              <a:buNone/>
            </a:pPr>
            <a:r>
              <a:rPr b="0" lang="en-US" sz="1200" spc="-1" strike="noStrike">
                <a:solidFill>
                  <a:srgbClr val="e46c0a"/>
                </a:solidFill>
                <a:latin typeface="Calibri"/>
              </a:rPr>
              <a:t>Programming Logic and Design, Ninth Edition</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type="title"/>
          </p:nvPr>
        </p:nvSpPr>
        <p:spPr>
          <a:xfrm>
            <a:off x="533520" y="76320"/>
            <a:ext cx="8076960" cy="1447560"/>
          </a:xfrm>
          <a:prstGeom prst="rect">
            <a:avLst/>
          </a:prstGeom>
          <a:noFill/>
          <a:ln w="9360">
            <a:noFill/>
          </a:ln>
        </p:spPr>
        <p:txBody>
          <a:bodyPr numCol="1" spcCol="0" anchor="ctr">
            <a:noAutofit/>
          </a:bodyPr>
          <a:p>
            <a:pPr algn="ctr">
              <a:lnSpc>
                <a:spcPct val="100000"/>
              </a:lnSpc>
              <a:buNone/>
            </a:pPr>
            <a:r>
              <a:rPr b="0" lang="en-US" sz="4400" spc="-1" strike="noStrike">
                <a:solidFill>
                  <a:srgbClr val="558ed5"/>
                </a:solidFill>
                <a:latin typeface="Calibri"/>
              </a:rPr>
              <a:t>Using a </a:t>
            </a:r>
            <a:r>
              <a:rPr b="0" lang="en-US" sz="4400" spc="-1" strike="noStrike">
                <a:solidFill>
                  <a:srgbClr val="558ed5"/>
                </a:solidFill>
                <a:latin typeface="Courier New"/>
              </a:rPr>
              <a:t>for</a:t>
            </a:r>
            <a:r>
              <a:rPr b="0" lang="en-US" sz="4400" spc="-1" strike="noStrike">
                <a:solidFill>
                  <a:srgbClr val="558ed5"/>
                </a:solidFill>
                <a:latin typeface="Calibri"/>
              </a:rPr>
              <a:t> Loop to Process Arrays </a:t>
            </a:r>
            <a:r>
              <a:rPr b="0" lang="en-US" sz="1100" spc="-1" strike="noStrike">
                <a:solidFill>
                  <a:srgbClr val="558ed5"/>
                </a:solidFill>
                <a:latin typeface="Calibri"/>
              </a:rPr>
              <a:t>(continued -1)</a:t>
            </a:r>
            <a:endParaRPr b="0" lang="en-US" sz="1100" spc="-1" strike="noStrike">
              <a:solidFill>
                <a:srgbClr val="ffffff"/>
              </a:solidFill>
              <a:latin typeface="Times New Roman"/>
            </a:endParaRPr>
          </a:p>
        </p:txBody>
      </p:sp>
      <p:pic>
        <p:nvPicPr>
          <p:cNvPr id="224" name="Picture 2" descr="A for loop that correctly displays all of a company’s department names that are stored in an array declared as DEPTS.&#10;This  loop is slightly inefficient because, as it executes five times, the subtraction operation that deducts 1 from SIZE occurs each time."/>
          <p:cNvPicPr/>
          <p:nvPr/>
        </p:nvPicPr>
        <p:blipFill>
          <a:blip r:embed="rId1"/>
          <a:stretch/>
        </p:blipFill>
        <p:spPr>
          <a:xfrm>
            <a:off x="838080" y="2590920"/>
            <a:ext cx="7458120" cy="2895120"/>
          </a:xfrm>
          <a:prstGeom prst="rect">
            <a:avLst/>
          </a:prstGeom>
          <a:ln w="0">
            <a:noFill/>
          </a:ln>
        </p:spPr>
      </p:pic>
      <p:sp>
        <p:nvSpPr>
          <p:cNvPr id="225" name="PlaceHolder 2"/>
          <p:cNvSpPr>
            <a:spLocks noGrp="1"/>
          </p:cNvSpPr>
          <p:nvPr>
            <p:ph type="sldNum" idx="92"/>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e46c0a"/>
                </a:solidFill>
                <a:latin typeface="Calibri"/>
              </a:defRPr>
            </a:lvl1pPr>
          </a:lstStyle>
          <a:p>
            <a:pPr algn="r">
              <a:lnSpc>
                <a:spcPct val="100000"/>
              </a:lnSpc>
              <a:buNone/>
            </a:pPr>
            <a:fld id="{CA33FFB0-7A7E-4EDA-8B82-7B183325501A}" type="slidenum">
              <a:rPr b="0" lang="en-US" sz="1200" spc="-1" strike="noStrike">
                <a:solidFill>
                  <a:srgbClr val="e46c0a"/>
                </a:solidFill>
                <a:latin typeface="Calibri"/>
              </a:rPr>
              <a:t>38</a:t>
            </a:fld>
            <a:endParaRPr b="0" lang="en-US" sz="1200" spc="-1" strike="noStrike">
              <a:latin typeface="Times New Roman"/>
            </a:endParaRPr>
          </a:p>
        </p:txBody>
      </p:sp>
      <p:sp>
        <p:nvSpPr>
          <p:cNvPr id="226" name="PlaceHolder 3"/>
          <p:cNvSpPr>
            <a:spLocks noGrp="1"/>
          </p:cNvSpPr>
          <p:nvPr>
            <p:ph type="ftr" idx="93"/>
          </p:nvPr>
        </p:nvSpPr>
        <p:spPr>
          <a:xfrm>
            <a:off x="457200" y="6356520"/>
            <a:ext cx="5562360" cy="364680"/>
          </a:xfrm>
          <a:prstGeom prst="rect">
            <a:avLst/>
          </a:prstGeom>
          <a:noFill/>
          <a:ln w="0">
            <a:noFill/>
          </a:ln>
        </p:spPr>
        <p:txBody>
          <a:bodyPr anchor="ctr">
            <a:noAutofit/>
          </a:bodyPr>
          <a:lstStyle>
            <a:lvl1pPr>
              <a:lnSpc>
                <a:spcPct val="100000"/>
              </a:lnSpc>
              <a:buNone/>
              <a:defRPr b="0" lang="en-US" sz="1200" spc="-1" strike="noStrike">
                <a:solidFill>
                  <a:srgbClr val="e46c0a"/>
                </a:solidFill>
                <a:latin typeface="Calibri"/>
              </a:defRPr>
            </a:lvl1pPr>
          </a:lstStyle>
          <a:p>
            <a:pPr>
              <a:lnSpc>
                <a:spcPct val="100000"/>
              </a:lnSpc>
              <a:buNone/>
            </a:pPr>
            <a:r>
              <a:rPr b="0" lang="en-US" sz="1200" spc="-1" strike="noStrike">
                <a:solidFill>
                  <a:srgbClr val="e46c0a"/>
                </a:solidFill>
                <a:latin typeface="Calibri"/>
              </a:rPr>
              <a:t>Programming Logic and Design, Ninth Edition</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title"/>
          </p:nvPr>
        </p:nvSpPr>
        <p:spPr>
          <a:xfrm>
            <a:off x="533520" y="76320"/>
            <a:ext cx="8076960" cy="1447560"/>
          </a:xfrm>
          <a:prstGeom prst="rect">
            <a:avLst/>
          </a:prstGeom>
          <a:noFill/>
          <a:ln w="9360">
            <a:noFill/>
          </a:ln>
        </p:spPr>
        <p:txBody>
          <a:bodyPr numCol="1" spcCol="0" anchor="ctr">
            <a:noAutofit/>
          </a:bodyPr>
          <a:p>
            <a:pPr algn="ctr">
              <a:lnSpc>
                <a:spcPct val="100000"/>
              </a:lnSpc>
              <a:buNone/>
            </a:pPr>
            <a:r>
              <a:rPr b="0" lang="en-US" sz="4400" spc="-1" strike="noStrike">
                <a:solidFill>
                  <a:srgbClr val="558ed5"/>
                </a:solidFill>
                <a:latin typeface="Calibri"/>
              </a:rPr>
              <a:t>Using a </a:t>
            </a:r>
            <a:r>
              <a:rPr b="0" lang="en-US" sz="4400" spc="-1" strike="noStrike">
                <a:solidFill>
                  <a:srgbClr val="558ed5"/>
                </a:solidFill>
                <a:latin typeface="Courier New"/>
              </a:rPr>
              <a:t>for</a:t>
            </a:r>
            <a:r>
              <a:rPr b="0" lang="en-US" sz="4400" spc="-1" strike="noStrike">
                <a:solidFill>
                  <a:srgbClr val="558ed5"/>
                </a:solidFill>
                <a:latin typeface="Calibri"/>
              </a:rPr>
              <a:t> Loop to Process Arrays </a:t>
            </a:r>
            <a:r>
              <a:rPr b="0" lang="en-US" sz="1200" spc="-1" strike="noStrike">
                <a:solidFill>
                  <a:srgbClr val="558ed5"/>
                </a:solidFill>
                <a:latin typeface="Calibri"/>
              </a:rPr>
              <a:t>(continued -2)</a:t>
            </a:r>
            <a:endParaRPr b="0" lang="en-US" sz="1200" spc="-1" strike="noStrike">
              <a:solidFill>
                <a:srgbClr val="ffffff"/>
              </a:solidFill>
              <a:latin typeface="Times New Roman"/>
            </a:endParaRPr>
          </a:p>
        </p:txBody>
      </p:sp>
      <p:pic>
        <p:nvPicPr>
          <p:cNvPr id="228" name="Picture 2" descr=""/>
          <p:cNvPicPr/>
          <p:nvPr/>
        </p:nvPicPr>
        <p:blipFill>
          <a:blip r:embed="rId1"/>
          <a:stretch/>
        </p:blipFill>
        <p:spPr>
          <a:xfrm>
            <a:off x="685800" y="2209680"/>
            <a:ext cx="7924320" cy="3262680"/>
          </a:xfrm>
          <a:prstGeom prst="rect">
            <a:avLst/>
          </a:prstGeom>
          <a:ln w="0">
            <a:noFill/>
          </a:ln>
        </p:spPr>
      </p:pic>
      <p:sp>
        <p:nvSpPr>
          <p:cNvPr id="229" name="PlaceHolder 2"/>
          <p:cNvSpPr>
            <a:spLocks noGrp="1"/>
          </p:cNvSpPr>
          <p:nvPr>
            <p:ph type="sldNum" idx="94"/>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e46c0a"/>
                </a:solidFill>
                <a:latin typeface="Calibri"/>
              </a:defRPr>
            </a:lvl1pPr>
          </a:lstStyle>
          <a:p>
            <a:pPr algn="r">
              <a:lnSpc>
                <a:spcPct val="100000"/>
              </a:lnSpc>
              <a:buNone/>
            </a:pPr>
            <a:fld id="{B7279AAB-23CE-4D3B-8613-DEA50F3824C5}" type="slidenum">
              <a:rPr b="0" lang="en-US" sz="1200" spc="-1" strike="noStrike">
                <a:solidFill>
                  <a:srgbClr val="e46c0a"/>
                </a:solidFill>
                <a:latin typeface="Calibri"/>
              </a:rPr>
              <a:t>38</a:t>
            </a:fld>
            <a:endParaRPr b="0" lang="en-US" sz="1200" spc="-1" strike="noStrike">
              <a:latin typeface="Times New Roman"/>
            </a:endParaRPr>
          </a:p>
        </p:txBody>
      </p:sp>
      <p:sp>
        <p:nvSpPr>
          <p:cNvPr id="230" name="PlaceHolder 3"/>
          <p:cNvSpPr>
            <a:spLocks noGrp="1"/>
          </p:cNvSpPr>
          <p:nvPr>
            <p:ph type="ftr" idx="95"/>
          </p:nvPr>
        </p:nvSpPr>
        <p:spPr>
          <a:xfrm>
            <a:off x="457200" y="6356520"/>
            <a:ext cx="5562360" cy="364680"/>
          </a:xfrm>
          <a:prstGeom prst="rect">
            <a:avLst/>
          </a:prstGeom>
          <a:noFill/>
          <a:ln w="0">
            <a:noFill/>
          </a:ln>
        </p:spPr>
        <p:txBody>
          <a:bodyPr anchor="ctr">
            <a:noAutofit/>
          </a:bodyPr>
          <a:lstStyle>
            <a:lvl1pPr>
              <a:lnSpc>
                <a:spcPct val="100000"/>
              </a:lnSpc>
              <a:buNone/>
              <a:defRPr b="0" lang="en-US" sz="1200" spc="-1" strike="noStrike">
                <a:solidFill>
                  <a:srgbClr val="e46c0a"/>
                </a:solidFill>
                <a:latin typeface="Calibri"/>
              </a:defRPr>
            </a:lvl1pPr>
          </a:lstStyle>
          <a:p>
            <a:pPr>
              <a:lnSpc>
                <a:spcPct val="100000"/>
              </a:lnSpc>
              <a:buNone/>
            </a:pPr>
            <a:r>
              <a:rPr b="0" lang="en-US" sz="1200" spc="-1" strike="noStrike">
                <a:solidFill>
                  <a:srgbClr val="e46c0a"/>
                </a:solidFill>
                <a:latin typeface="Calibri"/>
              </a:rPr>
              <a:t>Programming Logic and Design, Ninth Edition</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title"/>
          </p:nvPr>
        </p:nvSpPr>
        <p:spPr>
          <a:xfrm>
            <a:off x="457200" y="274680"/>
            <a:ext cx="8229240" cy="1142640"/>
          </a:xfrm>
          <a:prstGeom prst="rect">
            <a:avLst/>
          </a:prstGeom>
          <a:noFill/>
          <a:ln w="9360">
            <a:noFill/>
          </a:ln>
        </p:spPr>
        <p:txBody>
          <a:bodyPr numCol="1" spcCol="0" anchor="ctr">
            <a:noAutofit/>
          </a:bodyPr>
          <a:p>
            <a:pPr algn="ctr">
              <a:lnSpc>
                <a:spcPct val="100000"/>
              </a:lnSpc>
              <a:buNone/>
            </a:pPr>
            <a:r>
              <a:rPr b="0" lang="en-US" sz="4400" spc="-1" strike="noStrike">
                <a:solidFill>
                  <a:srgbClr val="558ed5"/>
                </a:solidFill>
                <a:latin typeface="Calibri"/>
              </a:rPr>
              <a:t>Summary</a:t>
            </a:r>
            <a:endParaRPr b="0" lang="en-US" sz="4400" spc="-1" strike="noStrike">
              <a:solidFill>
                <a:srgbClr val="ffffff"/>
              </a:solidFill>
              <a:latin typeface="Times New Roman"/>
            </a:endParaRPr>
          </a:p>
        </p:txBody>
      </p:sp>
      <p:sp>
        <p:nvSpPr>
          <p:cNvPr id="232" name="PlaceHolder 2"/>
          <p:cNvSpPr>
            <a:spLocks noGrp="1"/>
          </p:cNvSpPr>
          <p:nvPr>
            <p:ph/>
          </p:nvPr>
        </p:nvSpPr>
        <p:spPr>
          <a:xfrm>
            <a:off x="228600" y="1371600"/>
            <a:ext cx="8762760" cy="4876560"/>
          </a:xfrm>
          <a:prstGeom prst="rect">
            <a:avLst/>
          </a:prstGeom>
          <a:noFill/>
          <a:ln w="9360">
            <a:noFill/>
          </a:ln>
        </p:spPr>
        <p:txBody>
          <a:bodyPr numCol="1" spcCol="0" anchor="t">
            <a:noAutofit/>
          </a:bodyPr>
          <a:p>
            <a:pPr marL="343080" indent="-343080">
              <a:lnSpc>
                <a:spcPct val="90000"/>
              </a:lnSpc>
              <a:spcBef>
                <a:spcPts val="561"/>
              </a:spcBef>
              <a:buClr>
                <a:srgbClr val="000000"/>
              </a:buClr>
              <a:buFont typeface="Arial"/>
              <a:buChar char="•"/>
            </a:pPr>
            <a:r>
              <a:rPr b="0" lang="en-US" sz="2800" spc="-1" strike="noStrike">
                <a:solidFill>
                  <a:srgbClr val="000000"/>
                </a:solidFill>
                <a:latin typeface="Calibri"/>
              </a:rPr>
              <a:t>Array: a named series or list of values in memory</a:t>
            </a:r>
            <a:endParaRPr b="0" lang="en-US" sz="2800" spc="-1" strike="noStrike">
              <a:solidFill>
                <a:srgbClr val="000000"/>
              </a:solidFill>
              <a:latin typeface="Calibri"/>
            </a:endParaRPr>
          </a:p>
          <a:p>
            <a:pPr lvl="1" marL="743040" indent="-285840">
              <a:lnSpc>
                <a:spcPct val="90000"/>
              </a:lnSpc>
              <a:spcBef>
                <a:spcPts val="479"/>
              </a:spcBef>
              <a:buClr>
                <a:srgbClr val="000000"/>
              </a:buClr>
              <a:buFont typeface="Arial"/>
              <a:buChar char="–"/>
            </a:pPr>
            <a:r>
              <a:rPr b="0" lang="en-US" sz="2400" spc="-1" strike="noStrike">
                <a:solidFill>
                  <a:srgbClr val="000000"/>
                </a:solidFill>
                <a:latin typeface="Calibri"/>
              </a:rPr>
              <a:t>Same data type</a:t>
            </a:r>
            <a:endParaRPr b="0" lang="en-US" sz="2400" spc="-1" strike="noStrike">
              <a:solidFill>
                <a:srgbClr val="000000"/>
              </a:solidFill>
              <a:latin typeface="Calibri"/>
            </a:endParaRPr>
          </a:p>
          <a:p>
            <a:pPr lvl="1" marL="743040" indent="-285840">
              <a:lnSpc>
                <a:spcPct val="90000"/>
              </a:lnSpc>
              <a:spcBef>
                <a:spcPts val="479"/>
              </a:spcBef>
              <a:buClr>
                <a:srgbClr val="000000"/>
              </a:buClr>
              <a:buFont typeface="Arial"/>
              <a:buChar char="–"/>
            </a:pPr>
            <a:r>
              <a:rPr b="0" lang="en-US" sz="2400" spc="-1" strike="noStrike">
                <a:solidFill>
                  <a:srgbClr val="000000"/>
                </a:solidFill>
                <a:latin typeface="Calibri"/>
              </a:rPr>
              <a:t>Different subscript</a:t>
            </a:r>
            <a:endParaRPr b="0" lang="en-US" sz="2400" spc="-1" strike="noStrike">
              <a:solidFill>
                <a:srgbClr val="000000"/>
              </a:solidFill>
              <a:latin typeface="Calibri"/>
            </a:endParaRPr>
          </a:p>
          <a:p>
            <a:pPr marL="343080" indent="-343080">
              <a:lnSpc>
                <a:spcPct val="90000"/>
              </a:lnSpc>
              <a:spcBef>
                <a:spcPts val="561"/>
              </a:spcBef>
              <a:buClr>
                <a:srgbClr val="000000"/>
              </a:buClr>
              <a:buFont typeface="Arial"/>
              <a:buChar char="•"/>
            </a:pPr>
            <a:r>
              <a:rPr b="0" lang="en-US" sz="2800" spc="-1" strike="noStrike">
                <a:solidFill>
                  <a:srgbClr val="000000"/>
                </a:solidFill>
                <a:latin typeface="Calibri"/>
              </a:rPr>
              <a:t>Use a variable as a subscript to the array to replace multiple nested decisions</a:t>
            </a:r>
            <a:endParaRPr b="0" lang="en-US" sz="2800" spc="-1" strike="noStrike">
              <a:solidFill>
                <a:srgbClr val="000000"/>
              </a:solidFill>
              <a:latin typeface="Calibri"/>
            </a:endParaRPr>
          </a:p>
          <a:p>
            <a:pPr marL="343080" indent="-343080">
              <a:lnSpc>
                <a:spcPct val="90000"/>
              </a:lnSpc>
              <a:spcBef>
                <a:spcPts val="561"/>
              </a:spcBef>
              <a:buClr>
                <a:srgbClr val="000000"/>
              </a:buClr>
              <a:buFont typeface="Arial"/>
              <a:buChar char="•"/>
            </a:pPr>
            <a:r>
              <a:rPr b="0" lang="en-US" sz="2800" spc="-1" strike="noStrike">
                <a:solidFill>
                  <a:srgbClr val="000000"/>
                </a:solidFill>
                <a:latin typeface="Calibri"/>
              </a:rPr>
              <a:t>Constants can be used to hold an array’s size</a:t>
            </a:r>
            <a:endParaRPr b="0" lang="en-US" sz="2800" spc="-1" strike="noStrike">
              <a:solidFill>
                <a:srgbClr val="000000"/>
              </a:solidFill>
              <a:latin typeface="Calibri"/>
            </a:endParaRPr>
          </a:p>
          <a:p>
            <a:pPr marL="343080" indent="-343080">
              <a:lnSpc>
                <a:spcPct val="90000"/>
              </a:lnSpc>
              <a:spcBef>
                <a:spcPts val="561"/>
              </a:spcBef>
              <a:buClr>
                <a:srgbClr val="000000"/>
              </a:buClr>
              <a:buFont typeface="Arial"/>
              <a:buChar char="•"/>
            </a:pPr>
            <a:r>
              <a:rPr b="0" lang="en-US" sz="2800" spc="-1" strike="noStrike">
                <a:solidFill>
                  <a:srgbClr val="000000"/>
                </a:solidFill>
                <a:latin typeface="Calibri"/>
              </a:rPr>
              <a:t>Searching through an array requires</a:t>
            </a:r>
            <a:endParaRPr b="0" lang="en-US" sz="2800" spc="-1" strike="noStrike">
              <a:solidFill>
                <a:srgbClr val="000000"/>
              </a:solidFill>
              <a:latin typeface="Calibri"/>
            </a:endParaRPr>
          </a:p>
          <a:p>
            <a:pPr lvl="1" marL="743040" indent="-285840">
              <a:lnSpc>
                <a:spcPct val="90000"/>
              </a:lnSpc>
              <a:spcBef>
                <a:spcPts val="479"/>
              </a:spcBef>
              <a:buClr>
                <a:srgbClr val="000000"/>
              </a:buClr>
              <a:buFont typeface="Arial"/>
              <a:buChar char="–"/>
            </a:pPr>
            <a:r>
              <a:rPr b="0" lang="en-US" sz="2400" spc="-1" strike="noStrike">
                <a:solidFill>
                  <a:srgbClr val="000000"/>
                </a:solidFill>
                <a:latin typeface="Calibri"/>
              </a:rPr>
              <a:t>Initializing a subscript</a:t>
            </a:r>
            <a:endParaRPr b="0" lang="en-US" sz="2400" spc="-1" strike="noStrike">
              <a:solidFill>
                <a:srgbClr val="000000"/>
              </a:solidFill>
              <a:latin typeface="Calibri"/>
            </a:endParaRPr>
          </a:p>
          <a:p>
            <a:pPr lvl="1" marL="743040" indent="-285840">
              <a:lnSpc>
                <a:spcPct val="90000"/>
              </a:lnSpc>
              <a:spcBef>
                <a:spcPts val="479"/>
              </a:spcBef>
              <a:buClr>
                <a:srgbClr val="000000"/>
              </a:buClr>
              <a:buFont typeface="Arial"/>
              <a:buChar char="–"/>
            </a:pPr>
            <a:r>
              <a:rPr b="0" lang="en-US" sz="2400" spc="-1" strike="noStrike">
                <a:solidFill>
                  <a:srgbClr val="000000"/>
                </a:solidFill>
                <a:latin typeface="Calibri"/>
              </a:rPr>
              <a:t>Using a loop to test each element</a:t>
            </a:r>
            <a:endParaRPr b="0" lang="en-US" sz="2400" spc="-1" strike="noStrike">
              <a:solidFill>
                <a:srgbClr val="000000"/>
              </a:solidFill>
              <a:latin typeface="Calibri"/>
            </a:endParaRPr>
          </a:p>
          <a:p>
            <a:pPr lvl="1" marL="743040" indent="-285840">
              <a:lnSpc>
                <a:spcPct val="90000"/>
              </a:lnSpc>
              <a:spcBef>
                <a:spcPts val="479"/>
              </a:spcBef>
              <a:buClr>
                <a:srgbClr val="000000"/>
              </a:buClr>
              <a:buFont typeface="Arial"/>
              <a:buChar char="–"/>
            </a:pPr>
            <a:r>
              <a:rPr b="0" lang="en-US" sz="2400" spc="-1" strike="noStrike">
                <a:solidFill>
                  <a:srgbClr val="000000"/>
                </a:solidFill>
                <a:latin typeface="Calibri"/>
              </a:rPr>
              <a:t>Setting a flag when a match is found</a:t>
            </a:r>
            <a:endParaRPr b="0" lang="en-US" sz="2400" spc="-1" strike="noStrike">
              <a:solidFill>
                <a:srgbClr val="000000"/>
              </a:solidFill>
              <a:latin typeface="Calibri"/>
            </a:endParaRPr>
          </a:p>
        </p:txBody>
      </p:sp>
      <p:sp>
        <p:nvSpPr>
          <p:cNvPr id="233" name="PlaceHolder 3"/>
          <p:cNvSpPr>
            <a:spLocks noGrp="1"/>
          </p:cNvSpPr>
          <p:nvPr>
            <p:ph type="sldNum" idx="96"/>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e46c0a"/>
                </a:solidFill>
                <a:latin typeface="Calibri"/>
              </a:defRPr>
            </a:lvl1pPr>
          </a:lstStyle>
          <a:p>
            <a:pPr algn="r">
              <a:lnSpc>
                <a:spcPct val="100000"/>
              </a:lnSpc>
              <a:buNone/>
            </a:pPr>
            <a:fld id="{C8F19F7C-3E52-4992-8999-928526C0E53C}" type="slidenum">
              <a:rPr b="0" lang="en-US" sz="1200" spc="-1" strike="noStrike">
                <a:solidFill>
                  <a:srgbClr val="e46c0a"/>
                </a:solidFill>
                <a:latin typeface="Calibri"/>
              </a:rPr>
              <a:t>38</a:t>
            </a:fld>
            <a:endParaRPr b="0" lang="en-US" sz="1200" spc="-1" strike="noStrike">
              <a:latin typeface="Times New Roman"/>
            </a:endParaRPr>
          </a:p>
        </p:txBody>
      </p:sp>
      <p:sp>
        <p:nvSpPr>
          <p:cNvPr id="234" name="PlaceHolder 4"/>
          <p:cNvSpPr>
            <a:spLocks noGrp="1"/>
          </p:cNvSpPr>
          <p:nvPr>
            <p:ph type="ftr" idx="97"/>
          </p:nvPr>
        </p:nvSpPr>
        <p:spPr>
          <a:xfrm>
            <a:off x="457200" y="6356520"/>
            <a:ext cx="5562360" cy="364680"/>
          </a:xfrm>
          <a:prstGeom prst="rect">
            <a:avLst/>
          </a:prstGeom>
          <a:noFill/>
          <a:ln w="0">
            <a:noFill/>
          </a:ln>
        </p:spPr>
        <p:txBody>
          <a:bodyPr anchor="ctr">
            <a:noAutofit/>
          </a:bodyPr>
          <a:lstStyle>
            <a:lvl1pPr>
              <a:lnSpc>
                <a:spcPct val="100000"/>
              </a:lnSpc>
              <a:buNone/>
              <a:defRPr b="0" lang="en-US" sz="1200" spc="-1" strike="noStrike">
                <a:solidFill>
                  <a:srgbClr val="e46c0a"/>
                </a:solidFill>
                <a:latin typeface="Calibri"/>
              </a:defRPr>
            </a:lvl1pPr>
          </a:lstStyle>
          <a:p>
            <a:pPr>
              <a:lnSpc>
                <a:spcPct val="100000"/>
              </a:lnSpc>
              <a:buNone/>
            </a:pPr>
            <a:r>
              <a:rPr b="0" lang="en-US" sz="1200" spc="-1" strike="noStrike">
                <a:solidFill>
                  <a:srgbClr val="e46c0a"/>
                </a:solidFill>
                <a:latin typeface="Calibri"/>
              </a:rPr>
              <a:t>Programming Logic and Design, Ninth Edition</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type="title"/>
          </p:nvPr>
        </p:nvSpPr>
        <p:spPr>
          <a:xfrm>
            <a:off x="457200" y="274680"/>
            <a:ext cx="8229240" cy="1142640"/>
          </a:xfrm>
          <a:prstGeom prst="rect">
            <a:avLst/>
          </a:prstGeom>
          <a:noFill/>
          <a:ln w="9360">
            <a:noFill/>
          </a:ln>
        </p:spPr>
        <p:txBody>
          <a:bodyPr numCol="1" spcCol="0" anchor="ctr">
            <a:noAutofit/>
          </a:bodyPr>
          <a:p>
            <a:pPr algn="ctr">
              <a:lnSpc>
                <a:spcPct val="100000"/>
              </a:lnSpc>
              <a:buNone/>
            </a:pPr>
            <a:r>
              <a:rPr b="0" lang="en-US" sz="4400" spc="-1" strike="noStrike">
                <a:solidFill>
                  <a:srgbClr val="558ed5"/>
                </a:solidFill>
                <a:latin typeface="Calibri"/>
              </a:rPr>
              <a:t>Summary </a:t>
            </a:r>
            <a:r>
              <a:rPr b="0" lang="en-US" sz="1200" spc="-1" strike="noStrike">
                <a:solidFill>
                  <a:srgbClr val="558ed5"/>
                </a:solidFill>
                <a:latin typeface="Calibri"/>
              </a:rPr>
              <a:t>(continued -1)</a:t>
            </a:r>
            <a:endParaRPr b="0" lang="en-US" sz="1200" spc="-1" strike="noStrike">
              <a:solidFill>
                <a:srgbClr val="ffffff"/>
              </a:solidFill>
              <a:latin typeface="Times New Roman"/>
            </a:endParaRPr>
          </a:p>
        </p:txBody>
      </p:sp>
      <p:sp>
        <p:nvSpPr>
          <p:cNvPr id="236" name="PlaceHolder 2"/>
          <p:cNvSpPr>
            <a:spLocks noGrp="1"/>
          </p:cNvSpPr>
          <p:nvPr>
            <p:ph/>
          </p:nvPr>
        </p:nvSpPr>
        <p:spPr>
          <a:xfrm>
            <a:off x="457200" y="1600200"/>
            <a:ext cx="8076960" cy="4571640"/>
          </a:xfrm>
          <a:prstGeom prst="rect">
            <a:avLst/>
          </a:prstGeom>
          <a:noFill/>
          <a:ln w="9360">
            <a:noFill/>
          </a:ln>
        </p:spPr>
        <p:txBody>
          <a:bodyPr numCol="1" spcCol="0" anchor="t">
            <a:noAutofit/>
          </a:bodyPr>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Parallel arrays: each element in one array is associated with the element in a second array</a:t>
            </a:r>
            <a:endParaRPr b="0" lang="en-US" sz="2800" spc="-1" strike="noStrike">
              <a:solidFill>
                <a:srgbClr val="000000"/>
              </a:solidFill>
              <a:latin typeface="Calibri"/>
            </a:endParaRPr>
          </a:p>
          <a:p>
            <a:pPr lvl="1" marL="743040" indent="-285840">
              <a:lnSpc>
                <a:spcPct val="100000"/>
              </a:lnSpc>
              <a:spcBef>
                <a:spcPts val="479"/>
              </a:spcBef>
              <a:buClr>
                <a:srgbClr val="000000"/>
              </a:buClr>
              <a:buFont typeface="Arial"/>
              <a:buChar char="–"/>
            </a:pPr>
            <a:r>
              <a:rPr b="0" lang="en-US" sz="2400" spc="-1" strike="noStrike">
                <a:solidFill>
                  <a:srgbClr val="000000"/>
                </a:solidFill>
                <a:latin typeface="Calibri"/>
              </a:rPr>
              <a:t>Elements in each array have the same relative position</a:t>
            </a:r>
            <a:endParaRPr b="0" lang="en-US" sz="2400" spc="-1" strike="noStrike">
              <a:solidFill>
                <a:srgbClr val="000000"/>
              </a:solidFill>
              <a:latin typeface="Calibri"/>
            </a:endParaRPr>
          </a:p>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For range comparisons, store either the low- or high-end value of each range</a:t>
            </a:r>
            <a:endParaRPr b="0" lang="en-US" sz="2800" spc="-1" strike="noStrike">
              <a:solidFill>
                <a:srgbClr val="000000"/>
              </a:solidFill>
              <a:latin typeface="Calibri"/>
            </a:endParaRPr>
          </a:p>
        </p:txBody>
      </p:sp>
      <p:sp>
        <p:nvSpPr>
          <p:cNvPr id="237" name="PlaceHolder 3"/>
          <p:cNvSpPr>
            <a:spLocks noGrp="1"/>
          </p:cNvSpPr>
          <p:nvPr>
            <p:ph type="sldNum" idx="98"/>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e46c0a"/>
                </a:solidFill>
                <a:latin typeface="Calibri"/>
              </a:defRPr>
            </a:lvl1pPr>
          </a:lstStyle>
          <a:p>
            <a:pPr algn="r">
              <a:lnSpc>
                <a:spcPct val="100000"/>
              </a:lnSpc>
              <a:buNone/>
            </a:pPr>
            <a:fld id="{226CEF9C-A974-4303-8FB8-8EB9F4D6A214}" type="slidenum">
              <a:rPr b="0" lang="en-US" sz="1200" spc="-1" strike="noStrike">
                <a:solidFill>
                  <a:srgbClr val="e46c0a"/>
                </a:solidFill>
                <a:latin typeface="Calibri"/>
              </a:rPr>
              <a:t>&lt;number&gt;</a:t>
            </a:fld>
            <a:endParaRPr b="0" lang="en-US" sz="1200" spc="-1" strike="noStrike">
              <a:latin typeface="Times New Roman"/>
            </a:endParaRPr>
          </a:p>
        </p:txBody>
      </p:sp>
      <p:sp>
        <p:nvSpPr>
          <p:cNvPr id="238" name="PlaceHolder 4"/>
          <p:cNvSpPr>
            <a:spLocks noGrp="1"/>
          </p:cNvSpPr>
          <p:nvPr>
            <p:ph type="ftr" idx="99"/>
          </p:nvPr>
        </p:nvSpPr>
        <p:spPr>
          <a:xfrm>
            <a:off x="457200" y="6356520"/>
            <a:ext cx="5562360" cy="364680"/>
          </a:xfrm>
          <a:prstGeom prst="rect">
            <a:avLst/>
          </a:prstGeom>
          <a:noFill/>
          <a:ln w="0">
            <a:noFill/>
          </a:ln>
        </p:spPr>
        <p:txBody>
          <a:bodyPr anchor="ctr">
            <a:noAutofit/>
          </a:bodyPr>
          <a:lstStyle>
            <a:lvl1pPr>
              <a:lnSpc>
                <a:spcPct val="100000"/>
              </a:lnSpc>
              <a:buNone/>
              <a:defRPr b="0" lang="en-US" sz="1200" spc="-1" strike="noStrike">
                <a:solidFill>
                  <a:srgbClr val="e46c0a"/>
                </a:solidFill>
                <a:latin typeface="Calibri"/>
              </a:defRPr>
            </a:lvl1pPr>
          </a:lstStyle>
          <a:p>
            <a:pPr>
              <a:lnSpc>
                <a:spcPct val="100000"/>
              </a:lnSpc>
              <a:buNone/>
            </a:pPr>
            <a:r>
              <a:rPr b="0" lang="en-US" sz="1200" spc="-1" strike="noStrike">
                <a:solidFill>
                  <a:srgbClr val="e46c0a"/>
                </a:solidFill>
                <a:latin typeface="Calibri"/>
              </a:rPr>
              <a:t>Programming Logic and Design, Ninth Edition</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type="title"/>
          </p:nvPr>
        </p:nvSpPr>
        <p:spPr>
          <a:xfrm>
            <a:off x="457200" y="274680"/>
            <a:ext cx="8229240" cy="1142640"/>
          </a:xfrm>
          <a:prstGeom prst="rect">
            <a:avLst/>
          </a:prstGeom>
          <a:noFill/>
          <a:ln w="9360">
            <a:noFill/>
          </a:ln>
        </p:spPr>
        <p:txBody>
          <a:bodyPr numCol="1" spcCol="0" anchor="ctr">
            <a:noAutofit/>
          </a:bodyPr>
          <a:p>
            <a:pPr algn="ctr">
              <a:lnSpc>
                <a:spcPct val="100000"/>
              </a:lnSpc>
              <a:buNone/>
            </a:pPr>
            <a:r>
              <a:rPr b="0" lang="en-US" sz="4400" spc="-1" strike="noStrike">
                <a:solidFill>
                  <a:srgbClr val="558ed5"/>
                </a:solidFill>
                <a:latin typeface="Calibri"/>
              </a:rPr>
              <a:t>Summary </a:t>
            </a:r>
            <a:r>
              <a:rPr b="0" lang="en-US" sz="1200" spc="-1" strike="noStrike">
                <a:solidFill>
                  <a:srgbClr val="558ed5"/>
                </a:solidFill>
                <a:latin typeface="Calibri"/>
              </a:rPr>
              <a:t>(continued -2)</a:t>
            </a:r>
            <a:endParaRPr b="0" lang="en-US" sz="1200" spc="-1" strike="noStrike">
              <a:solidFill>
                <a:srgbClr val="ffffff"/>
              </a:solidFill>
              <a:latin typeface="Times New Roman"/>
            </a:endParaRPr>
          </a:p>
        </p:txBody>
      </p:sp>
      <p:sp>
        <p:nvSpPr>
          <p:cNvPr id="240" name="PlaceHolder 2"/>
          <p:cNvSpPr>
            <a:spLocks noGrp="1"/>
          </p:cNvSpPr>
          <p:nvPr>
            <p:ph/>
          </p:nvPr>
        </p:nvSpPr>
        <p:spPr>
          <a:xfrm>
            <a:off x="533520" y="1600200"/>
            <a:ext cx="8076960" cy="4571640"/>
          </a:xfrm>
          <a:prstGeom prst="rect">
            <a:avLst/>
          </a:prstGeom>
          <a:noFill/>
          <a:ln w="9360">
            <a:noFill/>
          </a:ln>
        </p:spPr>
        <p:txBody>
          <a:bodyPr numCol="1" spcCol="0" anchor="t">
            <a:noAutofit/>
          </a:bodyPr>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Access data in an array</a:t>
            </a:r>
            <a:endParaRPr b="0" lang="en-US" sz="2800" spc="-1" strike="noStrike">
              <a:solidFill>
                <a:srgbClr val="000000"/>
              </a:solidFill>
              <a:latin typeface="Calibri"/>
            </a:endParaRPr>
          </a:p>
          <a:p>
            <a:pPr lvl="1" marL="743040" indent="-285840">
              <a:lnSpc>
                <a:spcPct val="100000"/>
              </a:lnSpc>
              <a:spcBef>
                <a:spcPts val="479"/>
              </a:spcBef>
              <a:buClr>
                <a:srgbClr val="000000"/>
              </a:buClr>
              <a:buFont typeface="Arial"/>
              <a:buChar char="–"/>
            </a:pPr>
            <a:r>
              <a:rPr b="0" lang="en-US" sz="2400" spc="-1" strike="noStrike">
                <a:solidFill>
                  <a:srgbClr val="000000"/>
                </a:solidFill>
                <a:latin typeface="Calibri"/>
              </a:rPr>
              <a:t>Use a subscript containing a value that accesses memory within the array bounds</a:t>
            </a:r>
            <a:endParaRPr b="0" lang="en-US" sz="2400" spc="-1" strike="noStrike">
              <a:solidFill>
                <a:srgbClr val="000000"/>
              </a:solidFill>
              <a:latin typeface="Calibri"/>
            </a:endParaRPr>
          </a:p>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A subscript is out of bounds if it is not within the defined range of acceptable subscripts</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The </a:t>
            </a:r>
            <a:r>
              <a:rPr b="0" lang="en-US" sz="2800" spc="-1" strike="noStrike">
                <a:solidFill>
                  <a:srgbClr val="000000"/>
                </a:solidFill>
                <a:latin typeface="Courier New"/>
              </a:rPr>
              <a:t>for</a:t>
            </a:r>
            <a:r>
              <a:rPr b="0" lang="en-US" sz="2800" spc="-1" strike="noStrike">
                <a:solidFill>
                  <a:srgbClr val="000000"/>
                </a:solidFill>
                <a:latin typeface="Calibri"/>
              </a:rPr>
              <a:t> loop is a convenient tool for working with arrays when processing each element of an array from beginning to end</a:t>
            </a:r>
            <a:endParaRPr b="0" lang="en-US" sz="2800" spc="-1" strike="noStrike">
              <a:solidFill>
                <a:srgbClr val="000000"/>
              </a:solidFill>
              <a:latin typeface="Calibri"/>
            </a:endParaRPr>
          </a:p>
        </p:txBody>
      </p:sp>
      <p:sp>
        <p:nvSpPr>
          <p:cNvPr id="241" name="PlaceHolder 3"/>
          <p:cNvSpPr>
            <a:spLocks noGrp="1"/>
          </p:cNvSpPr>
          <p:nvPr>
            <p:ph type="sldNum" idx="100"/>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e46c0a"/>
                </a:solidFill>
                <a:latin typeface="Calibri"/>
              </a:defRPr>
            </a:lvl1pPr>
          </a:lstStyle>
          <a:p>
            <a:pPr algn="r">
              <a:lnSpc>
                <a:spcPct val="100000"/>
              </a:lnSpc>
              <a:buNone/>
            </a:pPr>
            <a:fld id="{B40E08AB-2312-41E6-829E-8A48E088B109}" type="slidenum">
              <a:rPr b="0" lang="en-US" sz="1200" spc="-1" strike="noStrike">
                <a:solidFill>
                  <a:srgbClr val="e46c0a"/>
                </a:solidFill>
                <a:latin typeface="Calibri"/>
              </a:rPr>
              <a:t>&lt;number&gt;</a:t>
            </a:fld>
            <a:endParaRPr b="0" lang="en-US" sz="1200" spc="-1" strike="noStrike">
              <a:latin typeface="Times New Roman"/>
            </a:endParaRPr>
          </a:p>
        </p:txBody>
      </p:sp>
      <p:sp>
        <p:nvSpPr>
          <p:cNvPr id="242" name="PlaceHolder 4"/>
          <p:cNvSpPr>
            <a:spLocks noGrp="1"/>
          </p:cNvSpPr>
          <p:nvPr>
            <p:ph type="ftr" idx="101"/>
          </p:nvPr>
        </p:nvSpPr>
        <p:spPr>
          <a:xfrm>
            <a:off x="457200" y="6356520"/>
            <a:ext cx="5562360" cy="364680"/>
          </a:xfrm>
          <a:prstGeom prst="rect">
            <a:avLst/>
          </a:prstGeom>
          <a:noFill/>
          <a:ln w="0">
            <a:noFill/>
          </a:ln>
        </p:spPr>
        <p:txBody>
          <a:bodyPr anchor="ctr">
            <a:noAutofit/>
          </a:bodyPr>
          <a:lstStyle>
            <a:lvl1pPr>
              <a:lnSpc>
                <a:spcPct val="100000"/>
              </a:lnSpc>
              <a:buNone/>
              <a:defRPr b="0" lang="en-US" sz="1200" spc="-1" strike="noStrike">
                <a:solidFill>
                  <a:srgbClr val="e46c0a"/>
                </a:solidFill>
                <a:latin typeface="Calibri"/>
              </a:defRPr>
            </a:lvl1pPr>
          </a:lstStyle>
          <a:p>
            <a:pPr>
              <a:lnSpc>
                <a:spcPct val="100000"/>
              </a:lnSpc>
              <a:buNone/>
            </a:pPr>
            <a:r>
              <a:rPr b="0" lang="en-US" sz="1200" spc="-1" strike="noStrike">
                <a:solidFill>
                  <a:srgbClr val="e46c0a"/>
                </a:solidFill>
                <a:latin typeface="Calibri"/>
              </a:rPr>
              <a:t>Programming Logic and Design, Ninth Edition</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PlaceHolder 1"/>
          <p:cNvSpPr>
            <a:spLocks noGrp="1"/>
          </p:cNvSpPr>
          <p:nvPr>
            <p:ph type="title"/>
          </p:nvPr>
        </p:nvSpPr>
        <p:spPr>
          <a:xfrm>
            <a:off x="533520" y="152280"/>
            <a:ext cx="8076960" cy="1294920"/>
          </a:xfrm>
          <a:prstGeom prst="rect">
            <a:avLst/>
          </a:prstGeom>
          <a:noFill/>
          <a:ln w="9360">
            <a:noFill/>
          </a:ln>
        </p:spPr>
        <p:txBody>
          <a:bodyPr numCol="1" spcCol="0" anchor="ctr">
            <a:noAutofit/>
          </a:bodyPr>
          <a:p>
            <a:pPr algn="ctr">
              <a:lnSpc>
                <a:spcPct val="100000"/>
              </a:lnSpc>
              <a:buNone/>
            </a:pPr>
            <a:r>
              <a:rPr b="0" lang="en-US" sz="4400" spc="-1" strike="noStrike">
                <a:solidFill>
                  <a:srgbClr val="558ed5"/>
                </a:solidFill>
                <a:latin typeface="Calibri"/>
              </a:rPr>
              <a:t>How Arrays Occupy Computer Memory </a:t>
            </a:r>
            <a:r>
              <a:rPr b="0" lang="en-US" sz="1200" spc="-1" strike="noStrike">
                <a:solidFill>
                  <a:srgbClr val="558ed5"/>
                </a:solidFill>
                <a:latin typeface="Calibri"/>
              </a:rPr>
              <a:t>(continued)</a:t>
            </a:r>
            <a:endParaRPr b="0" lang="en-US" sz="1200" spc="-1" strike="noStrike">
              <a:solidFill>
                <a:srgbClr val="ffffff"/>
              </a:solidFill>
              <a:latin typeface="Times New Roman"/>
            </a:endParaRPr>
          </a:p>
        </p:txBody>
      </p:sp>
      <p:sp>
        <p:nvSpPr>
          <p:cNvPr id="64" name="Rectangle 2"/>
          <p:cNvSpPr/>
          <p:nvPr/>
        </p:nvSpPr>
        <p:spPr>
          <a:xfrm>
            <a:off x="152280" y="1676880"/>
            <a:ext cx="2437920" cy="25290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000" spc="-1" strike="noStrike">
                <a:solidFill>
                  <a:srgbClr val="000000"/>
                </a:solidFill>
                <a:latin typeface="New York"/>
                <a:ea typeface="Times New Roman"/>
              </a:rPr>
              <a:t>When programmers refer to array element </a:t>
            </a:r>
            <a:r>
              <a:rPr b="0" lang="en-US" sz="2000" spc="-1" strike="noStrike">
                <a:solidFill>
                  <a:srgbClr val="000000"/>
                </a:solidFill>
                <a:latin typeface="Courier New"/>
                <a:ea typeface="Times New Roman"/>
              </a:rPr>
              <a:t>prices[0]</a:t>
            </a:r>
            <a:r>
              <a:rPr b="0" lang="en-US" sz="2000" spc="-1" strike="noStrike">
                <a:solidFill>
                  <a:srgbClr val="000000"/>
                </a:solidFill>
                <a:latin typeface="New York"/>
                <a:ea typeface="Times New Roman"/>
              </a:rPr>
              <a:t>, they say “</a:t>
            </a:r>
            <a:r>
              <a:rPr b="0" lang="en-US" sz="2000" spc="-1" strike="noStrike">
                <a:solidFill>
                  <a:srgbClr val="000000"/>
                </a:solidFill>
                <a:latin typeface="Courier New"/>
                <a:ea typeface="Times New Roman"/>
              </a:rPr>
              <a:t>prices</a:t>
            </a:r>
            <a:r>
              <a:rPr b="0" lang="en-US" sz="2000" spc="-1" strike="noStrike">
                <a:solidFill>
                  <a:srgbClr val="000000"/>
                </a:solidFill>
                <a:latin typeface="New York"/>
                <a:ea typeface="Times New Roman"/>
              </a:rPr>
              <a:t> sub 0” or simply “</a:t>
            </a:r>
            <a:r>
              <a:rPr b="0" lang="en-US" sz="2000" spc="-1" strike="noStrike">
                <a:solidFill>
                  <a:srgbClr val="000000"/>
                </a:solidFill>
                <a:latin typeface="Courier New"/>
                <a:ea typeface="Times New Roman"/>
              </a:rPr>
              <a:t>prices</a:t>
            </a:r>
            <a:r>
              <a:rPr b="0" lang="en-US" sz="2000" spc="-1" strike="noStrike">
                <a:solidFill>
                  <a:srgbClr val="000000"/>
                </a:solidFill>
                <a:latin typeface="New York"/>
                <a:ea typeface="Times New Roman"/>
              </a:rPr>
              <a:t> zero.”</a:t>
            </a:r>
            <a:endParaRPr b="0" lang="en-US" sz="2000" spc="-1" strike="noStrike">
              <a:latin typeface="Arial"/>
            </a:endParaRPr>
          </a:p>
        </p:txBody>
      </p:sp>
      <p:pic>
        <p:nvPicPr>
          <p:cNvPr id="65" name="Picture 3" descr="This array named prices contains three elements, so the elements are prices[0], prices[1], and prices[2]. The array elements have been&#10;assigned the values 25.00, 36.50, and 47.99, respectively. The element prices[0] is zero numbers away from the beginning of the array. The element prices[1] is one number away from the beginning of the&#10;array, and prices[2] is two numbers away."/>
          <p:cNvPicPr/>
          <p:nvPr/>
        </p:nvPicPr>
        <p:blipFill>
          <a:blip r:embed="rId1"/>
          <a:stretch/>
        </p:blipFill>
        <p:spPr>
          <a:xfrm>
            <a:off x="2743200" y="1676880"/>
            <a:ext cx="5554800" cy="4611600"/>
          </a:xfrm>
          <a:prstGeom prst="rect">
            <a:avLst/>
          </a:prstGeom>
          <a:ln w="0">
            <a:noFill/>
          </a:ln>
        </p:spPr>
      </p:pic>
      <p:sp>
        <p:nvSpPr>
          <p:cNvPr id="66" name="PlaceHolder 2"/>
          <p:cNvSpPr>
            <a:spLocks noGrp="1"/>
          </p:cNvSpPr>
          <p:nvPr>
            <p:ph type="sldNum" idx="14"/>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e46c0a"/>
                </a:solidFill>
                <a:latin typeface="Calibri"/>
              </a:defRPr>
            </a:lvl1pPr>
          </a:lstStyle>
          <a:p>
            <a:pPr algn="r">
              <a:lnSpc>
                <a:spcPct val="100000"/>
              </a:lnSpc>
              <a:buNone/>
            </a:pPr>
            <a:fld id="{57043D97-2BC0-4FFF-8D1E-C3EB85A1AE96}" type="slidenum">
              <a:rPr b="0" lang="en-US" sz="1200" spc="-1" strike="noStrike">
                <a:solidFill>
                  <a:srgbClr val="e46c0a"/>
                </a:solidFill>
                <a:latin typeface="Calibri"/>
              </a:rPr>
              <a:t>&lt;number&gt;</a:t>
            </a:fld>
            <a:endParaRPr b="0" lang="en-US" sz="1200" spc="-1" strike="noStrike">
              <a:latin typeface="Times New Roman"/>
            </a:endParaRPr>
          </a:p>
        </p:txBody>
      </p:sp>
      <p:sp>
        <p:nvSpPr>
          <p:cNvPr id="67" name="PlaceHolder 3"/>
          <p:cNvSpPr>
            <a:spLocks noGrp="1"/>
          </p:cNvSpPr>
          <p:nvPr>
            <p:ph type="ftr" idx="15"/>
          </p:nvPr>
        </p:nvSpPr>
        <p:spPr>
          <a:xfrm>
            <a:off x="457200" y="6356520"/>
            <a:ext cx="5562360" cy="364680"/>
          </a:xfrm>
          <a:prstGeom prst="rect">
            <a:avLst/>
          </a:prstGeom>
          <a:noFill/>
          <a:ln w="0">
            <a:noFill/>
          </a:ln>
        </p:spPr>
        <p:txBody>
          <a:bodyPr anchor="ctr">
            <a:noAutofit/>
          </a:bodyPr>
          <a:lstStyle>
            <a:lvl1pPr>
              <a:lnSpc>
                <a:spcPct val="100000"/>
              </a:lnSpc>
              <a:buNone/>
              <a:defRPr b="0" lang="en-US" sz="1200" spc="-1" strike="noStrike">
                <a:solidFill>
                  <a:srgbClr val="e46c0a"/>
                </a:solidFill>
                <a:latin typeface="Calibri"/>
              </a:defRPr>
            </a:lvl1pPr>
          </a:lstStyle>
          <a:p>
            <a:pPr>
              <a:lnSpc>
                <a:spcPct val="100000"/>
              </a:lnSpc>
              <a:buNone/>
            </a:pPr>
            <a:r>
              <a:rPr b="0" lang="en-US" sz="1200" spc="-1" strike="noStrike">
                <a:solidFill>
                  <a:srgbClr val="e46c0a"/>
                </a:solidFill>
                <a:latin typeface="Calibri"/>
              </a:rPr>
              <a:t>Programming Logic and Design, Ninth Edition</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4680"/>
            <a:ext cx="8229240" cy="1142640"/>
          </a:xfrm>
          <a:prstGeom prst="rect">
            <a:avLst/>
          </a:prstGeom>
          <a:noFill/>
          <a:ln w="9360">
            <a:noFill/>
          </a:ln>
        </p:spPr>
        <p:txBody>
          <a:bodyPr numCol="1" spcCol="0" anchor="ctr">
            <a:noAutofit/>
          </a:bodyPr>
          <a:p>
            <a:pPr algn="ctr">
              <a:lnSpc>
                <a:spcPct val="100000"/>
              </a:lnSpc>
              <a:buNone/>
            </a:pPr>
            <a:r>
              <a:rPr b="0" lang="en-US" sz="4400" spc="-1" strike="noStrike">
                <a:solidFill>
                  <a:srgbClr val="558ed5"/>
                </a:solidFill>
                <a:latin typeface="Calibri"/>
              </a:rPr>
              <a:t>Characteristics of Arrays</a:t>
            </a:r>
            <a:endParaRPr b="0" lang="en-US" sz="4400" spc="-1" strike="noStrike">
              <a:solidFill>
                <a:srgbClr val="ffffff"/>
              </a:solidFill>
              <a:latin typeface="Times New Roman"/>
            </a:endParaRPr>
          </a:p>
        </p:txBody>
      </p:sp>
      <p:sp>
        <p:nvSpPr>
          <p:cNvPr id="69" name="PlaceHolder 2"/>
          <p:cNvSpPr>
            <a:spLocks noGrp="1"/>
          </p:cNvSpPr>
          <p:nvPr>
            <p:ph/>
          </p:nvPr>
        </p:nvSpPr>
        <p:spPr>
          <a:xfrm>
            <a:off x="457200" y="1470960"/>
            <a:ext cx="8457840" cy="4831920"/>
          </a:xfrm>
          <a:prstGeom prst="rect">
            <a:avLst/>
          </a:prstGeom>
          <a:noFill/>
          <a:ln w="9360">
            <a:noFill/>
          </a:ln>
        </p:spPr>
        <p:txBody>
          <a:bodyPr numCol="1" spcCol="0" anchor="t">
            <a:noAutofit/>
          </a:bodyPr>
          <a:p>
            <a:pPr marL="343080" indent="-343080">
              <a:lnSpc>
                <a:spcPct val="100000"/>
              </a:lnSpc>
              <a:spcBef>
                <a:spcPts val="519"/>
              </a:spcBef>
              <a:buClr>
                <a:srgbClr val="000000"/>
              </a:buClr>
              <a:buFont typeface="Arial"/>
              <a:buChar char="•"/>
            </a:pPr>
            <a:r>
              <a:rPr b="0" lang="en-US" sz="2600" spc="-1" strike="noStrike">
                <a:solidFill>
                  <a:srgbClr val="000000"/>
                </a:solidFill>
                <a:latin typeface="Calibri"/>
              </a:rPr>
              <a:t>An array is a list of data items in contiguous memory locations</a:t>
            </a:r>
            <a:endParaRPr b="0" lang="en-US" sz="2600" spc="-1" strike="noStrike">
              <a:solidFill>
                <a:srgbClr val="000000"/>
              </a:solidFill>
              <a:latin typeface="Calibri"/>
            </a:endParaRPr>
          </a:p>
          <a:p>
            <a:pPr marL="343080" indent="-343080">
              <a:lnSpc>
                <a:spcPct val="100000"/>
              </a:lnSpc>
              <a:spcBef>
                <a:spcPts val="519"/>
              </a:spcBef>
              <a:buClr>
                <a:srgbClr val="000000"/>
              </a:buClr>
              <a:buFont typeface="Arial"/>
              <a:buChar char="•"/>
            </a:pPr>
            <a:r>
              <a:rPr b="0" lang="en-US" sz="2600" spc="-1" strike="noStrike">
                <a:solidFill>
                  <a:srgbClr val="000000"/>
                </a:solidFill>
                <a:latin typeface="Calibri"/>
              </a:rPr>
              <a:t>Each data item in an array is an </a:t>
            </a:r>
            <a:r>
              <a:rPr b="0" i="1" lang="en-US" sz="2600" spc="-1" strike="noStrike">
                <a:solidFill>
                  <a:srgbClr val="000000"/>
                </a:solidFill>
                <a:latin typeface="Calibri"/>
              </a:rPr>
              <a:t>element</a:t>
            </a:r>
            <a:endParaRPr b="0" lang="en-US" sz="2600" spc="-1" strike="noStrike">
              <a:solidFill>
                <a:srgbClr val="000000"/>
              </a:solidFill>
              <a:latin typeface="Calibri"/>
            </a:endParaRPr>
          </a:p>
          <a:p>
            <a:pPr marL="343080" indent="-343080">
              <a:lnSpc>
                <a:spcPct val="100000"/>
              </a:lnSpc>
              <a:spcBef>
                <a:spcPts val="519"/>
              </a:spcBef>
              <a:buClr>
                <a:srgbClr val="000000"/>
              </a:buClr>
              <a:buFont typeface="Arial"/>
              <a:buChar char="•"/>
            </a:pPr>
            <a:r>
              <a:rPr b="0" lang="en-US" sz="2600" spc="-1" strike="noStrike">
                <a:solidFill>
                  <a:srgbClr val="000000"/>
                </a:solidFill>
                <a:latin typeface="Calibri"/>
              </a:rPr>
              <a:t>Each array element is the same data type and the same size</a:t>
            </a:r>
            <a:endParaRPr b="0" lang="en-US" sz="2600" spc="-1" strike="noStrike">
              <a:solidFill>
                <a:srgbClr val="000000"/>
              </a:solidFill>
              <a:latin typeface="Calibri"/>
            </a:endParaRPr>
          </a:p>
          <a:p>
            <a:pPr marL="343080" indent="-343080">
              <a:lnSpc>
                <a:spcPct val="100000"/>
              </a:lnSpc>
              <a:spcBef>
                <a:spcPts val="519"/>
              </a:spcBef>
              <a:buClr>
                <a:srgbClr val="000000"/>
              </a:buClr>
              <a:buFont typeface="Arial"/>
              <a:buChar char="•"/>
            </a:pPr>
            <a:r>
              <a:rPr b="0" lang="en-US" sz="2600" spc="-1" strike="noStrike">
                <a:solidFill>
                  <a:srgbClr val="000000"/>
                </a:solidFill>
                <a:latin typeface="Calibri"/>
              </a:rPr>
              <a:t>Each element is differentiated from the others by a subscript, which is a whole number</a:t>
            </a:r>
            <a:endParaRPr b="0" lang="en-US" sz="2600" spc="-1" strike="noStrike">
              <a:solidFill>
                <a:srgbClr val="000000"/>
              </a:solidFill>
              <a:latin typeface="Calibri"/>
            </a:endParaRPr>
          </a:p>
          <a:p>
            <a:pPr marL="343080" indent="-343080">
              <a:lnSpc>
                <a:spcPct val="100000"/>
              </a:lnSpc>
              <a:spcBef>
                <a:spcPts val="519"/>
              </a:spcBef>
              <a:buClr>
                <a:srgbClr val="000000"/>
              </a:buClr>
              <a:buFont typeface="Arial"/>
              <a:buChar char="•"/>
            </a:pPr>
            <a:r>
              <a:rPr b="0" lang="en-US" sz="2600" spc="-1" strike="noStrike">
                <a:solidFill>
                  <a:srgbClr val="000000"/>
                </a:solidFill>
                <a:latin typeface="Calibri"/>
              </a:rPr>
              <a:t>Usable subscripts for an array range from 0 to one less than the number of elements in an array </a:t>
            </a:r>
            <a:endParaRPr b="0" lang="en-US" sz="2600" spc="-1" strike="noStrike">
              <a:solidFill>
                <a:srgbClr val="000000"/>
              </a:solidFill>
              <a:latin typeface="Calibri"/>
            </a:endParaRPr>
          </a:p>
          <a:p>
            <a:pPr marL="343080" indent="-343080">
              <a:lnSpc>
                <a:spcPct val="100000"/>
              </a:lnSpc>
              <a:spcBef>
                <a:spcPts val="519"/>
              </a:spcBef>
              <a:buClr>
                <a:srgbClr val="000000"/>
              </a:buClr>
              <a:buFont typeface="Arial"/>
              <a:buChar char="•"/>
            </a:pPr>
            <a:r>
              <a:rPr b="0" lang="en-US" sz="2600" spc="-1" strike="noStrike">
                <a:solidFill>
                  <a:srgbClr val="000000"/>
                </a:solidFill>
                <a:latin typeface="Calibri"/>
              </a:rPr>
              <a:t>Each array element can be used in the same way as a single item of the same data type</a:t>
            </a:r>
            <a:endParaRPr b="0" lang="en-US" sz="2600" spc="-1" strike="noStrike">
              <a:solidFill>
                <a:srgbClr val="000000"/>
              </a:solidFill>
              <a:latin typeface="Calibri"/>
            </a:endParaRPr>
          </a:p>
          <a:p>
            <a:endParaRPr b="0" lang="en-US" sz="2400" spc="-1" strike="noStrike">
              <a:solidFill>
                <a:srgbClr val="000000"/>
              </a:solidFill>
              <a:latin typeface="Calibri"/>
            </a:endParaRPr>
          </a:p>
        </p:txBody>
      </p:sp>
      <p:sp>
        <p:nvSpPr>
          <p:cNvPr id="70" name="PlaceHolder 3"/>
          <p:cNvSpPr>
            <a:spLocks noGrp="1"/>
          </p:cNvSpPr>
          <p:nvPr>
            <p:ph type="sldNum" idx="16"/>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e46c0a"/>
                </a:solidFill>
                <a:latin typeface="Calibri"/>
              </a:defRPr>
            </a:lvl1pPr>
          </a:lstStyle>
          <a:p>
            <a:pPr algn="r">
              <a:lnSpc>
                <a:spcPct val="100000"/>
              </a:lnSpc>
              <a:buNone/>
            </a:pPr>
            <a:fld id="{2B947A11-DE44-4F3A-BD37-831250AE5477}" type="slidenum">
              <a:rPr b="0" lang="en-US" sz="1200" spc="-1" strike="noStrike">
                <a:solidFill>
                  <a:srgbClr val="e46c0a"/>
                </a:solidFill>
                <a:latin typeface="Calibri"/>
              </a:rPr>
              <a:t>&lt;number&gt;</a:t>
            </a:fld>
            <a:endParaRPr b="0" lang="en-US" sz="1200" spc="-1" strike="noStrike">
              <a:latin typeface="Times New Roman"/>
            </a:endParaRPr>
          </a:p>
        </p:txBody>
      </p:sp>
      <p:sp>
        <p:nvSpPr>
          <p:cNvPr id="71" name="PlaceHolder 4"/>
          <p:cNvSpPr>
            <a:spLocks noGrp="1"/>
          </p:cNvSpPr>
          <p:nvPr>
            <p:ph type="ftr" idx="17"/>
          </p:nvPr>
        </p:nvSpPr>
        <p:spPr>
          <a:xfrm>
            <a:off x="457200" y="6356520"/>
            <a:ext cx="5562360" cy="364680"/>
          </a:xfrm>
          <a:prstGeom prst="rect">
            <a:avLst/>
          </a:prstGeom>
          <a:noFill/>
          <a:ln w="0">
            <a:noFill/>
          </a:ln>
        </p:spPr>
        <p:txBody>
          <a:bodyPr anchor="ctr">
            <a:noAutofit/>
          </a:bodyPr>
          <a:lstStyle>
            <a:lvl1pPr>
              <a:lnSpc>
                <a:spcPct val="100000"/>
              </a:lnSpc>
              <a:buNone/>
              <a:defRPr b="0" lang="en-US" sz="1200" spc="-1" strike="noStrike">
                <a:solidFill>
                  <a:srgbClr val="e46c0a"/>
                </a:solidFill>
                <a:latin typeface="Calibri"/>
              </a:defRPr>
            </a:lvl1pPr>
          </a:lstStyle>
          <a:p>
            <a:pPr>
              <a:lnSpc>
                <a:spcPct val="100000"/>
              </a:lnSpc>
              <a:buNone/>
            </a:pPr>
            <a:r>
              <a:rPr b="0" lang="en-US" sz="1200" spc="-1" strike="noStrike">
                <a:solidFill>
                  <a:srgbClr val="e46c0a"/>
                </a:solidFill>
                <a:latin typeface="Calibri"/>
              </a:rPr>
              <a:t>Programming Logic and Design, Ninth Edition</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4680"/>
            <a:ext cx="8229240" cy="1142640"/>
          </a:xfrm>
          <a:prstGeom prst="rect">
            <a:avLst/>
          </a:prstGeom>
          <a:noFill/>
          <a:ln w="9360">
            <a:noFill/>
          </a:ln>
        </p:spPr>
        <p:txBody>
          <a:bodyPr numCol="1" spcCol="0" anchor="ctr">
            <a:noAutofit/>
          </a:bodyPr>
          <a:p>
            <a:pPr algn="ctr">
              <a:lnSpc>
                <a:spcPct val="100000"/>
              </a:lnSpc>
              <a:buNone/>
            </a:pPr>
            <a:r>
              <a:rPr b="0" lang="en-US" sz="4400" spc="-1" strike="noStrike">
                <a:solidFill>
                  <a:srgbClr val="558ed5"/>
                </a:solidFill>
                <a:latin typeface="Calibri"/>
              </a:rPr>
              <a:t>How an Array Can </a:t>
            </a:r>
            <a:br>
              <a:rPr sz="4400"/>
            </a:br>
            <a:r>
              <a:rPr b="0" lang="en-US" sz="4400" spc="-1" strike="noStrike">
                <a:solidFill>
                  <a:srgbClr val="558ed5"/>
                </a:solidFill>
                <a:latin typeface="Calibri"/>
              </a:rPr>
              <a:t>Replace Nested Decisions</a:t>
            </a:r>
            <a:endParaRPr b="0" lang="en-US" sz="4400" spc="-1" strike="noStrike">
              <a:solidFill>
                <a:srgbClr val="ffffff"/>
              </a:solidFill>
              <a:latin typeface="Times New Roman"/>
            </a:endParaRPr>
          </a:p>
        </p:txBody>
      </p:sp>
      <p:sp>
        <p:nvSpPr>
          <p:cNvPr id="73" name="PlaceHolder 2"/>
          <p:cNvSpPr>
            <a:spLocks noGrp="1"/>
          </p:cNvSpPr>
          <p:nvPr>
            <p:ph/>
          </p:nvPr>
        </p:nvSpPr>
        <p:spPr>
          <a:xfrm>
            <a:off x="457200" y="1676520"/>
            <a:ext cx="8229240" cy="4571640"/>
          </a:xfrm>
          <a:prstGeom prst="rect">
            <a:avLst/>
          </a:prstGeom>
          <a:noFill/>
          <a:ln w="9360">
            <a:noFill/>
          </a:ln>
        </p:spPr>
        <p:txBody>
          <a:bodyPr numCol="1" spcCol="0" anchor="t">
            <a:noAutofit/>
          </a:bodyPr>
          <a:p>
            <a:pPr marL="343080" indent="-343080">
              <a:lnSpc>
                <a:spcPct val="90000"/>
              </a:lnSpc>
              <a:spcBef>
                <a:spcPts val="561"/>
              </a:spcBef>
              <a:buClr>
                <a:srgbClr val="000000"/>
              </a:buClr>
              <a:buFont typeface="Arial"/>
              <a:buChar char="•"/>
            </a:pPr>
            <a:r>
              <a:rPr b="0" lang="en-US" sz="2800" spc="-1" strike="noStrike">
                <a:solidFill>
                  <a:srgbClr val="000000"/>
                </a:solidFill>
                <a:latin typeface="Calibri"/>
              </a:rPr>
              <a:t>Example: Human Resources Department Dependents report</a:t>
            </a:r>
            <a:endParaRPr b="0" lang="en-US" sz="2800" spc="-1" strike="noStrike">
              <a:solidFill>
                <a:srgbClr val="000000"/>
              </a:solidFill>
              <a:latin typeface="Calibri"/>
            </a:endParaRPr>
          </a:p>
          <a:p>
            <a:pPr lvl="1" marL="743040" indent="-285840">
              <a:lnSpc>
                <a:spcPct val="90000"/>
              </a:lnSpc>
              <a:spcBef>
                <a:spcPts val="479"/>
              </a:spcBef>
              <a:buClr>
                <a:srgbClr val="000000"/>
              </a:buClr>
              <a:buFont typeface="Arial"/>
              <a:buChar char="–"/>
            </a:pPr>
            <a:r>
              <a:rPr b="0" lang="en-US" sz="2400" spc="-1" strike="noStrike">
                <a:solidFill>
                  <a:srgbClr val="000000"/>
                </a:solidFill>
                <a:latin typeface="Calibri"/>
              </a:rPr>
              <a:t>List employees who have </a:t>
            </a:r>
            <a:br>
              <a:rPr sz="2400"/>
            </a:br>
            <a:r>
              <a:rPr b="0" lang="en-US" sz="2400" spc="-1" strike="noStrike">
                <a:solidFill>
                  <a:srgbClr val="000000"/>
                </a:solidFill>
                <a:latin typeface="Calibri"/>
              </a:rPr>
              <a:t>claimed zero through five </a:t>
            </a:r>
            <a:br>
              <a:rPr sz="2400"/>
            </a:br>
            <a:r>
              <a:rPr b="0" lang="en-US" sz="2400" spc="-1" strike="noStrike">
                <a:solidFill>
                  <a:srgbClr val="000000"/>
                </a:solidFill>
                <a:latin typeface="Calibri"/>
              </a:rPr>
              <a:t>dependents</a:t>
            </a:r>
            <a:endParaRPr b="0" lang="en-US" sz="2400" spc="-1" strike="noStrike">
              <a:solidFill>
                <a:srgbClr val="000000"/>
              </a:solidFill>
              <a:latin typeface="Calibri"/>
            </a:endParaRPr>
          </a:p>
          <a:p>
            <a:pPr lvl="2" marL="1143000" indent="-228600">
              <a:lnSpc>
                <a:spcPct val="90000"/>
              </a:lnSpc>
              <a:spcBef>
                <a:spcPts val="400"/>
              </a:spcBef>
              <a:buClr>
                <a:srgbClr val="000000"/>
              </a:buClr>
              <a:buFont typeface="Arial"/>
              <a:buChar char="•"/>
            </a:pPr>
            <a:r>
              <a:rPr b="0" lang="en-US" sz="2000" spc="-1" strike="noStrike">
                <a:solidFill>
                  <a:srgbClr val="000000"/>
                </a:solidFill>
                <a:latin typeface="Calibri"/>
              </a:rPr>
              <a:t>Assume no employee has more </a:t>
            </a:r>
            <a:br>
              <a:rPr sz="2000"/>
            </a:br>
            <a:r>
              <a:rPr b="0" lang="en-US" sz="2000" spc="-1" strike="noStrike">
                <a:solidFill>
                  <a:srgbClr val="000000"/>
                </a:solidFill>
                <a:latin typeface="Calibri"/>
              </a:rPr>
              <a:t>than five dependents</a:t>
            </a:r>
            <a:endParaRPr b="0" lang="en-US" sz="2000" spc="-1" strike="noStrike">
              <a:solidFill>
                <a:srgbClr val="000000"/>
              </a:solidFill>
              <a:latin typeface="Calibri"/>
            </a:endParaRPr>
          </a:p>
          <a:p>
            <a:pPr marL="343080" indent="-343080">
              <a:lnSpc>
                <a:spcPct val="90000"/>
              </a:lnSpc>
              <a:spcBef>
                <a:spcPts val="561"/>
              </a:spcBef>
              <a:buClr>
                <a:srgbClr val="000000"/>
              </a:buClr>
              <a:buFont typeface="Arial"/>
              <a:buChar char="•"/>
            </a:pPr>
            <a:r>
              <a:rPr b="0" lang="en-US" sz="2800" spc="-1" strike="noStrike">
                <a:solidFill>
                  <a:srgbClr val="000000"/>
                </a:solidFill>
                <a:latin typeface="Calibri"/>
              </a:rPr>
              <a:t>Application produces counts </a:t>
            </a:r>
            <a:br>
              <a:rPr sz="2800"/>
            </a:br>
            <a:r>
              <a:rPr b="0" lang="en-US" sz="2800" spc="-1" strike="noStrike">
                <a:solidFill>
                  <a:srgbClr val="000000"/>
                </a:solidFill>
                <a:latin typeface="Calibri"/>
              </a:rPr>
              <a:t>for dependent categories </a:t>
            </a:r>
            <a:endParaRPr b="0" lang="en-US" sz="2800" spc="-1" strike="noStrike">
              <a:solidFill>
                <a:srgbClr val="000000"/>
              </a:solidFill>
              <a:latin typeface="Calibri"/>
            </a:endParaRPr>
          </a:p>
          <a:p>
            <a:pPr lvl="1" marL="743040" indent="-285840">
              <a:lnSpc>
                <a:spcPct val="90000"/>
              </a:lnSpc>
              <a:spcBef>
                <a:spcPts val="479"/>
              </a:spcBef>
              <a:buClr>
                <a:srgbClr val="000000"/>
              </a:buClr>
              <a:buFont typeface="Arial"/>
              <a:buChar char="–"/>
            </a:pPr>
            <a:r>
              <a:rPr b="0" lang="en-US" sz="2400" spc="-1" strike="noStrike">
                <a:solidFill>
                  <a:srgbClr val="000000"/>
                </a:solidFill>
                <a:latin typeface="Calibri"/>
              </a:rPr>
              <a:t>Uses a series of decisions</a:t>
            </a:r>
            <a:endParaRPr b="0" lang="en-US" sz="2400" spc="-1" strike="noStrike">
              <a:solidFill>
                <a:srgbClr val="000000"/>
              </a:solidFill>
              <a:latin typeface="Calibri"/>
            </a:endParaRPr>
          </a:p>
          <a:p>
            <a:pPr marL="343080" indent="-343080">
              <a:lnSpc>
                <a:spcPct val="90000"/>
              </a:lnSpc>
              <a:spcBef>
                <a:spcPts val="561"/>
              </a:spcBef>
              <a:buClr>
                <a:srgbClr val="000000"/>
              </a:buClr>
              <a:buFont typeface="Arial"/>
              <a:buChar char="•"/>
            </a:pPr>
            <a:r>
              <a:rPr b="0" lang="en-US" sz="2800" spc="-1" strike="noStrike">
                <a:solidFill>
                  <a:srgbClr val="000000"/>
                </a:solidFill>
                <a:latin typeface="Calibri"/>
              </a:rPr>
              <a:t>Application does not scale </a:t>
            </a:r>
            <a:br>
              <a:rPr sz="2800"/>
            </a:br>
            <a:r>
              <a:rPr b="0" lang="en-US" sz="2800" spc="-1" strike="noStrike">
                <a:solidFill>
                  <a:srgbClr val="000000"/>
                </a:solidFill>
                <a:latin typeface="Calibri"/>
              </a:rPr>
              <a:t>up to more dependents</a:t>
            </a:r>
            <a:endParaRPr b="0" lang="en-US" sz="2800" spc="-1" strike="noStrike">
              <a:solidFill>
                <a:srgbClr val="000000"/>
              </a:solidFill>
              <a:latin typeface="Calibri"/>
            </a:endParaRPr>
          </a:p>
        </p:txBody>
      </p:sp>
      <p:pic>
        <p:nvPicPr>
          <p:cNvPr id="74" name="Picture 1" descr="A a report that lists the number of employees who have claimed 0, 1, 2, 3, 4, or 5 dependents."/>
          <p:cNvPicPr/>
          <p:nvPr/>
        </p:nvPicPr>
        <p:blipFill>
          <a:blip r:embed="rId1"/>
          <a:stretch/>
        </p:blipFill>
        <p:spPr>
          <a:xfrm>
            <a:off x="6172200" y="2133720"/>
            <a:ext cx="2822400" cy="3581280"/>
          </a:xfrm>
          <a:prstGeom prst="rect">
            <a:avLst/>
          </a:prstGeom>
          <a:ln w="0">
            <a:noFill/>
          </a:ln>
        </p:spPr>
      </p:pic>
      <p:sp>
        <p:nvSpPr>
          <p:cNvPr id="75" name="PlaceHolder 3"/>
          <p:cNvSpPr>
            <a:spLocks noGrp="1"/>
          </p:cNvSpPr>
          <p:nvPr>
            <p:ph type="sldNum" idx="18"/>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e46c0a"/>
                </a:solidFill>
                <a:latin typeface="Calibri"/>
              </a:defRPr>
            </a:lvl1pPr>
          </a:lstStyle>
          <a:p>
            <a:pPr algn="r">
              <a:lnSpc>
                <a:spcPct val="100000"/>
              </a:lnSpc>
              <a:buNone/>
            </a:pPr>
            <a:fld id="{D5F136B5-0F0D-4223-BBAD-6C49843EECF7}" type="slidenum">
              <a:rPr b="0" lang="en-US" sz="1200" spc="-1" strike="noStrike">
                <a:solidFill>
                  <a:srgbClr val="e46c0a"/>
                </a:solidFill>
                <a:latin typeface="Calibri"/>
              </a:rPr>
              <a:t>&lt;number&gt;</a:t>
            </a:fld>
            <a:endParaRPr b="0" lang="en-US" sz="1200" spc="-1" strike="noStrike">
              <a:latin typeface="Times New Roman"/>
            </a:endParaRPr>
          </a:p>
        </p:txBody>
      </p:sp>
      <p:sp>
        <p:nvSpPr>
          <p:cNvPr id="76" name="PlaceHolder 4"/>
          <p:cNvSpPr>
            <a:spLocks noGrp="1"/>
          </p:cNvSpPr>
          <p:nvPr>
            <p:ph type="ftr" idx="19"/>
          </p:nvPr>
        </p:nvSpPr>
        <p:spPr>
          <a:xfrm>
            <a:off x="457200" y="6356520"/>
            <a:ext cx="5562360" cy="364680"/>
          </a:xfrm>
          <a:prstGeom prst="rect">
            <a:avLst/>
          </a:prstGeom>
          <a:noFill/>
          <a:ln w="0">
            <a:noFill/>
          </a:ln>
        </p:spPr>
        <p:txBody>
          <a:bodyPr anchor="ctr">
            <a:noAutofit/>
          </a:bodyPr>
          <a:lstStyle>
            <a:lvl1pPr>
              <a:lnSpc>
                <a:spcPct val="100000"/>
              </a:lnSpc>
              <a:buNone/>
              <a:defRPr b="0" lang="en-US" sz="1200" spc="-1" strike="noStrike">
                <a:solidFill>
                  <a:srgbClr val="e46c0a"/>
                </a:solidFill>
                <a:latin typeface="Calibri"/>
              </a:defRPr>
            </a:lvl1pPr>
          </a:lstStyle>
          <a:p>
            <a:pPr>
              <a:lnSpc>
                <a:spcPct val="100000"/>
              </a:lnSpc>
              <a:buNone/>
            </a:pPr>
            <a:r>
              <a:rPr b="0" lang="en-US" sz="1200" spc="-1" strike="noStrike">
                <a:solidFill>
                  <a:srgbClr val="e46c0a"/>
                </a:solidFill>
                <a:latin typeface="Calibri"/>
              </a:rPr>
              <a:t>Programming Logic and Design, Ninth Edition</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159120" y="511200"/>
            <a:ext cx="3839400" cy="2971440"/>
          </a:xfrm>
          <a:prstGeom prst="rect">
            <a:avLst/>
          </a:prstGeom>
          <a:noFill/>
          <a:ln w="9360">
            <a:noFill/>
          </a:ln>
        </p:spPr>
        <p:txBody>
          <a:bodyPr numCol="1" spcCol="0" anchor="ctr">
            <a:noAutofit/>
          </a:bodyPr>
          <a:p>
            <a:pPr algn="ctr">
              <a:lnSpc>
                <a:spcPct val="100000"/>
              </a:lnSpc>
              <a:buNone/>
            </a:pPr>
            <a:r>
              <a:rPr b="0" lang="en-US" sz="4400" spc="-1" strike="noStrike">
                <a:solidFill>
                  <a:srgbClr val="558ed5"/>
                </a:solidFill>
                <a:latin typeface="Calibri"/>
              </a:rPr>
              <a:t>How an Array Can </a:t>
            </a:r>
            <a:br>
              <a:rPr sz="4400"/>
            </a:br>
            <a:r>
              <a:rPr b="0" lang="en-US" sz="4400" spc="-1" strike="noStrike">
                <a:solidFill>
                  <a:srgbClr val="558ed5"/>
                </a:solidFill>
                <a:latin typeface="Calibri"/>
              </a:rPr>
              <a:t>Replace Nested Decisions </a:t>
            </a:r>
            <a:r>
              <a:rPr b="0" lang="en-US" sz="1200" spc="-1" strike="noStrike">
                <a:solidFill>
                  <a:srgbClr val="558ed5"/>
                </a:solidFill>
                <a:latin typeface="Calibri"/>
              </a:rPr>
              <a:t>(continued -1)</a:t>
            </a:r>
            <a:endParaRPr b="0" lang="en-US" sz="1200" spc="-1" strike="noStrike">
              <a:solidFill>
                <a:srgbClr val="ffffff"/>
              </a:solidFill>
              <a:latin typeface="Times New Roman"/>
            </a:endParaRPr>
          </a:p>
        </p:txBody>
      </p:sp>
      <p:pic>
        <p:nvPicPr>
          <p:cNvPr id="78" name="Picture 2" descr="The logic of using nested ifs is correct, but the process is cumbersome and certainly not recommended."/>
          <p:cNvPicPr/>
          <p:nvPr/>
        </p:nvPicPr>
        <p:blipFill>
          <a:blip r:embed="rId1"/>
          <a:stretch/>
        </p:blipFill>
        <p:spPr>
          <a:xfrm>
            <a:off x="4059720" y="511200"/>
            <a:ext cx="4453560" cy="5980680"/>
          </a:xfrm>
          <a:prstGeom prst="rect">
            <a:avLst/>
          </a:prstGeom>
          <a:ln w="0">
            <a:noFill/>
          </a:ln>
        </p:spPr>
      </p:pic>
      <p:sp>
        <p:nvSpPr>
          <p:cNvPr id="79" name="PlaceHolder 2"/>
          <p:cNvSpPr>
            <a:spLocks noGrp="1"/>
          </p:cNvSpPr>
          <p:nvPr>
            <p:ph type="sldNum" idx="20"/>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e46c0a"/>
                </a:solidFill>
                <a:latin typeface="Calibri"/>
              </a:defRPr>
            </a:lvl1pPr>
          </a:lstStyle>
          <a:p>
            <a:pPr algn="r">
              <a:lnSpc>
                <a:spcPct val="100000"/>
              </a:lnSpc>
              <a:buNone/>
            </a:pPr>
            <a:fld id="{B10EE295-510B-4061-80AF-5C07403264A3}" type="slidenum">
              <a:rPr b="0" lang="en-US" sz="1200" spc="-1" strike="noStrike">
                <a:solidFill>
                  <a:srgbClr val="e46c0a"/>
                </a:solidFill>
                <a:latin typeface="Calibri"/>
              </a:rPr>
              <a:t>&lt;number&gt;</a:t>
            </a:fld>
            <a:endParaRPr b="0" lang="en-US" sz="1200" spc="-1" strike="noStrike">
              <a:latin typeface="Times New Roman"/>
            </a:endParaRPr>
          </a:p>
        </p:txBody>
      </p:sp>
      <p:sp>
        <p:nvSpPr>
          <p:cNvPr id="80" name="PlaceHolder 3"/>
          <p:cNvSpPr>
            <a:spLocks noGrp="1"/>
          </p:cNvSpPr>
          <p:nvPr>
            <p:ph type="ftr" idx="21"/>
          </p:nvPr>
        </p:nvSpPr>
        <p:spPr>
          <a:xfrm>
            <a:off x="457200" y="6356520"/>
            <a:ext cx="5562360" cy="364680"/>
          </a:xfrm>
          <a:prstGeom prst="rect">
            <a:avLst/>
          </a:prstGeom>
          <a:noFill/>
          <a:ln w="0">
            <a:noFill/>
          </a:ln>
        </p:spPr>
        <p:txBody>
          <a:bodyPr anchor="ctr">
            <a:noAutofit/>
          </a:bodyPr>
          <a:lstStyle>
            <a:lvl1pPr>
              <a:lnSpc>
                <a:spcPct val="100000"/>
              </a:lnSpc>
              <a:buNone/>
              <a:defRPr b="0" lang="en-US" sz="1200" spc="-1" strike="noStrike">
                <a:solidFill>
                  <a:srgbClr val="e46c0a"/>
                </a:solidFill>
                <a:latin typeface="Calibri"/>
              </a:defRPr>
            </a:lvl1pPr>
          </a:lstStyle>
          <a:p>
            <a:pPr>
              <a:lnSpc>
                <a:spcPct val="100000"/>
              </a:lnSpc>
              <a:buNone/>
            </a:pPr>
            <a:r>
              <a:rPr b="0" lang="en-US" sz="1200" spc="-1" strike="noStrike">
                <a:solidFill>
                  <a:srgbClr val="e46c0a"/>
                </a:solidFill>
                <a:latin typeface="Calibri"/>
              </a:rPr>
              <a:t>Programming Logic and Design, Ninth Edition</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4680"/>
            <a:ext cx="8229240" cy="1142640"/>
          </a:xfrm>
          <a:prstGeom prst="rect">
            <a:avLst/>
          </a:prstGeom>
          <a:noFill/>
          <a:ln w="9360">
            <a:noFill/>
          </a:ln>
        </p:spPr>
        <p:txBody>
          <a:bodyPr numCol="1" spcCol="0" anchor="ctr">
            <a:noAutofit/>
          </a:bodyPr>
          <a:p>
            <a:pPr algn="ctr">
              <a:lnSpc>
                <a:spcPct val="100000"/>
              </a:lnSpc>
              <a:buNone/>
            </a:pPr>
            <a:r>
              <a:rPr b="0" lang="en-US" sz="4400" spc="-1" strike="noStrike">
                <a:solidFill>
                  <a:srgbClr val="558ed5"/>
                </a:solidFill>
                <a:latin typeface="Calibri"/>
              </a:rPr>
              <a:t>How an Array Can Replace </a:t>
            </a:r>
            <a:br>
              <a:rPr sz="4400"/>
            </a:br>
            <a:r>
              <a:rPr b="0" lang="en-US" sz="4400" spc="-1" strike="noStrike">
                <a:solidFill>
                  <a:srgbClr val="558ed5"/>
                </a:solidFill>
                <a:latin typeface="Calibri"/>
              </a:rPr>
              <a:t>Nested Decisions </a:t>
            </a:r>
            <a:r>
              <a:rPr b="0" lang="en-US" sz="1200" spc="-1" strike="noStrike">
                <a:solidFill>
                  <a:srgbClr val="558ed5"/>
                </a:solidFill>
                <a:latin typeface="Calibri"/>
              </a:rPr>
              <a:t>(continued -2)</a:t>
            </a:r>
            <a:endParaRPr b="0" lang="en-US" sz="1200" spc="-1" strike="noStrike">
              <a:solidFill>
                <a:srgbClr val="ffffff"/>
              </a:solidFill>
              <a:latin typeface="Times New Roman"/>
            </a:endParaRPr>
          </a:p>
        </p:txBody>
      </p:sp>
      <p:sp>
        <p:nvSpPr>
          <p:cNvPr id="82" name="PlaceHolder 2"/>
          <p:cNvSpPr>
            <a:spLocks noGrp="1"/>
          </p:cNvSpPr>
          <p:nvPr>
            <p:ph/>
          </p:nvPr>
        </p:nvSpPr>
        <p:spPr>
          <a:xfrm>
            <a:off x="457200" y="1752480"/>
            <a:ext cx="8457840" cy="4419360"/>
          </a:xfrm>
          <a:prstGeom prst="rect">
            <a:avLst/>
          </a:prstGeom>
          <a:noFill/>
          <a:ln w="9360">
            <a:noFill/>
          </a:ln>
        </p:spPr>
        <p:txBody>
          <a:bodyPr numCol="1" spcCol="0" anchor="t">
            <a:noAutofit/>
          </a:bodyPr>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The array reduces the number of statements needed</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Six dependent count accumulators are redefined as a single array</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Variable as a subscript to the array</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Array subscript variable must be:</a:t>
            </a:r>
            <a:endParaRPr b="0" lang="en-US" sz="2800" spc="-1" strike="noStrike">
              <a:solidFill>
                <a:srgbClr val="000000"/>
              </a:solidFill>
              <a:latin typeface="Calibri"/>
            </a:endParaRPr>
          </a:p>
          <a:p>
            <a:pPr lvl="1" marL="743040" indent="-285840">
              <a:lnSpc>
                <a:spcPct val="100000"/>
              </a:lnSpc>
              <a:spcBef>
                <a:spcPts val="479"/>
              </a:spcBef>
              <a:buClr>
                <a:srgbClr val="000000"/>
              </a:buClr>
              <a:buFont typeface="Arial"/>
              <a:buChar char="–"/>
            </a:pPr>
            <a:r>
              <a:rPr b="0" lang="en-US" sz="2400" spc="-1" strike="noStrike">
                <a:solidFill>
                  <a:srgbClr val="000000"/>
                </a:solidFill>
                <a:latin typeface="Calibri"/>
              </a:rPr>
              <a:t>Numeric with no decimal places</a:t>
            </a:r>
            <a:endParaRPr b="0" lang="en-US" sz="2400" spc="-1" strike="noStrike">
              <a:solidFill>
                <a:srgbClr val="000000"/>
              </a:solidFill>
              <a:latin typeface="Calibri"/>
            </a:endParaRPr>
          </a:p>
          <a:p>
            <a:pPr lvl="1" marL="743040" indent="-285840">
              <a:lnSpc>
                <a:spcPct val="100000"/>
              </a:lnSpc>
              <a:spcBef>
                <a:spcPts val="479"/>
              </a:spcBef>
              <a:buClr>
                <a:srgbClr val="000000"/>
              </a:buClr>
              <a:buFont typeface="Arial"/>
              <a:buChar char="–"/>
            </a:pPr>
            <a:r>
              <a:rPr b="0" lang="en-US" sz="2400" spc="-1" strike="noStrike">
                <a:solidFill>
                  <a:srgbClr val="000000"/>
                </a:solidFill>
                <a:latin typeface="Calibri"/>
              </a:rPr>
              <a:t>Initialized to 0</a:t>
            </a:r>
            <a:endParaRPr b="0" lang="en-US" sz="2400" spc="-1" strike="noStrike">
              <a:solidFill>
                <a:srgbClr val="000000"/>
              </a:solidFill>
              <a:latin typeface="Calibri"/>
            </a:endParaRPr>
          </a:p>
          <a:p>
            <a:pPr lvl="1" marL="743040" indent="-285840">
              <a:lnSpc>
                <a:spcPct val="100000"/>
              </a:lnSpc>
              <a:spcBef>
                <a:spcPts val="479"/>
              </a:spcBef>
              <a:buClr>
                <a:srgbClr val="000000"/>
              </a:buClr>
              <a:buFont typeface="Arial"/>
              <a:buChar char="–"/>
            </a:pPr>
            <a:r>
              <a:rPr b="0" lang="en-US" sz="2400" spc="-1" strike="noStrike">
                <a:solidFill>
                  <a:srgbClr val="000000"/>
                </a:solidFill>
                <a:latin typeface="Calibri"/>
              </a:rPr>
              <a:t>Incremented by 1 each time the logic passes through the loop</a:t>
            </a:r>
            <a:endParaRPr b="0" lang="en-US" sz="2400" spc="-1" strike="noStrike">
              <a:solidFill>
                <a:srgbClr val="000000"/>
              </a:solidFill>
              <a:latin typeface="Calibri"/>
            </a:endParaRPr>
          </a:p>
          <a:p>
            <a:endParaRPr b="0" lang="en-US" sz="2400" spc="-1" strike="noStrike">
              <a:solidFill>
                <a:srgbClr val="000000"/>
              </a:solidFill>
              <a:latin typeface="Calibri"/>
            </a:endParaRPr>
          </a:p>
        </p:txBody>
      </p:sp>
      <p:sp>
        <p:nvSpPr>
          <p:cNvPr id="83" name="PlaceHolder 3"/>
          <p:cNvSpPr>
            <a:spLocks noGrp="1"/>
          </p:cNvSpPr>
          <p:nvPr>
            <p:ph type="sldNum" idx="22"/>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e46c0a"/>
                </a:solidFill>
                <a:latin typeface="Calibri"/>
              </a:defRPr>
            </a:lvl1pPr>
          </a:lstStyle>
          <a:p>
            <a:pPr algn="r">
              <a:lnSpc>
                <a:spcPct val="100000"/>
              </a:lnSpc>
              <a:buNone/>
            </a:pPr>
            <a:fld id="{8388A343-911D-4B76-A42B-C0BB5047FAED}" type="slidenum">
              <a:rPr b="0" lang="en-US" sz="1200" spc="-1" strike="noStrike">
                <a:solidFill>
                  <a:srgbClr val="e46c0a"/>
                </a:solidFill>
                <a:latin typeface="Calibri"/>
              </a:rPr>
              <a:t>&lt;number&gt;</a:t>
            </a:fld>
            <a:endParaRPr b="0" lang="en-US" sz="1200" spc="-1" strike="noStrike">
              <a:latin typeface="Times New Roman"/>
            </a:endParaRPr>
          </a:p>
        </p:txBody>
      </p:sp>
      <p:sp>
        <p:nvSpPr>
          <p:cNvPr id="84" name="PlaceHolder 4"/>
          <p:cNvSpPr>
            <a:spLocks noGrp="1"/>
          </p:cNvSpPr>
          <p:nvPr>
            <p:ph type="ftr" idx="23"/>
          </p:nvPr>
        </p:nvSpPr>
        <p:spPr>
          <a:xfrm>
            <a:off x="457200" y="6356520"/>
            <a:ext cx="5562360" cy="364680"/>
          </a:xfrm>
          <a:prstGeom prst="rect">
            <a:avLst/>
          </a:prstGeom>
          <a:noFill/>
          <a:ln w="0">
            <a:noFill/>
          </a:ln>
        </p:spPr>
        <p:txBody>
          <a:bodyPr anchor="ctr">
            <a:noAutofit/>
          </a:bodyPr>
          <a:lstStyle>
            <a:lvl1pPr>
              <a:lnSpc>
                <a:spcPct val="100000"/>
              </a:lnSpc>
              <a:buNone/>
              <a:defRPr b="0" lang="en-US" sz="1200" spc="-1" strike="noStrike">
                <a:solidFill>
                  <a:srgbClr val="e46c0a"/>
                </a:solidFill>
                <a:latin typeface="Calibri"/>
              </a:defRPr>
            </a:lvl1pPr>
          </a:lstStyle>
          <a:p>
            <a:pPr>
              <a:lnSpc>
                <a:spcPct val="100000"/>
              </a:lnSpc>
              <a:buNone/>
            </a:pPr>
            <a:r>
              <a:rPr b="0" lang="en-US" sz="1200" spc="-1" strike="noStrike">
                <a:solidFill>
                  <a:srgbClr val="e46c0a"/>
                </a:solidFill>
                <a:latin typeface="Calibri"/>
              </a:rPr>
              <a:t>Programming Logic and Design, Ninth Edition</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TotalTime>
  <Application>LibreOffice/7.3.7.2$Linux_X86_64 LibreOffice_project/30$Build-2</Application>
  <AppVersion>15.0000</AppVersion>
  <Words>1931</Words>
  <Paragraphs>328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2002-09-27T23:29:22Z</dcterms:created>
  <dc:creator/>
  <dc:description/>
  <dc:language>en-US</dc:language>
  <cp:lastModifiedBy/>
  <dcterms:modified xsi:type="dcterms:W3CDTF">2023-04-23T19:56:04Z</dcterms:modified>
  <cp:revision>434</cp:revision>
  <dc:subject/>
  <dc:title>Chapter 6</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47</vt:i4>
  </property>
  <property fmtid="{D5CDD505-2E9C-101B-9397-08002B2CF9AE}" pid="3" name="PresentationFormat">
    <vt:lpwstr>On-screen Show (4:3)</vt:lpwstr>
  </property>
  <property fmtid="{D5CDD505-2E9C-101B-9397-08002B2CF9AE}" pid="4" name="Slides">
    <vt:i4>48</vt:i4>
  </property>
</Properties>
</file>