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882" r:id="rId1"/>
  </p:sldMasterIdLst>
  <p:notesMasterIdLst>
    <p:notesMasterId r:id="rId21"/>
  </p:notesMasterIdLst>
  <p:handoutMasterIdLst>
    <p:handoutMasterId r:id="rId22"/>
  </p:handoutMasterIdLst>
  <p:sldIdLst>
    <p:sldId id="908" r:id="rId2"/>
    <p:sldId id="257" r:id="rId3"/>
    <p:sldId id="849" r:id="rId4"/>
    <p:sldId id="909" r:id="rId5"/>
    <p:sldId id="910" r:id="rId6"/>
    <p:sldId id="899" r:id="rId7"/>
    <p:sldId id="859" r:id="rId8"/>
    <p:sldId id="860" r:id="rId9"/>
    <p:sldId id="915" r:id="rId10"/>
    <p:sldId id="861" r:id="rId11"/>
    <p:sldId id="911" r:id="rId12"/>
    <p:sldId id="850" r:id="rId13"/>
    <p:sldId id="900" r:id="rId14"/>
    <p:sldId id="851" r:id="rId15"/>
    <p:sldId id="912" r:id="rId16"/>
    <p:sldId id="913" r:id="rId17"/>
    <p:sldId id="862" r:id="rId18"/>
    <p:sldId id="884" r:id="rId19"/>
    <p:sldId id="848" r:id="rId20"/>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Arial" pitchFamily="34" charset="0"/>
      </a:defRPr>
    </a:lvl1pPr>
    <a:lvl2pPr marL="457200" algn="l" rtl="0" fontAlgn="base">
      <a:spcBef>
        <a:spcPct val="0"/>
      </a:spcBef>
      <a:spcAft>
        <a:spcPct val="0"/>
      </a:spcAft>
      <a:defRPr sz="2000" kern="1200">
        <a:solidFill>
          <a:srgbClr val="FFFFFF"/>
        </a:solidFill>
        <a:latin typeface="Times New Roman" pitchFamily="18" charset="0"/>
        <a:ea typeface="+mn-ea"/>
        <a:cs typeface="Arial" pitchFamily="34" charset="0"/>
      </a:defRPr>
    </a:lvl2pPr>
    <a:lvl3pPr marL="914400" algn="l" rtl="0" fontAlgn="base">
      <a:spcBef>
        <a:spcPct val="0"/>
      </a:spcBef>
      <a:spcAft>
        <a:spcPct val="0"/>
      </a:spcAft>
      <a:defRPr sz="2000" kern="1200">
        <a:solidFill>
          <a:srgbClr val="FFFFFF"/>
        </a:solidFill>
        <a:latin typeface="Times New Roman" pitchFamily="18" charset="0"/>
        <a:ea typeface="+mn-ea"/>
        <a:cs typeface="Arial" pitchFamily="34" charset="0"/>
      </a:defRPr>
    </a:lvl3pPr>
    <a:lvl4pPr marL="1371600" algn="l" rtl="0" fontAlgn="base">
      <a:spcBef>
        <a:spcPct val="0"/>
      </a:spcBef>
      <a:spcAft>
        <a:spcPct val="0"/>
      </a:spcAft>
      <a:defRPr sz="2000" kern="1200">
        <a:solidFill>
          <a:srgbClr val="FFFFFF"/>
        </a:solidFill>
        <a:latin typeface="Times New Roman" pitchFamily="18" charset="0"/>
        <a:ea typeface="+mn-ea"/>
        <a:cs typeface="Arial" pitchFamily="34" charset="0"/>
      </a:defRPr>
    </a:lvl4pPr>
    <a:lvl5pPr marL="1828800" algn="l" rtl="0" fontAlgn="base">
      <a:spcBef>
        <a:spcPct val="0"/>
      </a:spcBef>
      <a:spcAft>
        <a:spcPct val="0"/>
      </a:spcAft>
      <a:defRPr sz="2000" kern="1200">
        <a:solidFill>
          <a:srgbClr val="FFFFFF"/>
        </a:solidFill>
        <a:latin typeface="Times New Roman" pitchFamily="18" charset="0"/>
        <a:ea typeface="+mn-ea"/>
        <a:cs typeface="Arial" pitchFamily="34" charset="0"/>
      </a:defRPr>
    </a:lvl5pPr>
    <a:lvl6pPr marL="2286000" algn="l" defTabSz="914400" rtl="0" eaLnBrk="1" latinLnBrk="0" hangingPunct="1">
      <a:defRPr sz="2000" kern="1200">
        <a:solidFill>
          <a:srgbClr val="FFFFFF"/>
        </a:solidFill>
        <a:latin typeface="Times New Roman" pitchFamily="18" charset="0"/>
        <a:ea typeface="+mn-ea"/>
        <a:cs typeface="Arial" pitchFamily="34" charset="0"/>
      </a:defRPr>
    </a:lvl6pPr>
    <a:lvl7pPr marL="2743200" algn="l" defTabSz="914400" rtl="0" eaLnBrk="1" latinLnBrk="0" hangingPunct="1">
      <a:defRPr sz="2000" kern="1200">
        <a:solidFill>
          <a:srgbClr val="FFFFFF"/>
        </a:solidFill>
        <a:latin typeface="Times New Roman" pitchFamily="18" charset="0"/>
        <a:ea typeface="+mn-ea"/>
        <a:cs typeface="Arial" pitchFamily="34" charset="0"/>
      </a:defRPr>
    </a:lvl7pPr>
    <a:lvl8pPr marL="3200400" algn="l" defTabSz="914400" rtl="0" eaLnBrk="1" latinLnBrk="0" hangingPunct="1">
      <a:defRPr sz="2000" kern="1200">
        <a:solidFill>
          <a:srgbClr val="FFFFFF"/>
        </a:solidFill>
        <a:latin typeface="Times New Roman" pitchFamily="18" charset="0"/>
        <a:ea typeface="+mn-ea"/>
        <a:cs typeface="Arial" pitchFamily="34" charset="0"/>
      </a:defRPr>
    </a:lvl8pPr>
    <a:lvl9pPr marL="3657600" algn="l" defTabSz="914400" rtl="0" eaLnBrk="1" latinLnBrk="0" hangingPunct="1">
      <a:defRPr sz="2000" kern="1200">
        <a:solidFill>
          <a:srgbClr val="FFFFFF"/>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991" autoAdjust="0"/>
    <p:restoredTop sz="94485" autoAdjust="0"/>
  </p:normalViewPr>
  <p:slideViewPr>
    <p:cSldViewPr>
      <p:cViewPr>
        <p:scale>
          <a:sx n="70" d="100"/>
          <a:sy n="70" d="100"/>
        </p:scale>
        <p:origin x="157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varScale="1">
        <p:scale>
          <a:sx n="57" d="100"/>
          <a:sy n="57" d="100"/>
        </p:scale>
        <p:origin x="-25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dirty="0"/>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6BA85960-FF8D-4966-AFCE-76588880AEA8}" type="slidenum">
              <a:rPr lang="en-US"/>
              <a:pPr>
                <a:defRPr/>
              </a:pPr>
              <a:t>‹#›</a:t>
            </a:fld>
            <a:endParaRPr lang="en-US" dirty="0"/>
          </a:p>
        </p:txBody>
      </p:sp>
    </p:spTree>
    <p:extLst>
      <p:ext uri="{BB962C8B-B14F-4D97-AF65-F5344CB8AC3E}">
        <p14:creationId xmlns:p14="http://schemas.microsoft.com/office/powerpoint/2010/main" val="3032930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dirty="0"/>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E117145D-B78F-4F40-B0E2-55542D9A63C6}" type="slidenum">
              <a:rPr lang="en-US"/>
              <a:pPr>
                <a:defRPr/>
              </a:pPr>
              <a:t>‹#›</a:t>
            </a:fld>
            <a:endParaRPr lang="en-US" dirty="0"/>
          </a:p>
        </p:txBody>
      </p:sp>
    </p:spTree>
    <p:extLst>
      <p:ext uri="{BB962C8B-B14F-4D97-AF65-F5344CB8AC3E}">
        <p14:creationId xmlns:p14="http://schemas.microsoft.com/office/powerpoint/2010/main" val="1060000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2</a:t>
            </a:fld>
            <a:endParaRPr 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3916325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F3ECACEA-3A71-4EFB-BC72-F34E4F8071A8}" type="slidenum">
              <a:rPr lang="en-US" smtClean="0"/>
              <a:pPr>
                <a:defRPr/>
              </a:pPr>
              <a:t>11</a:t>
            </a:fld>
            <a:endParaRPr lang="en-US" dirty="0"/>
          </a:p>
        </p:txBody>
      </p:sp>
    </p:spTree>
    <p:extLst>
      <p:ext uri="{BB962C8B-B14F-4D97-AF65-F5344CB8AC3E}">
        <p14:creationId xmlns:p14="http://schemas.microsoft.com/office/powerpoint/2010/main" val="418364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CB102A0A-9B1B-495B-A692-1695563020A7}" type="slidenum">
              <a:rPr lang="en-US" smtClean="0"/>
              <a:pPr>
                <a:defRPr/>
              </a:pPr>
              <a:t>12</a:t>
            </a:fld>
            <a:endParaRPr lang="en-US" dirty="0"/>
          </a:p>
        </p:txBody>
      </p:sp>
    </p:spTree>
    <p:extLst>
      <p:ext uri="{BB962C8B-B14F-4D97-AF65-F5344CB8AC3E}">
        <p14:creationId xmlns:p14="http://schemas.microsoft.com/office/powerpoint/2010/main" val="3618949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CB102A0A-9B1B-495B-A692-1695563020A7}" type="slidenum">
              <a:rPr lang="en-US" smtClean="0"/>
              <a:pPr>
                <a:defRPr/>
              </a:pPr>
              <a:t>13</a:t>
            </a:fld>
            <a:endParaRPr lang="en-US" dirty="0"/>
          </a:p>
        </p:txBody>
      </p:sp>
    </p:spTree>
    <p:extLst>
      <p:ext uri="{BB962C8B-B14F-4D97-AF65-F5344CB8AC3E}">
        <p14:creationId xmlns:p14="http://schemas.microsoft.com/office/powerpoint/2010/main" val="4074513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7F25BC65-E4DC-4A7A-9E3C-EF3B6F531411}" type="slidenum">
              <a:rPr lang="en-US" smtClean="0"/>
              <a:pPr>
                <a:defRPr/>
              </a:pPr>
              <a:t>14</a:t>
            </a:fld>
            <a:endParaRPr lang="en-US" dirty="0"/>
          </a:p>
        </p:txBody>
      </p:sp>
    </p:spTree>
    <p:extLst>
      <p:ext uri="{BB962C8B-B14F-4D97-AF65-F5344CB8AC3E}">
        <p14:creationId xmlns:p14="http://schemas.microsoft.com/office/powerpoint/2010/main" val="1782879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7F25BC65-E4DC-4A7A-9E3C-EF3B6F531411}" type="slidenum">
              <a:rPr lang="en-US" smtClean="0"/>
              <a:pPr>
                <a:defRPr/>
              </a:pPr>
              <a:t>15</a:t>
            </a:fld>
            <a:endParaRPr lang="en-US" dirty="0"/>
          </a:p>
        </p:txBody>
      </p:sp>
    </p:spTree>
    <p:extLst>
      <p:ext uri="{BB962C8B-B14F-4D97-AF65-F5344CB8AC3E}">
        <p14:creationId xmlns:p14="http://schemas.microsoft.com/office/powerpoint/2010/main" val="3434137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4C8D6E9C-B7C7-43B9-93A3-6460897D1EC2}" type="slidenum">
              <a:rPr lang="en-US" smtClean="0"/>
              <a:pPr>
                <a:defRPr/>
              </a:pPr>
              <a:t>16</a:t>
            </a:fld>
            <a:endParaRPr lang="en-US" dirty="0"/>
          </a:p>
        </p:txBody>
      </p:sp>
    </p:spTree>
    <p:extLst>
      <p:ext uri="{BB962C8B-B14F-4D97-AF65-F5344CB8AC3E}">
        <p14:creationId xmlns:p14="http://schemas.microsoft.com/office/powerpoint/2010/main" val="451234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9674518-B63F-483F-BAA6-38E6FC3F0F6C}" type="slidenum">
              <a:rPr lang="en-US" smtClean="0"/>
              <a:pPr>
                <a:defRPr/>
              </a:pPr>
              <a:t>17</a:t>
            </a:fld>
            <a:endParaRPr lang="en-US" dirty="0"/>
          </a:p>
        </p:txBody>
      </p:sp>
    </p:spTree>
    <p:extLst>
      <p:ext uri="{BB962C8B-B14F-4D97-AF65-F5344CB8AC3E}">
        <p14:creationId xmlns:p14="http://schemas.microsoft.com/office/powerpoint/2010/main" val="376830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9674518-B63F-483F-BAA6-38E6FC3F0F6C}" type="slidenum">
              <a:rPr lang="en-US" smtClean="0"/>
              <a:pPr>
                <a:defRPr/>
              </a:pPr>
              <a:t>18</a:t>
            </a:fld>
            <a:endParaRPr lang="en-US" dirty="0"/>
          </a:p>
        </p:txBody>
      </p:sp>
    </p:spTree>
    <p:extLst>
      <p:ext uri="{BB962C8B-B14F-4D97-AF65-F5344CB8AC3E}">
        <p14:creationId xmlns:p14="http://schemas.microsoft.com/office/powerpoint/2010/main" val="1980555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F93558A4-A535-4BE3-9B93-309853BEE120}" type="slidenum">
              <a:rPr lang="en-US" smtClean="0"/>
              <a:pPr>
                <a:defRPr/>
              </a:pPr>
              <a:t>19</a:t>
            </a:fld>
            <a:endParaRPr lang="en-US" dirty="0"/>
          </a:p>
        </p:txBody>
      </p:sp>
    </p:spTree>
    <p:extLst>
      <p:ext uri="{BB962C8B-B14F-4D97-AF65-F5344CB8AC3E}">
        <p14:creationId xmlns:p14="http://schemas.microsoft.com/office/powerpoint/2010/main" val="391024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6EAC90A4-38AA-460A-AE59-E4EBB584B382}" type="slidenum">
              <a:rPr lang="en-US" smtClean="0"/>
              <a:pPr>
                <a:defRPr/>
              </a:pPr>
              <a:t>3</a:t>
            </a:fld>
            <a:endParaRPr lang="en-US" dirty="0"/>
          </a:p>
        </p:txBody>
      </p:sp>
    </p:spTree>
    <p:extLst>
      <p:ext uri="{BB962C8B-B14F-4D97-AF65-F5344CB8AC3E}">
        <p14:creationId xmlns:p14="http://schemas.microsoft.com/office/powerpoint/2010/main" val="241553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6EAC90A4-38AA-460A-AE59-E4EBB584B382}" type="slidenum">
              <a:rPr lang="en-US" smtClean="0"/>
              <a:pPr>
                <a:defRPr/>
              </a:pPr>
              <a:t>4</a:t>
            </a:fld>
            <a:endParaRPr lang="en-US" dirty="0"/>
          </a:p>
        </p:txBody>
      </p:sp>
    </p:spTree>
    <p:extLst>
      <p:ext uri="{BB962C8B-B14F-4D97-AF65-F5344CB8AC3E}">
        <p14:creationId xmlns:p14="http://schemas.microsoft.com/office/powerpoint/2010/main" val="246552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6EAC90A4-38AA-460A-AE59-E4EBB584B382}" type="slidenum">
              <a:rPr lang="en-US" smtClean="0"/>
              <a:pPr>
                <a:defRPr/>
              </a:pPr>
              <a:t>5</a:t>
            </a:fld>
            <a:endParaRPr lang="en-US" dirty="0"/>
          </a:p>
        </p:txBody>
      </p:sp>
    </p:spTree>
    <p:extLst>
      <p:ext uri="{BB962C8B-B14F-4D97-AF65-F5344CB8AC3E}">
        <p14:creationId xmlns:p14="http://schemas.microsoft.com/office/powerpoint/2010/main" val="36728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6EAC90A4-38AA-460A-AE59-E4EBB584B382}" type="slidenum">
              <a:rPr lang="en-US" smtClean="0"/>
              <a:pPr>
                <a:defRPr/>
              </a:pPr>
              <a:t>6</a:t>
            </a:fld>
            <a:endParaRPr lang="en-US" dirty="0"/>
          </a:p>
        </p:txBody>
      </p:sp>
    </p:spTree>
    <p:extLst>
      <p:ext uri="{BB962C8B-B14F-4D97-AF65-F5344CB8AC3E}">
        <p14:creationId xmlns:p14="http://schemas.microsoft.com/office/powerpoint/2010/main" val="39572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7290946B-D037-4EE6-9007-A953BC9EBBE8}" type="slidenum">
              <a:rPr lang="en-US" smtClean="0"/>
              <a:pPr>
                <a:defRPr/>
              </a:pPr>
              <a:t>7</a:t>
            </a:fld>
            <a:endParaRPr lang="en-US" dirty="0"/>
          </a:p>
        </p:txBody>
      </p:sp>
    </p:spTree>
    <p:extLst>
      <p:ext uri="{BB962C8B-B14F-4D97-AF65-F5344CB8AC3E}">
        <p14:creationId xmlns:p14="http://schemas.microsoft.com/office/powerpoint/2010/main" val="427656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0DD6110-8DEF-4536-A8A8-A7351812BA08}" type="slidenum">
              <a:rPr lang="en-US" smtClean="0"/>
              <a:pPr>
                <a:defRPr/>
              </a:pPr>
              <a:t>8</a:t>
            </a:fld>
            <a:endParaRPr lang="en-US" dirty="0"/>
          </a:p>
        </p:txBody>
      </p:sp>
    </p:spTree>
    <p:extLst>
      <p:ext uri="{BB962C8B-B14F-4D97-AF65-F5344CB8AC3E}">
        <p14:creationId xmlns:p14="http://schemas.microsoft.com/office/powerpoint/2010/main" val="1552390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0DD6110-8DEF-4536-A8A8-A7351812BA08}" type="slidenum">
              <a:rPr lang="en-US" smtClean="0"/>
              <a:pPr>
                <a:defRPr/>
              </a:pPr>
              <a:t>9</a:t>
            </a:fld>
            <a:endParaRPr lang="en-US" dirty="0"/>
          </a:p>
        </p:txBody>
      </p:sp>
    </p:spTree>
    <p:extLst>
      <p:ext uri="{BB962C8B-B14F-4D97-AF65-F5344CB8AC3E}">
        <p14:creationId xmlns:p14="http://schemas.microsoft.com/office/powerpoint/2010/main" val="273738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F3ECACEA-3A71-4EFB-BC72-F34E4F8071A8}" type="slidenum">
              <a:rPr lang="en-US" smtClean="0"/>
              <a:pPr>
                <a:defRPr/>
              </a:pPr>
              <a:t>10</a:t>
            </a:fld>
            <a:endParaRPr lang="en-US" dirty="0"/>
          </a:p>
        </p:txBody>
      </p:sp>
    </p:spTree>
    <p:extLst>
      <p:ext uri="{BB962C8B-B14F-4D97-AF65-F5344CB8AC3E}">
        <p14:creationId xmlns:p14="http://schemas.microsoft.com/office/powerpoint/2010/main" val="1819513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0163"/>
            <a:ext cx="9144000" cy="2906712"/>
          </a:xfrm>
          <a:prstGeom prst="rect">
            <a:avLst/>
          </a:prstGeom>
          <a:noFill/>
          <a:ln w="9525">
            <a:noFill/>
            <a:miter lim="800000"/>
            <a:headEnd/>
            <a:tailEnd/>
          </a:ln>
        </p:spPr>
      </p:pic>
      <p:sp>
        <p:nvSpPr>
          <p:cNvPr id="2" name="Title 1"/>
          <p:cNvSpPr>
            <a:spLocks noGrp="1"/>
          </p:cNvSpPr>
          <p:nvPr>
            <p:ph type="ctrTitle"/>
          </p:nvPr>
        </p:nvSpPr>
        <p:spPr>
          <a:xfrm>
            <a:off x="685800" y="2968625"/>
            <a:ext cx="7772400" cy="1470025"/>
          </a:xfrm>
        </p:spPr>
        <p:txBody>
          <a:bodyPr/>
          <a:lstStyle>
            <a:lvl1pPr>
              <a:defRPr>
                <a:solidFill>
                  <a:schemeClr val="tx2">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7244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7A40A4A9-46CC-49A6-8980-AEC2300E98BA}"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5CAA3C1D-55C6-40AA-B1E0-05265743EB45}"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9"/>
          <p:cNvSpPr>
            <a:spLocks noGrp="1"/>
          </p:cNvSpPr>
          <p:nvPr>
            <p:ph type="sldNum" sz="quarter" idx="10"/>
          </p:nvPr>
        </p:nvSpPr>
        <p:spPr/>
        <p:txBody>
          <a:bodyPr/>
          <a:lstStyle>
            <a:lvl1pPr>
              <a:defRPr/>
            </a:lvl1pPr>
          </a:lstStyle>
          <a:p>
            <a:pPr>
              <a:defRPr/>
            </a:pPr>
            <a:fld id="{3F00AF05-15F3-48AB-A909-437515DB97CC}" type="slidenum">
              <a:rPr lang="en-US"/>
              <a:pPr>
                <a:defRPr/>
              </a:pPr>
              <a:t>‹#›</a:t>
            </a:fld>
            <a:endParaRPr lang="en-US" dirty="0"/>
          </a:p>
        </p:txBody>
      </p:sp>
      <p:sp>
        <p:nvSpPr>
          <p:cNvPr id="5" name="Footer Placeholder 10"/>
          <p:cNvSpPr>
            <a:spLocks noGrp="1"/>
          </p:cNvSpPr>
          <p:nvPr>
            <p:ph type="ftr" sz="quarter" idx="11"/>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304D9CCC-5717-4F7A-8350-CCDF597FD56C}"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7381D191-2F63-47D7-B430-7050E83CCD6D}"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8" name="Slide Number Placeholder 10"/>
          <p:cNvSpPr>
            <a:spLocks noGrp="1"/>
          </p:cNvSpPr>
          <p:nvPr>
            <p:ph type="sldNum" sz="quarter" idx="11"/>
          </p:nvPr>
        </p:nvSpPr>
        <p:spPr/>
        <p:txBody>
          <a:bodyPr/>
          <a:lstStyle>
            <a:lvl1pPr>
              <a:defRPr/>
            </a:lvl1pPr>
          </a:lstStyle>
          <a:p>
            <a:pPr>
              <a:defRPr/>
            </a:pPr>
            <a:fld id="{B14B6C1F-85BA-43D0-8199-249FC72844AE}" type="slidenum">
              <a:rPr lang="en-US"/>
              <a:pPr>
                <a:defRPr/>
              </a:pPr>
              <a:t>‹#›</a:t>
            </a:fld>
            <a:endParaRPr lang="en-US" dirty="0"/>
          </a:p>
        </p:txBody>
      </p:sp>
      <p:sp>
        <p:nvSpPr>
          <p:cNvPr id="9" name="Footer Placeholder 11"/>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56554F68-CA65-421A-9FB3-B6B76451E6FA}" type="slidenum">
              <a:rPr lang="en-US"/>
              <a:pPr>
                <a:defRPr/>
              </a:pPr>
              <a:t>‹#›</a:t>
            </a:fld>
            <a:endParaRPr lang="en-US" dirty="0"/>
          </a:p>
        </p:txBody>
      </p:sp>
      <p:sp>
        <p:nvSpPr>
          <p:cNvPr id="5" name="Footer Placeholder 7"/>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E2A9A62B-65AC-4837-8A2D-56C9A4CD6349}" type="slidenum">
              <a:rPr lang="en-US"/>
              <a:pPr>
                <a:defRPr/>
              </a:pPr>
              <a:t>‹#›</a:t>
            </a:fld>
            <a:endParaRPr lang="en-US" dirty="0"/>
          </a:p>
        </p:txBody>
      </p:sp>
      <p:sp>
        <p:nvSpPr>
          <p:cNvPr id="4" name="Footer Placeholder 6"/>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A10BA6C7-BA7F-48F1-B3AE-EF81C61B39D1}"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9CEF07C1-47FC-4251-AEF7-899AC023328D}"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8" descr="DECOLORED2.jpg"/>
          <p:cNvPicPr>
            <a:picLocks noChangeAspect="1"/>
          </p:cNvPicPr>
          <p:nvPr userDrawn="1"/>
        </p:nvPicPr>
        <p:blipFill>
          <a:blip r:embed="rId13" cstate="print"/>
          <a:srcRect/>
          <a:stretch>
            <a:fillRect/>
          </a:stretch>
        </p:blipFill>
        <p:spPr bwMode="auto">
          <a:xfrm>
            <a:off x="0" y="0"/>
            <a:ext cx="9144000" cy="16002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accent6">
                    <a:lumMod val="75000"/>
                  </a:schemeClr>
                </a:solidFill>
                <a:latin typeface="+mj-lt"/>
              </a:defRPr>
            </a:lvl1pPr>
          </a:lstStyle>
          <a:p>
            <a:pPr>
              <a:defRPr/>
            </a:pPr>
            <a:fld id="{91DB0802-8C73-4FE0-B249-A6FB9C5E4C8C}"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dirty="0" smtClean="0">
                <a:solidFill>
                  <a:schemeClr val="accent6">
                    <a:lumMod val="75000"/>
                  </a:schemeClr>
                </a:solidFill>
                <a:latin typeface="+mj-lt"/>
              </a:defRPr>
            </a:lvl1pPr>
          </a:lstStyle>
          <a:p>
            <a:pPr>
              <a:defRPr/>
            </a:pPr>
            <a:r>
              <a:rPr lang="en-US" dirty="0" smtClean="0"/>
              <a:t>Programming Logic and Design, Ninth Edition</a:t>
            </a:r>
            <a:endParaRPr lang="en-US" dirty="0"/>
          </a:p>
        </p:txBody>
      </p:sp>
    </p:spTree>
  </p:cSld>
  <p:clrMap bg1="lt1" tx1="dk1" bg2="lt2" tx2="dk2" accent1="accent1" accent2="accent2" accent3="accent3" accent4="accent4" accent5="accent5" accent6="accent6" hlink="hlink" folHlink="folHlink"/>
  <p:sldLayoutIdLst>
    <p:sldLayoutId id="2147484905" r:id="rId1"/>
    <p:sldLayoutId id="2147484906" r:id="rId2"/>
    <p:sldLayoutId id="2147484907" r:id="rId3"/>
    <p:sldLayoutId id="2147484908" r:id="rId4"/>
    <p:sldLayoutId id="2147484909" r:id="rId5"/>
    <p:sldLayoutId id="2147484910" r:id="rId6"/>
    <p:sldLayoutId id="2147484911" r:id="rId7"/>
    <p:sldLayoutId id="2147484912" r:id="rId8"/>
    <p:sldLayoutId id="2147484913" r:id="rId9"/>
    <p:sldLayoutId id="2147484914" r:id="rId10"/>
    <p:sldLayoutId id="2147484915" r:id="rId11"/>
  </p:sldLayoutIdLst>
  <p:hf hdr="0" dt="0"/>
  <p:txStyles>
    <p:titleStyle>
      <a:lvl1pPr algn="ctr" rtl="0" fontAlgn="base">
        <a:spcBef>
          <a:spcPct val="0"/>
        </a:spcBef>
        <a:spcAft>
          <a:spcPct val="0"/>
        </a:spcAft>
        <a:defRPr sz="4400" kern="1200">
          <a:solidFill>
            <a:srgbClr val="558ED5"/>
          </a:solidFill>
          <a:latin typeface="+mj-lt"/>
          <a:ea typeface="+mj-ea"/>
          <a:cs typeface="+mj-cs"/>
        </a:defRPr>
      </a:lvl1pPr>
      <a:lvl2pPr algn="ctr" rtl="0" fontAlgn="base">
        <a:spcBef>
          <a:spcPct val="0"/>
        </a:spcBef>
        <a:spcAft>
          <a:spcPct val="0"/>
        </a:spcAft>
        <a:defRPr sz="4400">
          <a:solidFill>
            <a:srgbClr val="558ED5"/>
          </a:solidFill>
          <a:latin typeface="Calibri" pitchFamily="34" charset="0"/>
        </a:defRPr>
      </a:lvl2pPr>
      <a:lvl3pPr algn="ctr" rtl="0" fontAlgn="base">
        <a:spcBef>
          <a:spcPct val="0"/>
        </a:spcBef>
        <a:spcAft>
          <a:spcPct val="0"/>
        </a:spcAft>
        <a:defRPr sz="4400">
          <a:solidFill>
            <a:srgbClr val="558ED5"/>
          </a:solidFill>
          <a:latin typeface="Calibri" pitchFamily="34" charset="0"/>
        </a:defRPr>
      </a:lvl3pPr>
      <a:lvl4pPr algn="ctr" rtl="0" fontAlgn="base">
        <a:spcBef>
          <a:spcPct val="0"/>
        </a:spcBef>
        <a:spcAft>
          <a:spcPct val="0"/>
        </a:spcAft>
        <a:defRPr sz="4400">
          <a:solidFill>
            <a:srgbClr val="558ED5"/>
          </a:solidFill>
          <a:latin typeface="Calibri" pitchFamily="34" charset="0"/>
        </a:defRPr>
      </a:lvl4pPr>
      <a:lvl5pPr algn="ctr" rtl="0" fontAlgn="base">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a:t>Chapter </a:t>
            </a:r>
            <a:r>
              <a:rPr lang="en-US" sz="3400" i="1" dirty="0" smtClean="0"/>
              <a:t>7</a:t>
            </a:r>
          </a:p>
          <a:p>
            <a:pPr marL="0" indent="0" algn="ctr">
              <a:buNone/>
              <a:defRPr/>
            </a:pPr>
            <a:r>
              <a:rPr lang="en-US" sz="3200" i="1" dirty="0"/>
              <a:t>File Handling and Applications</a:t>
            </a:r>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1</a:t>
            </a:fld>
            <a:endParaRPr lang="en-US" dirty="0">
              <a:solidFill>
                <a:srgbClr val="F79646">
                  <a:lumMod val="75000"/>
                </a:srgbClr>
              </a:solidFill>
            </a:endParaRPr>
          </a:p>
        </p:txBody>
      </p:sp>
      <p:sp>
        <p:nvSpPr>
          <p:cNvPr id="5" name="Footer Placeholder 4"/>
          <p:cNvSpPr>
            <a:spLocks noGrp="1"/>
          </p:cNvSpPr>
          <p:nvPr>
            <p:ph type="ftr" sz="quarter" idx="11"/>
          </p:nvPr>
        </p:nvSpPr>
        <p:spPr/>
        <p:txBody>
          <a:bodyPr/>
          <a:lstStyle/>
          <a:p>
            <a:pPr>
              <a:defRPr/>
            </a:pPr>
            <a:r>
              <a:rPr lang="en-US" dirty="0">
                <a:solidFill>
                  <a:srgbClr val="F79646">
                    <a:lumMod val="75000"/>
                  </a:srgbClr>
                </a:solidFill>
              </a:rPr>
              <a:t>Programming Logic and Design, Ninth Edition</a:t>
            </a:r>
          </a:p>
        </p:txBody>
      </p:sp>
    </p:spTree>
    <p:extLst>
      <p:ext uri="{BB962C8B-B14F-4D97-AF65-F5344CB8AC3E}">
        <p14:creationId xmlns:p14="http://schemas.microsoft.com/office/powerpoint/2010/main" val="585045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Performing File Operations</a:t>
            </a:r>
          </a:p>
        </p:txBody>
      </p:sp>
      <p:sp>
        <p:nvSpPr>
          <p:cNvPr id="18435" name="Content Placeholder 2"/>
          <p:cNvSpPr>
            <a:spLocks noGrp="1"/>
          </p:cNvSpPr>
          <p:nvPr>
            <p:ph idx="1"/>
          </p:nvPr>
        </p:nvSpPr>
        <p:spPr/>
        <p:txBody>
          <a:bodyPr/>
          <a:lstStyle/>
          <a:p>
            <a:r>
              <a:rPr lang="en-US" dirty="0" smtClean="0"/>
              <a:t>File operations to use </a:t>
            </a:r>
            <a:r>
              <a:rPr lang="en-US" dirty="0"/>
              <a:t>data files in your programs</a:t>
            </a:r>
          </a:p>
          <a:p>
            <a:pPr lvl="1"/>
            <a:r>
              <a:rPr lang="en-US" dirty="0" smtClean="0"/>
              <a:t>Declare </a:t>
            </a:r>
            <a:r>
              <a:rPr lang="en-US" dirty="0"/>
              <a:t>a </a:t>
            </a:r>
            <a:r>
              <a:rPr lang="en-US" dirty="0" smtClean="0"/>
              <a:t>file identifier</a:t>
            </a:r>
            <a:endParaRPr lang="en-US" dirty="0"/>
          </a:p>
          <a:p>
            <a:pPr lvl="2">
              <a:buFontTx/>
              <a:buNone/>
            </a:pPr>
            <a:r>
              <a:rPr lang="en-US" sz="2200" dirty="0">
                <a:latin typeface="Courier New" pitchFamily="49" charset="0"/>
                <a:cs typeface="Courier New" pitchFamily="49" charset="0"/>
              </a:rPr>
              <a:t>InputFile employeeData</a:t>
            </a:r>
          </a:p>
          <a:p>
            <a:pPr lvl="2">
              <a:buFontTx/>
              <a:buNone/>
            </a:pPr>
            <a:r>
              <a:rPr lang="en-US" sz="2200" dirty="0">
                <a:latin typeface="Courier New" pitchFamily="49" charset="0"/>
                <a:cs typeface="Courier New" pitchFamily="49" charset="0"/>
              </a:rPr>
              <a:t>OutputFile updatedData</a:t>
            </a:r>
          </a:p>
          <a:p>
            <a:pPr lvl="1"/>
            <a:r>
              <a:rPr lang="en-US" b="1" dirty="0" smtClean="0"/>
              <a:t>Open the </a:t>
            </a:r>
            <a:r>
              <a:rPr lang="en-US" b="1" dirty="0"/>
              <a:t>file</a:t>
            </a:r>
          </a:p>
          <a:p>
            <a:pPr lvl="2">
              <a:buFontTx/>
              <a:buNone/>
            </a:pPr>
            <a:r>
              <a:rPr lang="en-US" sz="2200" dirty="0">
                <a:latin typeface="Courier New" pitchFamily="49" charset="0"/>
                <a:cs typeface="Courier New" pitchFamily="49" charset="0"/>
              </a:rPr>
              <a:t>open employeeData "</a:t>
            </a:r>
            <a:r>
              <a:rPr lang="en-US" sz="2200" dirty="0" smtClean="0">
                <a:latin typeface="Courier New" pitchFamily="49" charset="0"/>
                <a:cs typeface="Courier New" pitchFamily="49" charset="0"/>
              </a:rPr>
              <a:t>EmployeeData.dat"</a:t>
            </a:r>
            <a:endParaRPr lang="en-US" sz="2200" dirty="0">
              <a:latin typeface="Courier New" pitchFamily="49" charset="0"/>
              <a:cs typeface="Courier New" pitchFamily="49" charset="0"/>
            </a:endParaRPr>
          </a:p>
          <a:p>
            <a:pPr lvl="1"/>
            <a:r>
              <a:rPr lang="en-US" b="1" dirty="0"/>
              <a:t>Reading </a:t>
            </a:r>
            <a:r>
              <a:rPr lang="en-US" b="1" dirty="0" smtClean="0"/>
              <a:t>from </a:t>
            </a:r>
            <a:r>
              <a:rPr lang="en-US" b="1" dirty="0"/>
              <a:t>a </a:t>
            </a:r>
            <a:r>
              <a:rPr lang="en-US" b="1" dirty="0" smtClean="0"/>
              <a:t>file </a:t>
            </a:r>
            <a:r>
              <a:rPr lang="en-US" dirty="0" smtClean="0"/>
              <a:t>and processing the data</a:t>
            </a:r>
            <a:endParaRPr lang="en-US" dirty="0"/>
          </a:p>
          <a:p>
            <a:pPr lvl="2">
              <a:buFontTx/>
              <a:buNone/>
            </a:pPr>
            <a:r>
              <a:rPr lang="en-US" sz="2200" dirty="0">
                <a:latin typeface="Courier New" pitchFamily="49" charset="0"/>
                <a:cs typeface="Courier New" pitchFamily="49" charset="0"/>
              </a:rPr>
              <a:t>input name from employeeData</a:t>
            </a:r>
          </a:p>
          <a:p>
            <a:pPr lvl="2">
              <a:buFontTx/>
              <a:buNone/>
            </a:pPr>
            <a:r>
              <a:rPr lang="en-US" sz="2200" dirty="0">
                <a:latin typeface="Courier New" pitchFamily="49" charset="0"/>
                <a:cs typeface="Courier New" pitchFamily="49" charset="0"/>
              </a:rPr>
              <a:t>input address from employeeData</a:t>
            </a:r>
          </a:p>
          <a:p>
            <a:pPr lvl="2">
              <a:buFontTx/>
              <a:buNone/>
            </a:pPr>
            <a:r>
              <a:rPr lang="en-US" sz="2200" dirty="0">
                <a:latin typeface="Courier New" pitchFamily="49" charset="0"/>
                <a:cs typeface="Courier New" pitchFamily="49" charset="0"/>
              </a:rPr>
              <a:t>input payRate from employeeData</a:t>
            </a:r>
          </a:p>
        </p:txBody>
      </p:sp>
      <p:sp>
        <p:nvSpPr>
          <p:cNvPr id="5" name="Slide Number Placeholder 4"/>
          <p:cNvSpPr>
            <a:spLocks noGrp="1"/>
          </p:cNvSpPr>
          <p:nvPr>
            <p:ph type="sldNum" sz="quarter" idx="10"/>
          </p:nvPr>
        </p:nvSpPr>
        <p:spPr/>
        <p:txBody>
          <a:bodyPr/>
          <a:lstStyle/>
          <a:p>
            <a:pPr>
              <a:defRPr/>
            </a:pPr>
            <a:fld id="{228E112E-0EE9-4EBD-95CB-B5BDEC86FD54}" type="slidenum">
              <a:rPr lang="en-US"/>
              <a:pPr>
                <a:defRPr/>
              </a:pPr>
              <a:t>10</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Performing File </a:t>
            </a:r>
            <a:r>
              <a:rPr lang="en-US" dirty="0"/>
              <a:t>Operations </a:t>
            </a:r>
            <a:r>
              <a:rPr lang="en-US" sz="1200" dirty="0"/>
              <a:t>(</a:t>
            </a:r>
            <a:r>
              <a:rPr lang="en-US" sz="1200" dirty="0" smtClean="0"/>
              <a:t>continued -1)</a:t>
            </a:r>
          </a:p>
        </p:txBody>
      </p:sp>
      <p:sp>
        <p:nvSpPr>
          <p:cNvPr id="18435" name="Content Placeholder 2"/>
          <p:cNvSpPr>
            <a:spLocks noGrp="1"/>
          </p:cNvSpPr>
          <p:nvPr>
            <p:ph idx="1"/>
          </p:nvPr>
        </p:nvSpPr>
        <p:spPr/>
        <p:txBody>
          <a:bodyPr/>
          <a:lstStyle/>
          <a:p>
            <a:r>
              <a:rPr lang="en-US" b="1" dirty="0" smtClean="0"/>
              <a:t>Reading from </a:t>
            </a:r>
            <a:r>
              <a:rPr lang="en-US" b="1" dirty="0"/>
              <a:t>a </a:t>
            </a:r>
            <a:r>
              <a:rPr lang="en-US" b="1" dirty="0" smtClean="0"/>
              <a:t>file </a:t>
            </a:r>
            <a:r>
              <a:rPr lang="en-US" dirty="0" smtClean="0"/>
              <a:t>and processing the data</a:t>
            </a:r>
          </a:p>
          <a:p>
            <a:pPr lvl="1"/>
            <a:r>
              <a:rPr lang="en-US" dirty="0"/>
              <a:t>Programming languages have different ways of determining how much data to </a:t>
            </a:r>
            <a:r>
              <a:rPr lang="en-US" dirty="0" smtClean="0"/>
              <a:t>input</a:t>
            </a:r>
          </a:p>
          <a:p>
            <a:pPr lvl="1"/>
            <a:r>
              <a:rPr lang="en-US" dirty="0"/>
              <a:t>In many languages, a </a:t>
            </a:r>
            <a:r>
              <a:rPr lang="en-US" b="1" dirty="0"/>
              <a:t>delimiter</a:t>
            </a:r>
            <a:r>
              <a:rPr lang="en-US" dirty="0"/>
              <a:t> such as a comma, semicolon, or tab character is stored between data fields</a:t>
            </a:r>
          </a:p>
        </p:txBody>
      </p:sp>
      <p:sp>
        <p:nvSpPr>
          <p:cNvPr id="5" name="Slide Number Placeholder 4"/>
          <p:cNvSpPr>
            <a:spLocks noGrp="1"/>
          </p:cNvSpPr>
          <p:nvPr>
            <p:ph type="sldNum" sz="quarter" idx="10"/>
          </p:nvPr>
        </p:nvSpPr>
        <p:spPr/>
        <p:txBody>
          <a:bodyPr/>
          <a:lstStyle/>
          <a:p>
            <a:pPr>
              <a:defRPr/>
            </a:pPr>
            <a:fld id="{228E112E-0EE9-4EBD-95CB-B5BDEC86FD54}" type="slidenum">
              <a:rPr lang="en-US"/>
              <a:pPr>
                <a:defRPr/>
              </a:pPr>
              <a:t>11</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558126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Performing File </a:t>
            </a:r>
            <a:r>
              <a:rPr lang="en-US" dirty="0" smtClean="0"/>
              <a:t>Operations </a:t>
            </a:r>
            <a:r>
              <a:rPr lang="en-US" sz="1200" dirty="0" smtClean="0"/>
              <a:t>(continued -2)</a:t>
            </a:r>
          </a:p>
        </p:txBody>
      </p:sp>
      <p:pic>
        <p:nvPicPr>
          <p:cNvPr id="7" name="Picture 6" descr="In many languages, a delimiter such as a comma, semicolon, or tab character is stored between data fields.&#10;Records might be separated by commas, or by some other character such as a line break." title="How employee data in a readable comma-delimited file might appear in a text read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828800"/>
            <a:ext cx="5741515" cy="3029976"/>
          </a:xfrm>
          <a:prstGeom prst="rect">
            <a:avLst/>
          </a:prstGeom>
        </p:spPr>
      </p:pic>
      <p:sp>
        <p:nvSpPr>
          <p:cNvPr id="5" name="Slide Number Placeholder 4"/>
          <p:cNvSpPr>
            <a:spLocks noGrp="1"/>
          </p:cNvSpPr>
          <p:nvPr>
            <p:ph type="sldNum" sz="quarter" idx="10"/>
          </p:nvPr>
        </p:nvSpPr>
        <p:spPr/>
        <p:txBody>
          <a:bodyPr/>
          <a:lstStyle/>
          <a:p>
            <a:pPr>
              <a:defRPr/>
            </a:pPr>
            <a:fld id="{96F2168F-10EC-43A2-9B98-69FC96EC86C8}" type="slidenum">
              <a:rPr lang="en-US"/>
              <a:pPr>
                <a:defRPr/>
              </a:pPr>
              <a:t>12</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Performing File </a:t>
            </a:r>
            <a:r>
              <a:rPr lang="en-US" dirty="0" smtClean="0"/>
              <a:t>Operations </a:t>
            </a:r>
            <a:r>
              <a:rPr lang="en-US" sz="1200" dirty="0" smtClean="0"/>
              <a:t>(continued -3)</a:t>
            </a:r>
          </a:p>
        </p:txBody>
      </p:sp>
      <p:pic>
        <p:nvPicPr>
          <p:cNvPr id="4" name="Picture 3" descr="When the input statement executes, each field stored in the file is copied and placed in the appropriate variable in computer memory." title="Reading three data items from a storage device into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905000"/>
            <a:ext cx="5181600" cy="3274423"/>
          </a:xfrm>
          <a:prstGeom prst="rect">
            <a:avLst/>
          </a:prstGeom>
        </p:spPr>
      </p:pic>
      <p:sp>
        <p:nvSpPr>
          <p:cNvPr id="5" name="Slide Number Placeholder 4"/>
          <p:cNvSpPr>
            <a:spLocks noGrp="1"/>
          </p:cNvSpPr>
          <p:nvPr>
            <p:ph type="sldNum" sz="quarter" idx="10"/>
          </p:nvPr>
        </p:nvSpPr>
        <p:spPr/>
        <p:txBody>
          <a:bodyPr/>
          <a:lstStyle/>
          <a:p>
            <a:pPr>
              <a:defRPr/>
            </a:pPr>
            <a:fld id="{96F2168F-10EC-43A2-9B98-69FC96EC86C8}" type="slidenum">
              <a:rPr lang="en-US"/>
              <a:pPr>
                <a:defRPr/>
              </a:pPr>
              <a:t>13</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99788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Performing File Operations </a:t>
            </a:r>
            <a:r>
              <a:rPr lang="en-US" sz="1200" dirty="0"/>
              <a:t>(</a:t>
            </a:r>
            <a:r>
              <a:rPr lang="en-US" sz="1200" dirty="0" smtClean="0"/>
              <a:t>continued -4)</a:t>
            </a:r>
          </a:p>
        </p:txBody>
      </p:sp>
      <p:sp>
        <p:nvSpPr>
          <p:cNvPr id="20483" name="Content Placeholder 8"/>
          <p:cNvSpPr>
            <a:spLocks noGrp="1"/>
          </p:cNvSpPr>
          <p:nvPr>
            <p:ph idx="1"/>
          </p:nvPr>
        </p:nvSpPr>
        <p:spPr/>
        <p:txBody>
          <a:bodyPr/>
          <a:lstStyle/>
          <a:p>
            <a:r>
              <a:rPr lang="en-US" b="1" dirty="0" smtClean="0"/>
              <a:t>Sequential file</a:t>
            </a:r>
          </a:p>
          <a:p>
            <a:pPr lvl="1"/>
            <a:r>
              <a:rPr lang="en-US" dirty="0"/>
              <a:t>Program reads all the records in this file from beginning to end, processing them one </a:t>
            </a:r>
            <a:r>
              <a:rPr lang="en-US" dirty="0" smtClean="0"/>
              <a:t>at </a:t>
            </a:r>
            <a:r>
              <a:rPr lang="en-US" dirty="0"/>
              <a:t>a time</a:t>
            </a:r>
          </a:p>
          <a:p>
            <a:r>
              <a:rPr lang="en-US" b="1" dirty="0" smtClean="0"/>
              <a:t>Sorting</a:t>
            </a:r>
          </a:p>
          <a:p>
            <a:pPr lvl="1"/>
            <a:r>
              <a:rPr lang="en-US" dirty="0" smtClean="0"/>
              <a:t>The process of placing records in order by the value in a specific field or fields</a:t>
            </a:r>
          </a:p>
          <a:p>
            <a:pPr lvl="2"/>
            <a:r>
              <a:rPr lang="en-US" sz="2200" b="1" dirty="0" smtClean="0"/>
              <a:t>Ascending </a:t>
            </a:r>
            <a:r>
              <a:rPr lang="en-US" sz="2200" b="1" dirty="0"/>
              <a:t>order </a:t>
            </a:r>
            <a:r>
              <a:rPr lang="en-US" sz="2200" dirty="0"/>
              <a:t>– records sorted in order from lowest to highest </a:t>
            </a:r>
            <a:r>
              <a:rPr lang="en-US" sz="2200" dirty="0" smtClean="0"/>
              <a:t>values</a:t>
            </a:r>
          </a:p>
          <a:p>
            <a:pPr lvl="2"/>
            <a:r>
              <a:rPr lang="en-US" sz="2200" b="1" dirty="0"/>
              <a:t>Descending order </a:t>
            </a:r>
            <a:r>
              <a:rPr lang="en-US" sz="2200" dirty="0"/>
              <a:t>– records sorted in order from highest </a:t>
            </a:r>
            <a:r>
              <a:rPr lang="en-US" sz="2200" dirty="0" smtClean="0"/>
              <a:t>to lowest values</a:t>
            </a:r>
          </a:p>
        </p:txBody>
      </p:sp>
      <p:sp>
        <p:nvSpPr>
          <p:cNvPr id="5" name="Slide Number Placeholder 4"/>
          <p:cNvSpPr>
            <a:spLocks noGrp="1"/>
          </p:cNvSpPr>
          <p:nvPr>
            <p:ph type="sldNum" sz="quarter" idx="10"/>
          </p:nvPr>
        </p:nvSpPr>
        <p:spPr/>
        <p:txBody>
          <a:bodyPr/>
          <a:lstStyle/>
          <a:p>
            <a:pPr>
              <a:defRPr/>
            </a:pPr>
            <a:fld id="{CE52F616-281A-422F-9E0A-E5698A0F5EF9}" type="slidenum">
              <a:rPr lang="en-US"/>
              <a:pPr>
                <a:defRPr/>
              </a:pPr>
              <a:t>14</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Performing File Operations </a:t>
            </a:r>
            <a:r>
              <a:rPr lang="en-US" sz="1200" dirty="0"/>
              <a:t>(</a:t>
            </a:r>
            <a:r>
              <a:rPr lang="en-US" sz="1200" dirty="0" smtClean="0"/>
              <a:t>continued -5)</a:t>
            </a:r>
          </a:p>
        </p:txBody>
      </p:sp>
      <p:sp>
        <p:nvSpPr>
          <p:cNvPr id="20483" name="Content Placeholder 8"/>
          <p:cNvSpPr>
            <a:spLocks noGrp="1"/>
          </p:cNvSpPr>
          <p:nvPr>
            <p:ph idx="1"/>
          </p:nvPr>
        </p:nvSpPr>
        <p:spPr/>
        <p:txBody>
          <a:bodyPr/>
          <a:lstStyle/>
          <a:p>
            <a:r>
              <a:rPr lang="en-US" dirty="0" smtClean="0"/>
              <a:t>Writing data to </a:t>
            </a:r>
            <a:r>
              <a:rPr lang="en-US" dirty="0"/>
              <a:t>a </a:t>
            </a:r>
            <a:r>
              <a:rPr lang="en-US" dirty="0" smtClean="0"/>
              <a:t>file</a:t>
            </a:r>
          </a:p>
          <a:p>
            <a:pPr lvl="1"/>
            <a:r>
              <a:rPr lang="en-US" dirty="0"/>
              <a:t>When you store data in a computer file on a persistent storage device, you </a:t>
            </a:r>
            <a:r>
              <a:rPr lang="en-US" b="1" dirty="0"/>
              <a:t>write to the </a:t>
            </a:r>
            <a:r>
              <a:rPr lang="en-US" b="1" dirty="0" smtClean="0"/>
              <a:t>file</a:t>
            </a:r>
          </a:p>
          <a:p>
            <a:pPr lvl="2"/>
            <a:r>
              <a:rPr lang="en-US" dirty="0" smtClean="0">
                <a:latin typeface="Courier New" pitchFamily="49" charset="0"/>
                <a:cs typeface="Courier New" pitchFamily="49" charset="0"/>
              </a:rPr>
              <a:t>output </a:t>
            </a:r>
            <a:r>
              <a:rPr lang="en-US" dirty="0">
                <a:latin typeface="Courier New" pitchFamily="49" charset="0"/>
                <a:cs typeface="Courier New" pitchFamily="49" charset="0"/>
              </a:rPr>
              <a:t>name, address, payRate to </a:t>
            </a:r>
            <a:r>
              <a:rPr lang="en-US" dirty="0" smtClean="0">
                <a:latin typeface="Courier New" pitchFamily="49" charset="0"/>
                <a:cs typeface="Courier New" pitchFamily="49" charset="0"/>
              </a:rPr>
              <a:t>employeeData</a:t>
            </a:r>
            <a:endParaRPr lang="en-US" b="1" dirty="0">
              <a:latin typeface="Courier New" pitchFamily="49" charset="0"/>
              <a:cs typeface="Courier New" pitchFamily="49" charset="0"/>
            </a:endParaRPr>
          </a:p>
          <a:p>
            <a:r>
              <a:rPr lang="en-US" b="1" dirty="0"/>
              <a:t>Closing a </a:t>
            </a:r>
            <a:r>
              <a:rPr lang="en-US" b="1" dirty="0" smtClean="0"/>
              <a:t>file</a:t>
            </a:r>
          </a:p>
          <a:p>
            <a:pPr lvl="1"/>
            <a:r>
              <a:rPr lang="en-US" dirty="0"/>
              <a:t>When you finish using a file, the program should </a:t>
            </a:r>
            <a:r>
              <a:rPr lang="en-US" b="1" dirty="0"/>
              <a:t>close the file 	</a:t>
            </a:r>
            <a:endParaRPr lang="en-US" b="1" dirty="0" smtClean="0"/>
          </a:p>
          <a:p>
            <a:pPr lvl="1"/>
            <a:r>
              <a:rPr lang="en-US" dirty="0"/>
              <a:t>Always close every file you </a:t>
            </a:r>
            <a:r>
              <a:rPr lang="en-US" dirty="0" smtClean="0"/>
              <a:t>open</a:t>
            </a:r>
          </a:p>
          <a:p>
            <a:r>
              <a:rPr lang="en-US" b="1" dirty="0"/>
              <a:t>Default input and output devices </a:t>
            </a:r>
            <a:r>
              <a:rPr lang="en-US" dirty="0"/>
              <a:t>(keyboard and monitor</a:t>
            </a:r>
            <a:r>
              <a:rPr lang="en-US" dirty="0" smtClean="0"/>
              <a:t>) do </a:t>
            </a:r>
            <a:r>
              <a:rPr lang="en-US" dirty="0"/>
              <a:t>not require </a:t>
            </a:r>
            <a:r>
              <a:rPr lang="en-US" dirty="0" smtClean="0"/>
              <a:t>opening or closing</a:t>
            </a:r>
            <a:endParaRPr lang="en-US" dirty="0"/>
          </a:p>
        </p:txBody>
      </p:sp>
      <p:sp>
        <p:nvSpPr>
          <p:cNvPr id="5" name="Slide Number Placeholder 4"/>
          <p:cNvSpPr>
            <a:spLocks noGrp="1"/>
          </p:cNvSpPr>
          <p:nvPr>
            <p:ph type="sldNum" sz="quarter" idx="10"/>
          </p:nvPr>
        </p:nvSpPr>
        <p:spPr/>
        <p:txBody>
          <a:bodyPr/>
          <a:lstStyle/>
          <a:p>
            <a:pPr>
              <a:defRPr/>
            </a:pPr>
            <a:fld id="{CE52F616-281A-422F-9E0A-E5698A0F5EF9}" type="slidenum">
              <a:rPr lang="en-US"/>
              <a:pPr>
                <a:defRPr/>
              </a:pPr>
              <a:t>15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831961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A Program that Performs File Operations</a:t>
            </a:r>
            <a:endParaRPr lang="en-US" dirty="0" smtClean="0"/>
          </a:p>
        </p:txBody>
      </p:sp>
      <p:sp>
        <p:nvSpPr>
          <p:cNvPr id="23555" name="Content Placeholder 2"/>
          <p:cNvSpPr>
            <a:spLocks noGrp="1"/>
          </p:cNvSpPr>
          <p:nvPr>
            <p:ph idx="1"/>
          </p:nvPr>
        </p:nvSpPr>
        <p:spPr/>
        <p:txBody>
          <a:bodyPr/>
          <a:lstStyle/>
          <a:p>
            <a:pPr marL="38100" marR="73025">
              <a:lnSpc>
                <a:spcPct val="150000"/>
              </a:lnSpc>
              <a:spcBef>
                <a:spcPts val="700"/>
              </a:spcBef>
              <a:spcAft>
                <a:spcPts val="0"/>
              </a:spcAft>
            </a:pPr>
            <a:r>
              <a:rPr lang="en-US" b="1" dirty="0"/>
              <a:t>Backup file </a:t>
            </a:r>
            <a:endParaRPr lang="en-US" b="1" dirty="0" smtClean="0"/>
          </a:p>
          <a:p>
            <a:pPr marL="438150" marR="73025" lvl="1">
              <a:lnSpc>
                <a:spcPct val="150000"/>
              </a:lnSpc>
              <a:spcBef>
                <a:spcPts val="700"/>
              </a:spcBef>
              <a:spcAft>
                <a:spcPts val="0"/>
              </a:spcAft>
            </a:pPr>
            <a:r>
              <a:rPr lang="en-US" dirty="0" smtClean="0"/>
              <a:t> </a:t>
            </a:r>
            <a:r>
              <a:rPr lang="en-US" dirty="0"/>
              <a:t>a copy kept in case values need to </a:t>
            </a:r>
            <a:r>
              <a:rPr lang="en-US" dirty="0" smtClean="0"/>
              <a:t>be restored  to </a:t>
            </a:r>
            <a:r>
              <a:rPr lang="en-US" dirty="0"/>
              <a:t>their original </a:t>
            </a:r>
            <a:r>
              <a:rPr lang="en-US" dirty="0" smtClean="0"/>
              <a:t>state</a:t>
            </a:r>
          </a:p>
          <a:p>
            <a:pPr marL="438150" marR="73025" lvl="1">
              <a:lnSpc>
                <a:spcPct val="150000"/>
              </a:lnSpc>
              <a:spcBef>
                <a:spcPts val="700"/>
              </a:spcBef>
              <a:spcAft>
                <a:spcPts val="0"/>
              </a:spcAft>
            </a:pPr>
            <a:r>
              <a:rPr lang="en-US" sz="2400" dirty="0" smtClean="0"/>
              <a:t>The </a:t>
            </a:r>
            <a:r>
              <a:rPr lang="en-US" sz="2400" dirty="0"/>
              <a:t>backup copy is called a </a:t>
            </a:r>
            <a:r>
              <a:rPr lang="en-US" sz="2400" b="1" dirty="0"/>
              <a:t>parent file </a:t>
            </a:r>
            <a:endParaRPr lang="en-US" sz="2400" b="1" dirty="0" smtClean="0"/>
          </a:p>
          <a:p>
            <a:pPr marL="438150" marR="73025" lvl="1">
              <a:lnSpc>
                <a:spcPct val="150000"/>
              </a:lnSpc>
              <a:spcBef>
                <a:spcPts val="700"/>
              </a:spcBef>
              <a:spcAft>
                <a:spcPts val="0"/>
              </a:spcAft>
            </a:pPr>
            <a:r>
              <a:rPr lang="en-US" sz="2400" dirty="0" smtClean="0"/>
              <a:t>The </a:t>
            </a:r>
            <a:r>
              <a:rPr lang="en-US" sz="2400" dirty="0"/>
              <a:t>newly revised copy is a </a:t>
            </a:r>
            <a:r>
              <a:rPr lang="en-US" sz="2400" b="1" dirty="0"/>
              <a:t>child file</a:t>
            </a:r>
            <a:endParaRPr lang="en-US" sz="2400" dirty="0">
              <a:latin typeface="New York"/>
              <a:ea typeface="Times New Roman" panose="02020603050405020304" pitchFamily="18" charset="0"/>
              <a:cs typeface="Times New Roman" panose="02020603050405020304" pitchFamily="18" charset="0"/>
            </a:endParaRPr>
          </a:p>
          <a:p>
            <a:pPr lvl="1"/>
            <a:endParaRPr lang="en-US" dirty="0" smtClean="0"/>
          </a:p>
        </p:txBody>
      </p:sp>
      <p:sp>
        <p:nvSpPr>
          <p:cNvPr id="5" name="Slide Number Placeholder 4"/>
          <p:cNvSpPr>
            <a:spLocks noGrp="1"/>
          </p:cNvSpPr>
          <p:nvPr>
            <p:ph type="sldNum" sz="quarter" idx="10"/>
          </p:nvPr>
        </p:nvSpPr>
        <p:spPr/>
        <p:txBody>
          <a:bodyPr/>
          <a:lstStyle/>
          <a:p>
            <a:pPr>
              <a:defRPr/>
            </a:pPr>
            <a:fld id="{83A527E8-0299-4AF9-A07B-1FD65FD6C7B3}" type="slidenum">
              <a:rPr lang="en-US"/>
              <a:pPr>
                <a:defRPr/>
              </a:pPr>
              <a:t>16</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402952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609600"/>
            <a:ext cx="3657600" cy="1905000"/>
          </a:xfrm>
        </p:spPr>
        <p:txBody>
          <a:bodyPr/>
          <a:lstStyle/>
          <a:p>
            <a:r>
              <a:rPr lang="en-US" dirty="0" smtClean="0"/>
              <a:t>A Program that Performs </a:t>
            </a:r>
            <a:r>
              <a:rPr lang="en-US" dirty="0"/>
              <a:t>File </a:t>
            </a:r>
            <a:r>
              <a:rPr lang="en-US" dirty="0" smtClean="0"/>
              <a:t>Operations</a:t>
            </a:r>
            <a:r>
              <a:rPr lang="en-US" sz="1200" dirty="0" smtClean="0"/>
              <a:t> (continued -1)</a:t>
            </a:r>
          </a:p>
        </p:txBody>
      </p:sp>
      <p:pic>
        <p:nvPicPr>
          <p:cNvPr id="3" name="Picture 2" descr="This program opens two files—an input file and an output file. The program reads each employee record from the input file, alters the employee’s pay rate, and writes the updated record to an output file." title="Flowchart and pseudocode for program that uses files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609600"/>
            <a:ext cx="4877769" cy="5746750"/>
          </a:xfrm>
          <a:prstGeom prst="rect">
            <a:avLst/>
          </a:prstGeom>
        </p:spPr>
      </p:pic>
      <p:sp>
        <p:nvSpPr>
          <p:cNvPr id="4" name="Slide Number Placeholder 3"/>
          <p:cNvSpPr>
            <a:spLocks noGrp="1"/>
          </p:cNvSpPr>
          <p:nvPr>
            <p:ph type="sldNum" sz="quarter" idx="11"/>
          </p:nvPr>
        </p:nvSpPr>
        <p:spPr/>
        <p:txBody>
          <a:bodyPr/>
          <a:lstStyle/>
          <a:p>
            <a:pPr>
              <a:defRPr/>
            </a:pPr>
            <a:fld id="{6332C77F-D9E8-43AF-A4DA-A5EE479625DE}" type="slidenum">
              <a:rPr lang="en-US"/>
              <a:pPr>
                <a:defRPr/>
              </a:pPr>
              <a:t>17</a:t>
            </a:fld>
            <a:endParaRPr lang="en-US" dirty="0"/>
          </a:p>
        </p:txBody>
      </p:sp>
      <p:sp>
        <p:nvSpPr>
          <p:cNvPr id="7" name="Footer Placeholder 6"/>
          <p:cNvSpPr>
            <a:spLocks noGrp="1"/>
          </p:cNvSpPr>
          <p:nvPr>
            <p:ph type="ftr" sz="quarter" idx="12"/>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27168" y="457200"/>
            <a:ext cx="3657600" cy="2286000"/>
          </a:xfrm>
        </p:spPr>
        <p:txBody>
          <a:bodyPr/>
          <a:lstStyle/>
          <a:p>
            <a:r>
              <a:rPr lang="en-US" dirty="0" smtClean="0"/>
              <a:t>A Program that Performs </a:t>
            </a:r>
            <a:r>
              <a:rPr lang="en-US" dirty="0"/>
              <a:t>File </a:t>
            </a:r>
            <a:r>
              <a:rPr lang="en-US" dirty="0" smtClean="0"/>
              <a:t>Operations</a:t>
            </a:r>
            <a:r>
              <a:rPr lang="en-US" sz="1200" dirty="0" smtClean="0"/>
              <a:t> (continued -2)</a:t>
            </a:r>
          </a:p>
        </p:txBody>
      </p:sp>
      <p:pic>
        <p:nvPicPr>
          <p:cNvPr id="5" name="Picture 4" descr="After all the records have been&#10;processed, the program closes the files." title="Flowchart and pseudocode for program that uses fil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4768" y="166665"/>
            <a:ext cx="4569309" cy="6189685"/>
          </a:xfrm>
          <a:prstGeom prst="rect">
            <a:avLst/>
          </a:prstGeom>
        </p:spPr>
      </p:pic>
      <p:sp>
        <p:nvSpPr>
          <p:cNvPr id="4" name="Slide Number Placeholder 3"/>
          <p:cNvSpPr>
            <a:spLocks noGrp="1"/>
          </p:cNvSpPr>
          <p:nvPr>
            <p:ph type="sldNum" sz="quarter" idx="11"/>
          </p:nvPr>
        </p:nvSpPr>
        <p:spPr/>
        <p:txBody>
          <a:bodyPr/>
          <a:lstStyle/>
          <a:p>
            <a:pPr>
              <a:defRPr/>
            </a:pPr>
            <a:fld id="{6332C77F-D9E8-43AF-A4DA-A5EE479625DE}" type="slidenum">
              <a:rPr lang="en-US"/>
              <a:pPr>
                <a:defRPr/>
              </a:pPr>
              <a:t>18</a:t>
            </a:fld>
            <a:endParaRPr lang="en-US" dirty="0"/>
          </a:p>
        </p:txBody>
      </p:sp>
      <p:sp>
        <p:nvSpPr>
          <p:cNvPr id="7" name="Footer Placeholder 6"/>
          <p:cNvSpPr>
            <a:spLocks noGrp="1"/>
          </p:cNvSpPr>
          <p:nvPr>
            <p:ph type="ftr" sz="quarter" idx="12"/>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887140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t>Summary</a:t>
            </a:r>
          </a:p>
        </p:txBody>
      </p:sp>
      <p:sp>
        <p:nvSpPr>
          <p:cNvPr id="50179" name="Content Placeholder 2"/>
          <p:cNvSpPr>
            <a:spLocks noGrp="1"/>
          </p:cNvSpPr>
          <p:nvPr>
            <p:ph idx="1"/>
          </p:nvPr>
        </p:nvSpPr>
        <p:spPr/>
        <p:txBody>
          <a:bodyPr/>
          <a:lstStyle/>
          <a:p>
            <a:r>
              <a:rPr lang="en-US" dirty="0"/>
              <a:t>Computer file</a:t>
            </a:r>
          </a:p>
          <a:p>
            <a:pPr lvl="1"/>
            <a:r>
              <a:rPr lang="en-US" dirty="0" smtClean="0"/>
              <a:t>A collection </a:t>
            </a:r>
            <a:r>
              <a:rPr lang="en-US" dirty="0"/>
              <a:t>of data stored on a nonvolatile device in a computer system</a:t>
            </a:r>
          </a:p>
          <a:p>
            <a:r>
              <a:rPr lang="en-US" dirty="0"/>
              <a:t>Data items are stored in a hierarchy</a:t>
            </a:r>
          </a:p>
          <a:p>
            <a:r>
              <a:rPr lang="en-US" dirty="0" smtClean="0"/>
              <a:t>To use </a:t>
            </a:r>
            <a:r>
              <a:rPr lang="en-US" dirty="0"/>
              <a:t>a data </a:t>
            </a:r>
            <a:r>
              <a:rPr lang="en-US" dirty="0" smtClean="0"/>
              <a:t>file you must declare</a:t>
            </a:r>
            <a:r>
              <a:rPr lang="en-US" dirty="0"/>
              <a:t>, open, read, write</a:t>
            </a:r>
            <a:r>
              <a:rPr lang="en-US" dirty="0" smtClean="0"/>
              <a:t>, and close the file</a:t>
            </a:r>
          </a:p>
          <a:p>
            <a:r>
              <a:rPr lang="en-US" dirty="0"/>
              <a:t>Sequential file: records </a:t>
            </a:r>
            <a:r>
              <a:rPr lang="en-US" dirty="0" smtClean="0"/>
              <a:t>stored one after another </a:t>
            </a:r>
            <a:r>
              <a:rPr lang="en-US" dirty="0"/>
              <a:t>in some </a:t>
            </a:r>
            <a:r>
              <a:rPr lang="en-US" dirty="0" smtClean="0"/>
              <a:t>order</a:t>
            </a:r>
            <a:endParaRPr lang="en-US" dirty="0"/>
          </a:p>
        </p:txBody>
      </p:sp>
      <p:sp>
        <p:nvSpPr>
          <p:cNvPr id="5" name="Slide Number Placeholder 4"/>
          <p:cNvSpPr>
            <a:spLocks noGrp="1"/>
          </p:cNvSpPr>
          <p:nvPr>
            <p:ph type="sldNum" sz="quarter" idx="10"/>
          </p:nvPr>
        </p:nvSpPr>
        <p:spPr/>
        <p:txBody>
          <a:bodyPr/>
          <a:lstStyle/>
          <a:p>
            <a:pPr>
              <a:defRPr/>
            </a:pPr>
            <a:fld id="{3C98C39C-FFBC-4220-AA27-556096572441}" type="slidenum">
              <a:rPr lang="en-US"/>
              <a:pPr>
                <a:defRPr/>
              </a:pPr>
              <a:t>19</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Objectives</a:t>
            </a:r>
          </a:p>
        </p:txBody>
      </p:sp>
      <p:sp>
        <p:nvSpPr>
          <p:cNvPr id="14339" name="Rectangle 3"/>
          <p:cNvSpPr>
            <a:spLocks noGrp="1" noChangeArrowheads="1"/>
          </p:cNvSpPr>
          <p:nvPr>
            <p:ph idx="1"/>
          </p:nvPr>
        </p:nvSpPr>
        <p:spPr/>
        <p:txBody>
          <a:bodyPr/>
          <a:lstStyle/>
          <a:p>
            <a:pPr>
              <a:buFontTx/>
              <a:buNone/>
            </a:pPr>
            <a:r>
              <a:rPr lang="en-US" dirty="0" smtClean="0"/>
              <a:t>In this </a:t>
            </a:r>
            <a:r>
              <a:rPr lang="en-US" dirty="0" smtClean="0"/>
              <a:t>lecture</a:t>
            </a:r>
            <a:r>
              <a:rPr lang="en-US" dirty="0" smtClean="0"/>
              <a:t>, </a:t>
            </a:r>
            <a:r>
              <a:rPr lang="en-US" dirty="0" smtClean="0"/>
              <a:t>you will learn about:</a:t>
            </a:r>
          </a:p>
          <a:p>
            <a:r>
              <a:rPr lang="en-US" dirty="0" smtClean="0"/>
              <a:t>Computer files</a:t>
            </a:r>
          </a:p>
          <a:p>
            <a:r>
              <a:rPr lang="en-US" dirty="0" smtClean="0"/>
              <a:t>The data hierarchy</a:t>
            </a:r>
          </a:p>
          <a:p>
            <a:r>
              <a:rPr lang="en-US" dirty="0" smtClean="0"/>
              <a:t>Performing file </a:t>
            </a:r>
            <a:r>
              <a:rPr lang="en-US" dirty="0" smtClean="0"/>
              <a:t>operations</a:t>
            </a:r>
            <a:endParaRPr lang="en-US" dirty="0" smtClean="0"/>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2</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Understanding Computer Files</a:t>
            </a:r>
          </a:p>
        </p:txBody>
      </p:sp>
      <p:sp>
        <p:nvSpPr>
          <p:cNvPr id="15363" name="Content Placeholder 8"/>
          <p:cNvSpPr>
            <a:spLocks noGrp="1"/>
          </p:cNvSpPr>
          <p:nvPr>
            <p:ph idx="1"/>
          </p:nvPr>
        </p:nvSpPr>
        <p:spPr/>
        <p:txBody>
          <a:bodyPr/>
          <a:lstStyle/>
          <a:p>
            <a:r>
              <a:rPr lang="en-US" b="1" dirty="0" smtClean="0"/>
              <a:t>Computer file</a:t>
            </a:r>
          </a:p>
          <a:p>
            <a:pPr lvl="1"/>
            <a:r>
              <a:rPr lang="en-US" dirty="0" smtClean="0"/>
              <a:t>A collection of data stored on </a:t>
            </a:r>
            <a:r>
              <a:rPr lang="en-US" b="1" dirty="0" smtClean="0"/>
              <a:t>permanent storage devices </a:t>
            </a:r>
            <a:r>
              <a:rPr lang="en-US" dirty="0" smtClean="0"/>
              <a:t>such as your computer’s hard drive, a hard drive on the cloud,  DVDs, USB drives, and reels of magnetic tape</a:t>
            </a:r>
          </a:p>
          <a:p>
            <a:pPr lvl="1"/>
            <a:r>
              <a:rPr lang="en-US" b="1" dirty="0" smtClean="0"/>
              <a:t>Text files </a:t>
            </a:r>
            <a:r>
              <a:rPr lang="en-US" dirty="0" smtClean="0"/>
              <a:t>(numbers, names, salaries) that can be read by a text editor</a:t>
            </a:r>
          </a:p>
          <a:p>
            <a:pPr lvl="1"/>
            <a:r>
              <a:rPr lang="en-US" b="1" dirty="0" smtClean="0"/>
              <a:t>Binary files </a:t>
            </a:r>
            <a:r>
              <a:rPr lang="en-US" dirty="0" smtClean="0"/>
              <a:t>(images and music) not encoded as text</a:t>
            </a:r>
          </a:p>
        </p:txBody>
      </p:sp>
      <p:sp>
        <p:nvSpPr>
          <p:cNvPr id="5" name="Slide Number Placeholder 4"/>
          <p:cNvSpPr>
            <a:spLocks noGrp="1"/>
          </p:cNvSpPr>
          <p:nvPr>
            <p:ph type="sldNum" sz="quarter" idx="10"/>
          </p:nvPr>
        </p:nvSpPr>
        <p:spPr/>
        <p:txBody>
          <a:bodyPr/>
          <a:lstStyle/>
          <a:p>
            <a:pPr>
              <a:defRPr/>
            </a:pPr>
            <a:fld id="{05FF3DDB-446B-4377-9E15-215A09987F85}" type="slidenum">
              <a:rPr lang="en-US"/>
              <a:pPr>
                <a:defRPr/>
              </a:pPr>
              <a:t>3</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Understanding Computer </a:t>
            </a:r>
            <a:r>
              <a:rPr lang="en-US" dirty="0"/>
              <a:t>Files </a:t>
            </a:r>
            <a:r>
              <a:rPr lang="en-US" sz="1200" dirty="0"/>
              <a:t>(</a:t>
            </a:r>
            <a:r>
              <a:rPr lang="en-US" sz="1200" dirty="0" smtClean="0"/>
              <a:t>continued -1)</a:t>
            </a:r>
          </a:p>
        </p:txBody>
      </p:sp>
      <p:sp>
        <p:nvSpPr>
          <p:cNvPr id="15363" name="Content Placeholder 8"/>
          <p:cNvSpPr>
            <a:spLocks noGrp="1"/>
          </p:cNvSpPr>
          <p:nvPr>
            <p:ph idx="1"/>
          </p:nvPr>
        </p:nvSpPr>
        <p:spPr/>
        <p:txBody>
          <a:bodyPr/>
          <a:lstStyle/>
          <a:p>
            <a:r>
              <a:rPr lang="en-US" dirty="0" smtClean="0"/>
              <a:t>Computer files have:</a:t>
            </a:r>
          </a:p>
          <a:p>
            <a:pPr lvl="1"/>
            <a:r>
              <a:rPr lang="en-US" dirty="0" smtClean="0"/>
              <a:t>A </a:t>
            </a:r>
            <a:r>
              <a:rPr lang="en-US" b="1" dirty="0" smtClean="0"/>
              <a:t>filename  - </a:t>
            </a:r>
            <a:r>
              <a:rPr lang="en-US" dirty="0" smtClean="0"/>
              <a:t>an identifying name given to a computer file that frequently describes the contents </a:t>
            </a:r>
          </a:p>
          <a:p>
            <a:pPr lvl="2"/>
            <a:r>
              <a:rPr lang="en-US" sz="2200" dirty="0" err="1" smtClean="0"/>
              <a:t>JanuaryPayroll</a:t>
            </a:r>
            <a:endParaRPr lang="en-US" sz="2200" dirty="0" smtClean="0"/>
          </a:p>
          <a:p>
            <a:pPr lvl="2"/>
            <a:r>
              <a:rPr lang="en-US" sz="2200" dirty="0" err="1" smtClean="0"/>
              <a:t>PreviousMonthSales</a:t>
            </a:r>
            <a:endParaRPr lang="en-US" sz="2200" dirty="0" smtClean="0"/>
          </a:p>
          <a:p>
            <a:pPr lvl="1"/>
            <a:r>
              <a:rPr lang="en-US" dirty="0" smtClean="0"/>
              <a:t>A </a:t>
            </a:r>
            <a:r>
              <a:rPr lang="en-US" b="1" dirty="0" smtClean="0"/>
              <a:t>filename extension </a:t>
            </a:r>
            <a:r>
              <a:rPr lang="en-US" dirty="0" smtClean="0"/>
              <a:t>-</a:t>
            </a:r>
            <a:r>
              <a:rPr lang="en-US" dirty="0"/>
              <a:t> a group of </a:t>
            </a:r>
            <a:r>
              <a:rPr lang="en-US" dirty="0" smtClean="0"/>
              <a:t>characters added </a:t>
            </a:r>
            <a:r>
              <a:rPr lang="en-US" dirty="0"/>
              <a:t>to the end of a filename that describes the type of the </a:t>
            </a:r>
            <a:r>
              <a:rPr lang="en-US" dirty="0" smtClean="0"/>
              <a:t>file</a:t>
            </a:r>
          </a:p>
          <a:p>
            <a:pPr lvl="2"/>
            <a:r>
              <a:rPr lang="en-US" sz="2200" dirty="0" smtClean="0"/>
              <a:t>.txt</a:t>
            </a:r>
          </a:p>
          <a:p>
            <a:pPr lvl="2"/>
            <a:r>
              <a:rPr lang="en-US" sz="2200" dirty="0" smtClean="0"/>
              <a:t>.</a:t>
            </a:r>
            <a:r>
              <a:rPr lang="en-US" sz="2200" dirty="0" err="1" smtClean="0"/>
              <a:t>dat</a:t>
            </a:r>
            <a:endParaRPr lang="en-US" sz="2200" dirty="0" smtClean="0"/>
          </a:p>
          <a:p>
            <a:pPr lvl="2"/>
            <a:r>
              <a:rPr lang="en-US" sz="2200" dirty="0" smtClean="0"/>
              <a:t>.</a:t>
            </a:r>
            <a:r>
              <a:rPr lang="en-US" sz="2200" dirty="0" err="1" smtClean="0"/>
              <a:t>docx</a:t>
            </a:r>
            <a:endParaRPr lang="en-US" sz="2200" dirty="0" smtClean="0"/>
          </a:p>
        </p:txBody>
      </p:sp>
      <p:sp>
        <p:nvSpPr>
          <p:cNvPr id="5" name="Slide Number Placeholder 4"/>
          <p:cNvSpPr>
            <a:spLocks noGrp="1"/>
          </p:cNvSpPr>
          <p:nvPr>
            <p:ph type="sldNum" sz="quarter" idx="10"/>
          </p:nvPr>
        </p:nvSpPr>
        <p:spPr/>
        <p:txBody>
          <a:bodyPr/>
          <a:lstStyle/>
          <a:p>
            <a:pPr>
              <a:defRPr/>
            </a:pPr>
            <a:fld id="{05FF3DDB-446B-4377-9E15-215A09987F85}" type="slidenum">
              <a:rPr lang="en-US"/>
              <a:pPr>
                <a:defRPr/>
              </a:pPr>
              <a:t>4</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72678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Understanding Computer Files </a:t>
            </a:r>
            <a:r>
              <a:rPr lang="en-US" sz="1200" dirty="0" smtClean="0"/>
              <a:t>(continued -2)</a:t>
            </a:r>
          </a:p>
        </p:txBody>
      </p:sp>
      <p:sp>
        <p:nvSpPr>
          <p:cNvPr id="15363" name="Content Placeholder 8"/>
          <p:cNvSpPr>
            <a:spLocks noGrp="1"/>
          </p:cNvSpPr>
          <p:nvPr>
            <p:ph idx="1"/>
          </p:nvPr>
        </p:nvSpPr>
        <p:spPr/>
        <p:txBody>
          <a:bodyPr/>
          <a:lstStyle/>
          <a:p>
            <a:r>
              <a:rPr lang="en-US" dirty="0" smtClean="0"/>
              <a:t>Computer files have:</a:t>
            </a:r>
          </a:p>
          <a:p>
            <a:pPr lvl="1"/>
            <a:r>
              <a:rPr lang="en-US" dirty="0" smtClean="0"/>
              <a:t>A </a:t>
            </a:r>
            <a:r>
              <a:rPr lang="en-US" dirty="0"/>
              <a:t>specific creation time and modification </a:t>
            </a:r>
            <a:r>
              <a:rPr lang="en-US" dirty="0" smtClean="0"/>
              <a:t>date</a:t>
            </a:r>
            <a:endParaRPr lang="en-US" dirty="0"/>
          </a:p>
          <a:p>
            <a:pPr lvl="1"/>
            <a:r>
              <a:rPr lang="en-US" dirty="0" smtClean="0"/>
              <a:t>A file size measured in bytes</a:t>
            </a:r>
          </a:p>
          <a:p>
            <a:pPr lvl="2"/>
            <a:r>
              <a:rPr lang="en-US" sz="2200" b="1" dirty="0" smtClean="0"/>
              <a:t>byte</a:t>
            </a:r>
            <a:r>
              <a:rPr lang="en-US" sz="2200" dirty="0"/>
              <a:t> – one </a:t>
            </a:r>
            <a:r>
              <a:rPr lang="en-US" sz="2200" dirty="0" smtClean="0"/>
              <a:t>character </a:t>
            </a:r>
          </a:p>
          <a:p>
            <a:pPr lvl="2"/>
            <a:r>
              <a:rPr lang="en-US" sz="2200" b="1" dirty="0" smtClean="0"/>
              <a:t>kilobyte</a:t>
            </a:r>
            <a:r>
              <a:rPr lang="en-US" sz="2200" dirty="0"/>
              <a:t> – thousands </a:t>
            </a:r>
            <a:r>
              <a:rPr lang="en-US" sz="2200" dirty="0" smtClean="0"/>
              <a:t>of bytes </a:t>
            </a:r>
          </a:p>
          <a:p>
            <a:pPr lvl="2"/>
            <a:r>
              <a:rPr lang="en-US" sz="2200" b="1" dirty="0" smtClean="0"/>
              <a:t>megabyte</a:t>
            </a:r>
            <a:r>
              <a:rPr lang="en-US" sz="2200" dirty="0"/>
              <a:t> – millions </a:t>
            </a:r>
            <a:r>
              <a:rPr lang="en-US" sz="2200" dirty="0" smtClean="0"/>
              <a:t>of bytes </a:t>
            </a:r>
          </a:p>
          <a:p>
            <a:pPr lvl="2"/>
            <a:r>
              <a:rPr lang="en-US" sz="2200" b="1" dirty="0" smtClean="0"/>
              <a:t>gigabyte</a:t>
            </a:r>
            <a:r>
              <a:rPr lang="en-US" sz="2200" dirty="0"/>
              <a:t> – billions </a:t>
            </a:r>
            <a:r>
              <a:rPr lang="en-US" sz="2200" dirty="0" smtClean="0"/>
              <a:t>of bytes</a:t>
            </a:r>
          </a:p>
          <a:p>
            <a:pPr lvl="2"/>
            <a:r>
              <a:rPr lang="en-US" sz="2200" dirty="0"/>
              <a:t>terabyte – trillions </a:t>
            </a:r>
            <a:r>
              <a:rPr lang="en-US" sz="2200" dirty="0" smtClean="0"/>
              <a:t>of bytes</a:t>
            </a:r>
            <a:r>
              <a:rPr lang="en-US" dirty="0" smtClean="0"/>
              <a:t> </a:t>
            </a:r>
          </a:p>
        </p:txBody>
      </p:sp>
      <p:sp>
        <p:nvSpPr>
          <p:cNvPr id="5" name="Slide Number Placeholder 4"/>
          <p:cNvSpPr>
            <a:spLocks noGrp="1"/>
          </p:cNvSpPr>
          <p:nvPr>
            <p:ph type="sldNum" sz="quarter" idx="10"/>
          </p:nvPr>
        </p:nvSpPr>
        <p:spPr/>
        <p:txBody>
          <a:bodyPr/>
          <a:lstStyle/>
          <a:p>
            <a:pPr>
              <a:defRPr/>
            </a:pPr>
            <a:fld id="{05FF3DDB-446B-4377-9E15-215A09987F85}" type="slidenum">
              <a:rPr lang="en-US"/>
              <a:pPr>
                <a:defRPr/>
              </a:pPr>
              <a:t>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371059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Understanding Computer Files </a:t>
            </a:r>
            <a:r>
              <a:rPr lang="en-US" sz="1200" dirty="0" smtClean="0"/>
              <a:t>(continued -3)</a:t>
            </a:r>
          </a:p>
        </p:txBody>
      </p:sp>
      <p:pic>
        <p:nvPicPr>
          <p:cNvPr id="4" name="Picture 3" descr="Three stored files showing their names, dates of modification, types, and sizes." title="Three stored file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8033" y="1752601"/>
            <a:ext cx="4847567" cy="2590800"/>
          </a:xfrm>
          <a:prstGeom prst="rect">
            <a:avLst/>
          </a:prstGeom>
        </p:spPr>
      </p:pic>
      <p:sp>
        <p:nvSpPr>
          <p:cNvPr id="5" name="Slide Number Placeholder 4"/>
          <p:cNvSpPr>
            <a:spLocks noGrp="1"/>
          </p:cNvSpPr>
          <p:nvPr>
            <p:ph type="sldNum" sz="quarter" idx="10"/>
          </p:nvPr>
        </p:nvSpPr>
        <p:spPr/>
        <p:txBody>
          <a:bodyPr/>
          <a:lstStyle/>
          <a:p>
            <a:pPr>
              <a:defRPr/>
            </a:pPr>
            <a:fld id="{05FF3DDB-446B-4377-9E15-215A09987F85}" type="slidenum">
              <a:rPr lang="en-US"/>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187000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Understanding Computer Files </a:t>
            </a:r>
            <a:r>
              <a:rPr lang="en-US" sz="1200" dirty="0" smtClean="0"/>
              <a:t>(continued -4)</a:t>
            </a:r>
          </a:p>
        </p:txBody>
      </p:sp>
      <p:sp>
        <p:nvSpPr>
          <p:cNvPr id="16387" name="Content Placeholder 8"/>
          <p:cNvSpPr>
            <a:spLocks noGrp="1"/>
          </p:cNvSpPr>
          <p:nvPr>
            <p:ph idx="1"/>
          </p:nvPr>
        </p:nvSpPr>
        <p:spPr/>
        <p:txBody>
          <a:bodyPr/>
          <a:lstStyle/>
          <a:p>
            <a:r>
              <a:rPr lang="en-US" b="1" dirty="0" smtClean="0"/>
              <a:t>Organizing files</a:t>
            </a:r>
          </a:p>
          <a:p>
            <a:pPr lvl="1"/>
            <a:r>
              <a:rPr lang="en-US" b="1" dirty="0" smtClean="0"/>
              <a:t>Directories and folders</a:t>
            </a:r>
          </a:p>
          <a:p>
            <a:pPr lvl="2"/>
            <a:r>
              <a:rPr lang="en-US" sz="2200" dirty="0" smtClean="0"/>
              <a:t>Organization units on storage devices</a:t>
            </a:r>
          </a:p>
          <a:p>
            <a:pPr lvl="1"/>
            <a:r>
              <a:rPr lang="en-US" b="1" dirty="0" smtClean="0"/>
              <a:t>Path</a:t>
            </a:r>
          </a:p>
          <a:p>
            <a:pPr lvl="2"/>
            <a:r>
              <a:rPr lang="en-US" sz="2200" dirty="0" smtClean="0"/>
              <a:t>Combination of disk drive plus the complete hierarchy of directories</a:t>
            </a:r>
          </a:p>
          <a:p>
            <a:pPr lvl="2"/>
            <a:r>
              <a:rPr lang="en-US" sz="2200" dirty="0" smtClean="0"/>
              <a:t>Example:  </a:t>
            </a:r>
            <a:r>
              <a:rPr lang="en-US" sz="2200" dirty="0" smtClean="0">
                <a:latin typeface="Courier New" pitchFamily="49" charset="0"/>
                <a:cs typeface="Courier New" pitchFamily="49" charset="0"/>
              </a:rPr>
              <a:t>C:\Logic\SampleFiles\PayrollData.dat</a:t>
            </a:r>
          </a:p>
        </p:txBody>
      </p:sp>
      <p:sp>
        <p:nvSpPr>
          <p:cNvPr id="5" name="Slide Number Placeholder 4"/>
          <p:cNvSpPr>
            <a:spLocks noGrp="1"/>
          </p:cNvSpPr>
          <p:nvPr>
            <p:ph type="sldNum" sz="quarter" idx="10"/>
          </p:nvPr>
        </p:nvSpPr>
        <p:spPr/>
        <p:txBody>
          <a:bodyPr/>
          <a:lstStyle/>
          <a:p>
            <a:pPr>
              <a:defRPr/>
            </a:pPr>
            <a:fld id="{8322460D-90BC-48C1-BDD5-455A774800A3}" type="slidenum">
              <a:rPr lang="en-US"/>
              <a:pPr>
                <a:defRPr/>
              </a:pPr>
              <a:t>7</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Understanding the Data Hierarchy</a:t>
            </a:r>
          </a:p>
        </p:txBody>
      </p:sp>
      <p:sp>
        <p:nvSpPr>
          <p:cNvPr id="17411" name="Content Placeholder 2"/>
          <p:cNvSpPr>
            <a:spLocks noGrp="1"/>
          </p:cNvSpPr>
          <p:nvPr>
            <p:ph idx="1"/>
          </p:nvPr>
        </p:nvSpPr>
        <p:spPr/>
        <p:txBody>
          <a:bodyPr/>
          <a:lstStyle/>
          <a:p>
            <a:r>
              <a:rPr lang="en-US" b="1" dirty="0" smtClean="0"/>
              <a:t>Data hierarchy</a:t>
            </a:r>
          </a:p>
          <a:p>
            <a:pPr lvl="1"/>
            <a:r>
              <a:rPr lang="en-US" dirty="0"/>
              <a:t>Describes the relationships between data components</a:t>
            </a:r>
          </a:p>
          <a:p>
            <a:pPr lvl="1"/>
            <a:r>
              <a:rPr lang="en-US" dirty="0"/>
              <a:t>Consists of: </a:t>
            </a:r>
          </a:p>
          <a:p>
            <a:pPr lvl="2"/>
            <a:r>
              <a:rPr lang="en-US" sz="2200" b="1" dirty="0" smtClean="0"/>
              <a:t>Characters </a:t>
            </a:r>
            <a:r>
              <a:rPr lang="en-US" sz="2200" dirty="0" smtClean="0"/>
              <a:t>–</a:t>
            </a:r>
            <a:r>
              <a:rPr lang="en-US" sz="2200" b="1" dirty="0" smtClean="0"/>
              <a:t> </a:t>
            </a:r>
            <a:r>
              <a:rPr lang="en-US" sz="2200" dirty="0" smtClean="0"/>
              <a:t>letters, numbers, and special symbols</a:t>
            </a:r>
            <a:endParaRPr lang="en-US" sz="2200" dirty="0"/>
          </a:p>
          <a:p>
            <a:pPr lvl="2"/>
            <a:r>
              <a:rPr lang="en-US" sz="2200" b="1" dirty="0" smtClean="0"/>
              <a:t>Fields </a:t>
            </a:r>
            <a:r>
              <a:rPr lang="en-US" sz="2200" dirty="0" smtClean="0"/>
              <a:t>– data items representing a single attribute of a record</a:t>
            </a:r>
            <a:endParaRPr lang="en-US" sz="2200" dirty="0"/>
          </a:p>
          <a:p>
            <a:pPr lvl="2"/>
            <a:r>
              <a:rPr lang="en-US" sz="2200" b="1" dirty="0" smtClean="0"/>
              <a:t>Records </a:t>
            </a:r>
            <a:r>
              <a:rPr lang="en-US" sz="2200" dirty="0" smtClean="0"/>
              <a:t>– groups of fields that go together for some logical reason</a:t>
            </a:r>
            <a:endParaRPr lang="en-US" sz="2200" dirty="0"/>
          </a:p>
          <a:p>
            <a:pPr lvl="2"/>
            <a:r>
              <a:rPr lang="en-US" sz="2200" b="1" dirty="0" smtClean="0"/>
              <a:t>Files </a:t>
            </a:r>
            <a:r>
              <a:rPr lang="en-US" sz="2200" dirty="0" smtClean="0"/>
              <a:t>– groups of related records</a:t>
            </a:r>
          </a:p>
          <a:p>
            <a:pPr lvl="2"/>
            <a:r>
              <a:rPr lang="en-US" sz="2200" b="1" dirty="0" smtClean="0"/>
              <a:t>Database</a:t>
            </a:r>
            <a:r>
              <a:rPr lang="en-US" sz="2200" dirty="0" smtClean="0"/>
              <a:t> </a:t>
            </a:r>
            <a:r>
              <a:rPr lang="en-US" sz="2200" dirty="0"/>
              <a:t>– </a:t>
            </a:r>
            <a:r>
              <a:rPr lang="en-US" sz="2200" dirty="0" smtClean="0"/>
              <a:t> holds related file data in tables</a:t>
            </a:r>
            <a:endParaRPr lang="en-US" sz="2200" dirty="0"/>
          </a:p>
        </p:txBody>
      </p:sp>
      <p:sp>
        <p:nvSpPr>
          <p:cNvPr id="5" name="Slide Number Placeholder 4"/>
          <p:cNvSpPr>
            <a:spLocks noGrp="1"/>
          </p:cNvSpPr>
          <p:nvPr>
            <p:ph type="sldNum" sz="quarter" idx="10"/>
          </p:nvPr>
        </p:nvSpPr>
        <p:spPr/>
        <p:txBody>
          <a:bodyPr/>
          <a:lstStyle/>
          <a:p>
            <a:pPr>
              <a:defRPr/>
            </a:pPr>
            <a:fld id="{3911938A-5CE3-496C-AE15-A335223BA717}" type="slidenum">
              <a:rPr lang="en-US"/>
              <a:pPr>
                <a:defRPr/>
              </a:pPr>
              <a:t>8</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Understanding the Data </a:t>
            </a:r>
            <a:r>
              <a:rPr lang="en-US" dirty="0"/>
              <a:t>Hierarchy </a:t>
            </a:r>
            <a:r>
              <a:rPr lang="en-US" sz="1200" dirty="0"/>
              <a:t>(</a:t>
            </a:r>
            <a:r>
              <a:rPr lang="en-US" sz="1200" dirty="0" smtClean="0"/>
              <a:t>continued)</a:t>
            </a:r>
          </a:p>
        </p:txBody>
      </p:sp>
      <p:pic>
        <p:nvPicPr>
          <p:cNvPr id="3" name="Picture 2" descr="A file can contain many records.&#10;A record can contain many fields.&#10;A field can contain many characters." title="Components of the Data Hierarch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1752600"/>
            <a:ext cx="4339590" cy="3705062"/>
          </a:xfrm>
          <a:prstGeom prst="rect">
            <a:avLst/>
          </a:prstGeom>
        </p:spPr>
      </p:pic>
      <p:sp>
        <p:nvSpPr>
          <p:cNvPr id="5" name="Slide Number Placeholder 4"/>
          <p:cNvSpPr>
            <a:spLocks noGrp="1"/>
          </p:cNvSpPr>
          <p:nvPr>
            <p:ph type="sldNum" sz="quarter" idx="10"/>
          </p:nvPr>
        </p:nvSpPr>
        <p:spPr/>
        <p:txBody>
          <a:bodyPr/>
          <a:lstStyle/>
          <a:p>
            <a:pPr>
              <a:defRPr/>
            </a:pPr>
            <a:fld id="{3911938A-5CE3-496C-AE15-A335223BA717}" type="slidenum">
              <a:rPr lang="en-US"/>
              <a:pPr>
                <a:defRPr/>
              </a:pPr>
              <a:t>9</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980088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834</Words>
  <Application>Microsoft Office PowerPoint</Application>
  <PresentationFormat>On-screen Show (4:3)</PresentationFormat>
  <Paragraphs>150</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New York</vt:lpstr>
      <vt:lpstr>Times New Roman</vt:lpstr>
      <vt:lpstr>1_Farrell_PLD</vt:lpstr>
      <vt:lpstr>Programming Logic and Design Ninth Edition</vt:lpstr>
      <vt:lpstr>Objectives</vt:lpstr>
      <vt:lpstr>Understanding Computer Files</vt:lpstr>
      <vt:lpstr>Understanding Computer Files (continued -1)</vt:lpstr>
      <vt:lpstr>Understanding Computer Files (continued -2)</vt:lpstr>
      <vt:lpstr>Understanding Computer Files (continued -3)</vt:lpstr>
      <vt:lpstr>Understanding Computer Files (continued -4)</vt:lpstr>
      <vt:lpstr>Understanding the Data Hierarchy</vt:lpstr>
      <vt:lpstr>Understanding the Data Hierarchy (continued)</vt:lpstr>
      <vt:lpstr>Performing File Operations</vt:lpstr>
      <vt:lpstr>Performing File Operations (continued -1)</vt:lpstr>
      <vt:lpstr>Performing File Operations (continued -2)</vt:lpstr>
      <vt:lpstr>Performing File Operations (continued -3)</vt:lpstr>
      <vt:lpstr>Performing File Operations (continued -4)</vt:lpstr>
      <vt:lpstr>Performing File Operations (continued -5)</vt:lpstr>
      <vt:lpstr>A Program that Performs File Operations</vt:lpstr>
      <vt:lpstr>A Program that Performs File Operations (continued -1)</vt:lpstr>
      <vt:lpstr>A Program that Performs File Operations (continued -2)</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1006</cp:revision>
  <dcterms:created xsi:type="dcterms:W3CDTF">2002-09-27T23:29:22Z</dcterms:created>
  <dcterms:modified xsi:type="dcterms:W3CDTF">2022-04-22T16:14:37Z</dcterms:modified>
</cp:coreProperties>
</file>