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9" r:id="rId7"/>
    <p:sldId id="279" r:id="rId8"/>
    <p:sldId id="280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7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outlineViewPr>
    <p:cViewPr>
      <p:scale>
        <a:sx n="33" d="100"/>
        <a:sy n="33" d="100"/>
      </p:scale>
      <p:origin x="0" y="-705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7CC8CE-DCCA-7C6E-1A4F-356F5640DF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CBD63-165B-19A1-78E5-CB2442A66D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7D24-16BF-448E-8125-922AC25F2810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4E3C4-489C-3842-D2D8-6469DBE083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E6E04-8D1D-E480-F398-D819127B7E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99176-B171-453D-B4F4-0D63CE4F1E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92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5A7B5-7120-4081-9C69-DA4001E9CDC7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BD5ED-768E-4A59-9586-6D48BCD96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1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6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1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43A55-5EB9-A8C0-159C-8D907A7E0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B50FE7-D853-1D50-79E9-C880FC6FD0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6DDB09-9F5E-B0CD-1E3F-F929CA9FC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3562-A4B1-E8C2-FCE2-3D2B8A08FA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0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35673-14F7-FC87-1E14-9A1285C72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E65F9D-D134-1000-C572-E9657E25FE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3E9D4F-FC89-7FBC-3B49-B017C7650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46E6E-15D6-5A2A-CE70-EE8AFB19A7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63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89824F2F-9B77-E8DE-AD7B-CF6E1D67E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320" r="32549" b="6855"/>
          <a:stretch/>
        </p:blipFill>
        <p:spPr>
          <a:xfrm flipH="1">
            <a:off x="1" y="-2"/>
            <a:ext cx="4145091" cy="6858001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899EE7A-1B55-E01E-0F8A-818D34FD4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320" r="32549" b="6855"/>
          <a:stretch/>
        </p:blipFill>
        <p:spPr>
          <a:xfrm>
            <a:off x="8046909" y="-1"/>
            <a:ext cx="4145091" cy="68580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22CB8E9-A9F1-4F28-81F9-BB11147C2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3703829" y="-521941"/>
            <a:ext cx="4784342" cy="7901884"/>
            <a:chOff x="4066571" y="77169"/>
            <a:chExt cx="4058859" cy="670366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EBE09E-04AC-3CDA-B4F6-D4097B8EC8BF}"/>
                </a:ext>
              </a:extLst>
            </p:cNvPr>
            <p:cNvSpPr/>
            <p:nvPr userDrawn="1"/>
          </p:nvSpPr>
          <p:spPr>
            <a:xfrm>
              <a:off x="4328431" y="339028"/>
              <a:ext cx="3535138" cy="6179943"/>
            </a:xfrm>
            <a:custGeom>
              <a:avLst/>
              <a:gdLst>
                <a:gd name="connsiteX0" fmla="*/ 1741450 w 3535138"/>
                <a:gd name="connsiteY0" fmla="*/ 684 h 6179943"/>
                <a:gd name="connsiteX1" fmla="*/ 1786333 w 3535138"/>
                <a:gd name="connsiteY1" fmla="*/ 14719 h 6179943"/>
                <a:gd name="connsiteX2" fmla="*/ 2276580 w 3535138"/>
                <a:gd name="connsiteY2" fmla="*/ 297844 h 6179943"/>
                <a:gd name="connsiteX3" fmla="*/ 2456364 w 3535138"/>
                <a:gd name="connsiteY3" fmla="*/ 504689 h 6179943"/>
                <a:gd name="connsiteX4" fmla="*/ 2458126 w 3535138"/>
                <a:gd name="connsiteY4" fmla="*/ 507229 h 6179943"/>
                <a:gd name="connsiteX5" fmla="*/ 2461190 w 3535138"/>
                <a:gd name="connsiteY5" fmla="*/ 506915 h 6179943"/>
                <a:gd name="connsiteX6" fmla="*/ 2524417 w 3535138"/>
                <a:gd name="connsiteY6" fmla="*/ 503615 h 6179943"/>
                <a:gd name="connsiteX7" fmla="*/ 2832937 w 3535138"/>
                <a:gd name="connsiteY7" fmla="*/ 601945 h 6179943"/>
                <a:gd name="connsiteX8" fmla="*/ 3031538 w 3535138"/>
                <a:gd name="connsiteY8" fmla="*/ 907511 h 6179943"/>
                <a:gd name="connsiteX9" fmla="*/ 3045517 w 3535138"/>
                <a:gd name="connsiteY9" fmla="*/ 992381 h 6179943"/>
                <a:gd name="connsiteX10" fmla="*/ 3045823 w 3535138"/>
                <a:gd name="connsiteY10" fmla="*/ 996020 h 6179943"/>
                <a:gd name="connsiteX11" fmla="*/ 3049345 w 3535138"/>
                <a:gd name="connsiteY11" fmla="*/ 996963 h 6179943"/>
                <a:gd name="connsiteX12" fmla="*/ 3314810 w 3535138"/>
                <a:gd name="connsiteY12" fmla="*/ 1127999 h 6179943"/>
                <a:gd name="connsiteX13" fmla="*/ 3535138 w 3535138"/>
                <a:gd name="connsiteY13" fmla="*/ 1548942 h 6179943"/>
                <a:gd name="connsiteX14" fmla="*/ 3535138 w 3535138"/>
                <a:gd name="connsiteY14" fmla="*/ 4639430 h 6179943"/>
                <a:gd name="connsiteX15" fmla="*/ 3314823 w 3535138"/>
                <a:gd name="connsiteY15" fmla="*/ 5060774 h 6179943"/>
                <a:gd name="connsiteX16" fmla="*/ 3050316 w 3535138"/>
                <a:gd name="connsiteY16" fmla="*/ 5191555 h 6179943"/>
                <a:gd name="connsiteX17" fmla="*/ 3046818 w 3535138"/>
                <a:gd name="connsiteY17" fmla="*/ 5192529 h 6179943"/>
                <a:gd name="connsiteX18" fmla="*/ 3046498 w 3535138"/>
                <a:gd name="connsiteY18" fmla="*/ 5196154 h 6179943"/>
                <a:gd name="connsiteX19" fmla="*/ 3030452 w 3535138"/>
                <a:gd name="connsiteY19" fmla="*/ 5285451 h 6179943"/>
                <a:gd name="connsiteX20" fmla="*/ 2700498 w 3535138"/>
                <a:gd name="connsiteY20" fmla="*/ 5638721 h 6179943"/>
                <a:gd name="connsiteX21" fmla="*/ 2464126 w 3535138"/>
                <a:gd name="connsiteY21" fmla="*/ 5676581 h 6179943"/>
                <a:gd name="connsiteX22" fmla="*/ 2461227 w 3535138"/>
                <a:gd name="connsiteY22" fmla="*/ 5676427 h 6179943"/>
                <a:gd name="connsiteX23" fmla="*/ 2459567 w 3535138"/>
                <a:gd name="connsiteY23" fmla="*/ 5678823 h 6179943"/>
                <a:gd name="connsiteX24" fmla="*/ 2217897 w 3535138"/>
                <a:gd name="connsiteY24" fmla="*/ 5941399 h 6179943"/>
                <a:gd name="connsiteX25" fmla="*/ 1826529 w 3535138"/>
                <a:gd name="connsiteY25" fmla="*/ 6163220 h 6179943"/>
                <a:gd name="connsiteX26" fmla="*/ 1781863 w 3535138"/>
                <a:gd name="connsiteY26" fmla="*/ 6179102 h 6179943"/>
                <a:gd name="connsiteX27" fmla="*/ 1771957 w 3535138"/>
                <a:gd name="connsiteY27" fmla="*/ 6179076 h 6179943"/>
                <a:gd name="connsiteX28" fmla="*/ 1727330 w 3535138"/>
                <a:gd name="connsiteY28" fmla="*/ 6163078 h 6179943"/>
                <a:gd name="connsiteX29" fmla="*/ 1354714 w 3535138"/>
                <a:gd name="connsiteY29" fmla="*/ 5972034 h 6179943"/>
                <a:gd name="connsiteX30" fmla="*/ 1078871 w 3535138"/>
                <a:gd name="connsiteY30" fmla="*/ 5682740 h 6179943"/>
                <a:gd name="connsiteX31" fmla="*/ 1077117 w 3535138"/>
                <a:gd name="connsiteY31" fmla="*/ 5680320 h 6179943"/>
                <a:gd name="connsiteX32" fmla="*/ 1074157 w 3535138"/>
                <a:gd name="connsiteY32" fmla="*/ 5680590 h 6179943"/>
                <a:gd name="connsiteX33" fmla="*/ 1023356 w 3535138"/>
                <a:gd name="connsiteY33" fmla="*/ 5682845 h 6179943"/>
                <a:gd name="connsiteX34" fmla="*/ 747642 w 3535138"/>
                <a:gd name="connsiteY34" fmla="*/ 5607533 h 6179943"/>
                <a:gd name="connsiteX35" fmla="*/ 504058 w 3535138"/>
                <a:gd name="connsiteY35" fmla="*/ 5283236 h 6179943"/>
                <a:gd name="connsiteX36" fmla="*/ 489210 w 3535138"/>
                <a:gd name="connsiteY36" fmla="*/ 5196321 h 6179943"/>
                <a:gd name="connsiteX37" fmla="*/ 488896 w 3535138"/>
                <a:gd name="connsiteY37" fmla="*/ 5192684 h 6179943"/>
                <a:gd name="connsiteX38" fmla="*/ 485387 w 3535138"/>
                <a:gd name="connsiteY38" fmla="*/ 5191710 h 6179943"/>
                <a:gd name="connsiteX39" fmla="*/ 220304 w 3535138"/>
                <a:gd name="connsiteY39" fmla="*/ 5060774 h 6179943"/>
                <a:gd name="connsiteX40" fmla="*/ 0 w 3535138"/>
                <a:gd name="connsiteY40" fmla="*/ 4639852 h 6179943"/>
                <a:gd name="connsiteX41" fmla="*/ 0 w 3535138"/>
                <a:gd name="connsiteY41" fmla="*/ 1549387 h 6179943"/>
                <a:gd name="connsiteX42" fmla="*/ 220304 w 3535138"/>
                <a:gd name="connsiteY42" fmla="*/ 1128025 h 6179943"/>
                <a:gd name="connsiteX43" fmla="*/ 485754 w 3535138"/>
                <a:gd name="connsiteY43" fmla="*/ 996963 h 6179943"/>
                <a:gd name="connsiteX44" fmla="*/ 489289 w 3535138"/>
                <a:gd name="connsiteY44" fmla="*/ 996020 h 6179943"/>
                <a:gd name="connsiteX45" fmla="*/ 489603 w 3535138"/>
                <a:gd name="connsiteY45" fmla="*/ 992381 h 6179943"/>
                <a:gd name="connsiteX46" fmla="*/ 503613 w 3535138"/>
                <a:gd name="connsiteY46" fmla="*/ 907459 h 6179943"/>
                <a:gd name="connsiteX47" fmla="*/ 692363 w 3535138"/>
                <a:gd name="connsiteY47" fmla="*/ 609879 h 6179943"/>
                <a:gd name="connsiteX48" fmla="*/ 1072796 w 3535138"/>
                <a:gd name="connsiteY48" fmla="*/ 507622 h 6179943"/>
                <a:gd name="connsiteX49" fmla="*/ 1075886 w 3535138"/>
                <a:gd name="connsiteY49" fmla="*/ 507936 h 6179943"/>
                <a:gd name="connsiteX50" fmla="*/ 1077640 w 3535138"/>
                <a:gd name="connsiteY50" fmla="*/ 505370 h 6179943"/>
                <a:gd name="connsiteX51" fmla="*/ 1271819 w 3535138"/>
                <a:gd name="connsiteY51" fmla="*/ 280352 h 6179943"/>
                <a:gd name="connsiteX52" fmla="*/ 1271821 w 3535138"/>
                <a:gd name="connsiteY52" fmla="*/ 280352 h 6179943"/>
                <a:gd name="connsiteX53" fmla="*/ 1687915 w 3535138"/>
                <a:gd name="connsiteY53" fmla="*/ 18333 h 6179943"/>
                <a:gd name="connsiteX54" fmla="*/ 1731596 w 3535138"/>
                <a:gd name="connsiteY54" fmla="*/ 1024 h 6179943"/>
                <a:gd name="connsiteX55" fmla="*/ 1741450 w 3535138"/>
                <a:gd name="connsiteY55" fmla="*/ 684 h 617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535138" h="6179943">
                  <a:moveTo>
                    <a:pt x="1741450" y="684"/>
                  </a:moveTo>
                  <a:lnTo>
                    <a:pt x="1786333" y="14719"/>
                  </a:lnTo>
                  <a:cubicBezTo>
                    <a:pt x="1968824" y="71831"/>
                    <a:pt x="2138346" y="169741"/>
                    <a:pt x="2276580" y="297844"/>
                  </a:cubicBezTo>
                  <a:cubicBezTo>
                    <a:pt x="2343494" y="359827"/>
                    <a:pt x="2403976" y="429404"/>
                    <a:pt x="2456364" y="504689"/>
                  </a:cubicBezTo>
                  <a:lnTo>
                    <a:pt x="2458126" y="507229"/>
                  </a:lnTo>
                  <a:lnTo>
                    <a:pt x="2461190" y="506915"/>
                  </a:lnTo>
                  <a:cubicBezTo>
                    <a:pt x="2482304" y="504715"/>
                    <a:pt x="2503583" y="503615"/>
                    <a:pt x="2524417" y="503615"/>
                  </a:cubicBezTo>
                  <a:cubicBezTo>
                    <a:pt x="2639327" y="503615"/>
                    <a:pt x="2746020" y="537605"/>
                    <a:pt x="2832937" y="601945"/>
                  </a:cubicBezTo>
                  <a:cubicBezTo>
                    <a:pt x="2964316" y="699200"/>
                    <a:pt x="3013755" y="835132"/>
                    <a:pt x="3031538" y="907511"/>
                  </a:cubicBezTo>
                  <a:cubicBezTo>
                    <a:pt x="3038368" y="935321"/>
                    <a:pt x="3043079" y="963864"/>
                    <a:pt x="3045517" y="992381"/>
                  </a:cubicBezTo>
                  <a:lnTo>
                    <a:pt x="3045823" y="996020"/>
                  </a:lnTo>
                  <a:lnTo>
                    <a:pt x="3049345" y="996963"/>
                  </a:lnTo>
                  <a:cubicBezTo>
                    <a:pt x="3150280" y="1024799"/>
                    <a:pt x="3239598" y="1068870"/>
                    <a:pt x="3314810" y="1127999"/>
                  </a:cubicBezTo>
                  <a:cubicBezTo>
                    <a:pt x="3509800" y="1281267"/>
                    <a:pt x="3533850" y="1473499"/>
                    <a:pt x="3535138" y="1548942"/>
                  </a:cubicBezTo>
                  <a:lnTo>
                    <a:pt x="3535138" y="4639430"/>
                  </a:lnTo>
                  <a:cubicBezTo>
                    <a:pt x="3533860" y="4715061"/>
                    <a:pt x="3509811" y="4907527"/>
                    <a:pt x="3314823" y="5060774"/>
                  </a:cubicBezTo>
                  <a:cubicBezTo>
                    <a:pt x="3239842" y="5119703"/>
                    <a:pt x="3150843" y="5163712"/>
                    <a:pt x="3050316" y="5191555"/>
                  </a:cubicBezTo>
                  <a:lnTo>
                    <a:pt x="3046818" y="5192529"/>
                  </a:lnTo>
                  <a:lnTo>
                    <a:pt x="3046498" y="5196154"/>
                  </a:lnTo>
                  <a:cubicBezTo>
                    <a:pt x="3043817" y="5226574"/>
                    <a:pt x="3038417" y="5256620"/>
                    <a:pt x="3030452" y="5285451"/>
                  </a:cubicBezTo>
                  <a:cubicBezTo>
                    <a:pt x="2966180" y="5517916"/>
                    <a:pt x="2761656" y="5614617"/>
                    <a:pt x="2700498" y="5638721"/>
                  </a:cubicBezTo>
                  <a:cubicBezTo>
                    <a:pt x="2625744" y="5668154"/>
                    <a:pt x="2546193" y="5680936"/>
                    <a:pt x="2464126" y="5676581"/>
                  </a:cubicBezTo>
                  <a:lnTo>
                    <a:pt x="2461227" y="5676427"/>
                  </a:lnTo>
                  <a:lnTo>
                    <a:pt x="2459567" y="5678823"/>
                  </a:lnTo>
                  <a:cubicBezTo>
                    <a:pt x="2391530" y="5776945"/>
                    <a:pt x="2310214" y="5865281"/>
                    <a:pt x="2217897" y="5941399"/>
                  </a:cubicBezTo>
                  <a:cubicBezTo>
                    <a:pt x="2101004" y="6037791"/>
                    <a:pt x="1969319" y="6112424"/>
                    <a:pt x="1826529" y="6163220"/>
                  </a:cubicBezTo>
                  <a:lnTo>
                    <a:pt x="1781863" y="6179102"/>
                  </a:lnTo>
                  <a:cubicBezTo>
                    <a:pt x="1778658" y="6180228"/>
                    <a:pt x="1775149" y="6180228"/>
                    <a:pt x="1771957" y="6179076"/>
                  </a:cubicBezTo>
                  <a:lnTo>
                    <a:pt x="1727330" y="6163078"/>
                  </a:lnTo>
                  <a:cubicBezTo>
                    <a:pt x="1593346" y="6115048"/>
                    <a:pt x="1467992" y="6050779"/>
                    <a:pt x="1354714" y="5972034"/>
                  </a:cubicBezTo>
                  <a:cubicBezTo>
                    <a:pt x="1255630" y="5903152"/>
                    <a:pt x="1147243" y="5777429"/>
                    <a:pt x="1078871" y="5682740"/>
                  </a:cubicBezTo>
                  <a:lnTo>
                    <a:pt x="1077117" y="5680320"/>
                  </a:lnTo>
                  <a:lnTo>
                    <a:pt x="1074157" y="5680590"/>
                  </a:lnTo>
                  <a:cubicBezTo>
                    <a:pt x="1057398" y="5682088"/>
                    <a:pt x="1040272" y="5682845"/>
                    <a:pt x="1023356" y="5682845"/>
                  </a:cubicBezTo>
                  <a:cubicBezTo>
                    <a:pt x="923692" y="5682845"/>
                    <a:pt x="830940" y="5657510"/>
                    <a:pt x="747642" y="5607533"/>
                  </a:cubicBezTo>
                  <a:cubicBezTo>
                    <a:pt x="690923" y="5573502"/>
                    <a:pt x="553602" y="5473780"/>
                    <a:pt x="504058" y="5283236"/>
                  </a:cubicBezTo>
                  <a:cubicBezTo>
                    <a:pt x="496778" y="5255096"/>
                    <a:pt x="491777" y="5225857"/>
                    <a:pt x="489210" y="5196321"/>
                  </a:cubicBezTo>
                  <a:lnTo>
                    <a:pt x="488896" y="5192684"/>
                  </a:lnTo>
                  <a:lnTo>
                    <a:pt x="485387" y="5191710"/>
                  </a:lnTo>
                  <a:cubicBezTo>
                    <a:pt x="384675" y="5163903"/>
                    <a:pt x="295459" y="5119844"/>
                    <a:pt x="220304" y="5060774"/>
                  </a:cubicBezTo>
                  <a:cubicBezTo>
                    <a:pt x="25322" y="4907537"/>
                    <a:pt x="1283" y="4715304"/>
                    <a:pt x="0" y="4639852"/>
                  </a:cubicBezTo>
                  <a:lnTo>
                    <a:pt x="0" y="1549387"/>
                  </a:lnTo>
                  <a:cubicBezTo>
                    <a:pt x="1283" y="1473761"/>
                    <a:pt x="25322" y="1281293"/>
                    <a:pt x="220304" y="1128025"/>
                  </a:cubicBezTo>
                  <a:cubicBezTo>
                    <a:pt x="295564" y="1068870"/>
                    <a:pt x="384885" y="1024799"/>
                    <a:pt x="485754" y="996963"/>
                  </a:cubicBezTo>
                  <a:lnTo>
                    <a:pt x="489289" y="996020"/>
                  </a:lnTo>
                  <a:lnTo>
                    <a:pt x="489603" y="992381"/>
                  </a:lnTo>
                  <a:cubicBezTo>
                    <a:pt x="492038" y="963916"/>
                    <a:pt x="496778" y="935373"/>
                    <a:pt x="503613" y="907459"/>
                  </a:cubicBezTo>
                  <a:cubicBezTo>
                    <a:pt x="520686" y="837830"/>
                    <a:pt x="567952" y="706532"/>
                    <a:pt x="692363" y="609879"/>
                  </a:cubicBezTo>
                  <a:cubicBezTo>
                    <a:pt x="795327" y="529880"/>
                    <a:pt x="930421" y="493586"/>
                    <a:pt x="1072796" y="507622"/>
                  </a:cubicBezTo>
                  <a:lnTo>
                    <a:pt x="1075886" y="507936"/>
                  </a:lnTo>
                  <a:lnTo>
                    <a:pt x="1077640" y="505370"/>
                  </a:lnTo>
                  <a:cubicBezTo>
                    <a:pt x="1133809" y="423407"/>
                    <a:pt x="1199134" y="347677"/>
                    <a:pt x="1271819" y="280352"/>
                  </a:cubicBezTo>
                  <a:lnTo>
                    <a:pt x="1271821" y="280352"/>
                  </a:lnTo>
                  <a:cubicBezTo>
                    <a:pt x="1393270" y="167830"/>
                    <a:pt x="1533277" y="79687"/>
                    <a:pt x="1687915" y="18333"/>
                  </a:cubicBezTo>
                  <a:lnTo>
                    <a:pt x="1731596" y="1024"/>
                  </a:lnTo>
                  <a:cubicBezTo>
                    <a:pt x="1734762" y="-207"/>
                    <a:pt x="1738208" y="-338"/>
                    <a:pt x="1741450" y="6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125E0B-5FC0-C968-A55C-CE048CFA93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4066571" y="77169"/>
              <a:ext cx="4058859" cy="6703663"/>
            </a:xfrm>
            <a:prstGeom prst="rect">
              <a:avLst/>
            </a:prstGeom>
          </p:spPr>
        </p:pic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B435E9B-C863-47E7-AE8C-0DBC4BA05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0379" y="3469004"/>
            <a:ext cx="2924334" cy="3269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95638" y="1481117"/>
            <a:ext cx="5800725" cy="3894923"/>
          </a:xfrm>
        </p:spPr>
        <p:txBody>
          <a:bodyPr bIns="0" anchor="ctr">
            <a:noAutofit/>
          </a:bodyPr>
          <a:lstStyle>
            <a:lvl1pPr algn="ctr">
              <a:lnSpc>
                <a:spcPts val="5500"/>
              </a:lnSpc>
              <a:defRPr lang="en-US" sz="40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BB10FA-2B9E-E120-EF1B-99608E321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5664" y="0"/>
            <a:ext cx="10460672" cy="1705586"/>
          </a:xfrm>
        </p:spPr>
        <p:txBody>
          <a:bodyPr anchor="ctr">
            <a:normAutofit/>
          </a:bodyPr>
          <a:lstStyle>
            <a:lvl1pPr algn="ctr">
              <a:defRPr lang="en-US" sz="32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1AD8D610-B68A-AD6F-A166-8CCB1FE021E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2104642" y="2112962"/>
            <a:ext cx="7981952" cy="374031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0" name="Footer Placeholder 5">
            <a:extLst>
              <a:ext uri="{FF2B5EF4-FFF2-40B4-BE49-F238E27FC236}">
                <a16:creationId xmlns:a16="http://schemas.microsoft.com/office/drawing/2014/main" id="{FFFA43F5-8B56-579A-3724-2D549CF3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5406" y="6356350"/>
            <a:ext cx="6047994" cy="365125"/>
          </a:xfrm>
        </p:spPr>
        <p:txBody>
          <a:bodyPr/>
          <a:lstStyle>
            <a:lvl1pPr algn="l"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CB5C8E17-466D-30E6-2B5F-6D37DAAF65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7210" y="6356350"/>
            <a:ext cx="1929384" cy="365125"/>
          </a:xfrm>
        </p:spPr>
        <p:txBody>
          <a:bodyPr/>
          <a:lstStyle>
            <a:lvl1pPr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9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and Conten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38A7B-7E07-F2A6-68E1-7ECCE59D3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5999" y="0"/>
            <a:ext cx="6090613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2921000"/>
            <a:ext cx="6090613" cy="3276600"/>
          </a:xfrm>
        </p:spPr>
        <p:txBody>
          <a:bodyPr anchor="t">
            <a:noAutofit/>
          </a:bodyPr>
          <a:lstStyle>
            <a:lvl1pPr algn="ctr">
              <a:lnSpc>
                <a:spcPts val="4500"/>
              </a:lnSpc>
              <a:defRPr lang="en-US" sz="36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8799111-FB07-1313-B897-8240D85E75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314" y="660400"/>
            <a:ext cx="4857750" cy="5537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85C943E-5107-A31F-06BD-E929777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87980B9-C2FE-90E9-86D6-DCEEBEAE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CDC895-4552-A2B1-C921-53E1D5D6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35498" y="1760221"/>
            <a:ext cx="2011615" cy="736852"/>
            <a:chOff x="8241808" y="1760221"/>
            <a:chExt cx="2011615" cy="73685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E6D325-ADBA-A1A4-D3DF-A7516B907EB7}"/>
                </a:ext>
              </a:extLst>
            </p:cNvPr>
            <p:cNvSpPr/>
            <p:nvPr userDrawn="1"/>
          </p:nvSpPr>
          <p:spPr>
            <a:xfrm>
              <a:off x="8930358" y="1760221"/>
              <a:ext cx="637795" cy="736852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B3F975-9703-DE13-B5F5-1FEBA26F78AA}"/>
                </a:ext>
              </a:extLst>
            </p:cNvPr>
            <p:cNvSpPr/>
            <p:nvPr userDrawn="1"/>
          </p:nvSpPr>
          <p:spPr>
            <a:xfrm>
              <a:off x="8241808" y="1854623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D137AA-088D-DFAD-D392-E02E0CEE1671}"/>
                </a:ext>
              </a:extLst>
            </p:cNvPr>
            <p:cNvSpPr/>
            <p:nvPr userDrawn="1"/>
          </p:nvSpPr>
          <p:spPr>
            <a:xfrm>
              <a:off x="9779050" y="1854623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6483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D8D817F-B156-6556-8696-C7B8C8C35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23F63DD-A60B-8539-7070-0187A88E3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4958" b="20802"/>
          <a:stretch/>
        </p:blipFill>
        <p:spPr>
          <a:xfrm rot="16200000">
            <a:off x="9321852" y="-693689"/>
            <a:ext cx="2176466" cy="35638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6883DB1-B7AA-7817-5572-6A44B3BC2F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0"/>
            <a:ext cx="7770812" cy="1705586"/>
          </a:xfrm>
        </p:spPr>
        <p:txBody>
          <a:bodyPr anchor="ctr">
            <a:normAutofit/>
          </a:bodyPr>
          <a:lstStyle>
            <a:lvl1pPr>
              <a:defRPr lang="en-US" sz="32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9786" y="2443049"/>
            <a:ext cx="6856413" cy="3659187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8A23DCB-DAE9-4A2E-9480-B9B9A7E2B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77200" y="2443049"/>
            <a:ext cx="3276600" cy="3659187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7D8D741-393B-373C-E50A-0B8250AC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6A79A7-194D-FC0F-17CE-E71E6DDC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7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51CD845-5B74-921C-37CF-7B6F53344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42887CF-A678-4B92-868C-0958632C5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7121" y="2435603"/>
            <a:ext cx="421758" cy="487262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426EF-5309-F28F-C71D-509CC5AFD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096000" cy="230170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US" sz="3600" cap="all" spc="300" baseline="0" dirty="0">
                <a:solidFill>
                  <a:schemeClr val="bg1"/>
                </a:solidFill>
              </a:defRPr>
            </a:lvl1pPr>
          </a:lstStyle>
          <a:p>
            <a:pPr lvl="0" algn="ctr">
              <a:lnSpc>
                <a:spcPts val="45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22F7-3740-04D9-2B60-3D441BC8A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3002351"/>
            <a:ext cx="6095999" cy="2952134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3pPr>
            <a:lvl4pPr marL="13716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049718-07CD-AA20-5469-274E5182B4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41159" y="618310"/>
            <a:ext cx="3405679" cy="56205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1C713-4E73-FE09-916E-DE327537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5F1382CF-997F-8BB6-BC95-8876732A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4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51CD845-5B74-921C-37CF-7B6F53344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096000" cy="2301704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US" sz="3600" cap="all" spc="300" baseline="0" dirty="0">
                <a:solidFill>
                  <a:schemeClr val="tx1"/>
                </a:solidFill>
              </a:defRPr>
            </a:lvl1pPr>
          </a:lstStyle>
          <a:p>
            <a:pPr lvl="0" algn="ctr">
              <a:lnSpc>
                <a:spcPts val="45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6E7C8-C046-4191-568A-766466452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7121" y="2432211"/>
            <a:ext cx="421758" cy="487262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3002351"/>
            <a:ext cx="6095999" cy="2952134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3F8B-78AA-E6A3-0CCD-FDB76C37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470F2340-7F04-5A49-1D16-2E9409BB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C1DD6C40-BDCA-6274-2BDC-CD28BFC46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67978" y="623262"/>
            <a:ext cx="3785570" cy="54733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38A7B-7E07-F2A6-68E1-7ECCE59D3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0613" cy="6858000"/>
          </a:xfrm>
          <a:prstGeom prst="rect">
            <a:avLst/>
          </a:prstGeom>
          <a:solidFill>
            <a:schemeClr val="accent4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01734"/>
            <a:ext cx="6090613" cy="2567244"/>
          </a:xfrm>
        </p:spPr>
        <p:txBody>
          <a:bodyPr anchor="b">
            <a:noAutofit/>
          </a:bodyPr>
          <a:lstStyle>
            <a:lvl1pPr algn="ctr">
              <a:lnSpc>
                <a:spcPts val="4500"/>
              </a:lnSpc>
              <a:defRPr lang="en-US" sz="36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1A07B3-52CC-EF3C-E02F-1A2047E05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37858" y="3459638"/>
            <a:ext cx="2011615" cy="736852"/>
            <a:chOff x="2037858" y="3459638"/>
            <a:chExt cx="2011615" cy="73685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99BF17D-4B5B-D2CF-FBF6-AAF2167F1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726408" y="3459638"/>
              <a:ext cx="637795" cy="736852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C82EF4E-3F0C-A07E-B4EE-BED20E353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037858" y="3554040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72E6646-E869-D850-DC97-A5918C5AF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575100" y="3554040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AEE5C2-4FF2-BE5E-5E7B-F466BB00FF0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0" y="4501111"/>
            <a:ext cx="6090613" cy="175909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87980B9-C2FE-90E9-86D6-DCEEBEAE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85C943E-5107-A31F-06BD-E929777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2F3CE6BC-5E8F-4322-5F04-B0BEFD17C8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24587" y="701734"/>
            <a:ext cx="4442352" cy="54545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2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FDAD77D-8878-C456-EE69-09CB55463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778"/>
            <a:ext cx="6096001" cy="6856222"/>
          </a:xfrm>
          <a:prstGeom prst="rect">
            <a:avLst/>
          </a:prstGeom>
          <a:solidFill>
            <a:schemeClr val="accent4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0D36B5-5A9C-5F42-7322-9FE550C115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971" y="427842"/>
            <a:ext cx="4893375" cy="190260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cap="all" spc="15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2D0C-55A1-39C6-E807-DA29F2E0E07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75561" y="2569052"/>
            <a:ext cx="4893377" cy="3761964"/>
          </a:xfrm>
        </p:spPr>
        <p:txBody>
          <a:bodyPr>
            <a:normAutofit/>
          </a:bodyPr>
          <a:lstStyle>
            <a:lvl1pPr marL="283464" indent="-283464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F247EE8-EBAA-111B-3192-133C5F2C4F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10872" y="388928"/>
            <a:ext cx="5312664" cy="59674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38A7B-7E07-F2A6-68E1-7ECCE59D3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0613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60400"/>
            <a:ext cx="6090613" cy="2608578"/>
          </a:xfrm>
        </p:spPr>
        <p:txBody>
          <a:bodyPr anchor="b">
            <a:noAutofit/>
          </a:bodyPr>
          <a:lstStyle>
            <a:lvl1pPr algn="ctr">
              <a:lnSpc>
                <a:spcPts val="4500"/>
              </a:lnSpc>
              <a:defRPr lang="en-US" sz="36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27B1-EB23-A2D1-5DBE-89960AD497D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0" y="4501111"/>
            <a:ext cx="6090613" cy="175909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85C943E-5107-A31F-06BD-E929777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87980B9-C2FE-90E9-86D6-DCEEBEAE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8799111-FB07-1313-B897-8240D85E75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5600" y="660400"/>
            <a:ext cx="4857750" cy="5537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99BF17D-4B5B-D2CF-FBF6-AAF2167F1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26408" y="3459638"/>
            <a:ext cx="637795" cy="736852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C82EF4E-3F0C-A07E-B4EE-BED20E353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37858" y="3554040"/>
            <a:ext cx="474373" cy="548049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72E6646-E869-D850-DC97-A5918C5A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5100" y="3554040"/>
            <a:ext cx="474373" cy="548049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9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4623498-3983-1C01-FBF4-DC6AA83FE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A9DA7-3305-7C3B-7F12-52779289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4958" b="20802"/>
          <a:stretch/>
        </p:blipFill>
        <p:spPr>
          <a:xfrm rot="16200000">
            <a:off x="9321852" y="-693689"/>
            <a:ext cx="2176466" cy="3563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6" y="1"/>
            <a:ext cx="7842884" cy="1705585"/>
          </a:xfr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4A8B9-E7E2-490B-75BB-0F078A94C9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66" y="2721428"/>
            <a:ext cx="5188584" cy="319915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DC7281FF-5356-4E9D-4645-025ADF2A31D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510070" y="2285999"/>
            <a:ext cx="4745038" cy="363458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383D02D1-AA7A-5BA4-7FF7-D254ABE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4F8F925-B4AF-CA32-DCBD-F5B45E57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3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and Content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FDAD77D-8878-C456-EE69-09CB55463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723" y="427842"/>
            <a:ext cx="4893375" cy="190260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cap="all" spc="15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D3322F1-43FC-616B-265A-56F5C591ED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4200" y="615950"/>
            <a:ext cx="5130800" cy="574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E02335A-0E01-E297-5DAA-6C5EF587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0D25-679E-939F-E036-3A6F1A1F86C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04722" y="2576302"/>
            <a:ext cx="4893377" cy="3787298"/>
          </a:xfrm>
        </p:spPr>
        <p:txBody>
          <a:bodyPr>
            <a:normAutofit/>
          </a:bodyPr>
          <a:lstStyle>
            <a:lvl1pPr marL="283464" indent="-283464"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439BDD9-5043-37BF-F37B-76DBE6E4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5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3A42F3D-2FF6-5956-7AC9-D66BF7919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53CAAAD-1A9D-5E43-B2BA-03A5787B0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0679" b="5726"/>
          <a:stretch/>
        </p:blipFill>
        <p:spPr>
          <a:xfrm rot="16200000">
            <a:off x="9283061" y="-672462"/>
            <a:ext cx="2236482" cy="358140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5486237-3FB0-DA6F-A29E-8CAEF910E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0"/>
            <a:ext cx="7694612" cy="1705586"/>
          </a:xfrm>
        </p:spPr>
        <p:txBody>
          <a:bodyPr anchor="ctr">
            <a:normAutofit/>
          </a:bodyPr>
          <a:lstStyle>
            <a:lvl1pPr>
              <a:defRPr lang="en-US" sz="32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444085"/>
            <a:ext cx="5157787" cy="360941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444085"/>
            <a:ext cx="5183188" cy="360941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BE7E2DE-9C3B-4B12-1E93-600CE3C0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FBB48F9-55C0-40D1-84F1-A3C2A244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4623498-3983-1C01-FBF4-DC6AA83FE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A9DA7-3305-7C3B-7F12-52779289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4958" b="20802"/>
          <a:stretch/>
        </p:blipFill>
        <p:spPr>
          <a:xfrm rot="16200000">
            <a:off x="9321852" y="-693689"/>
            <a:ext cx="2176466" cy="3563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6" y="1"/>
            <a:ext cx="7861934" cy="1705585"/>
          </a:xfr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A77A35F-F7BF-9440-32B6-BE2993F23B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66" y="2721428"/>
            <a:ext cx="2743834" cy="319915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able Placeholder 7">
            <a:extLst>
              <a:ext uri="{FF2B5EF4-FFF2-40B4-BE49-F238E27FC236}">
                <a16:creationId xmlns:a16="http://schemas.microsoft.com/office/drawing/2014/main" id="{047F7D94-5454-E1F4-BD4E-B207EE2DBE53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879850" y="2720975"/>
            <a:ext cx="7473950" cy="31988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383D02D1-AA7A-5BA4-7FF7-D254ABE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4F8F925-B4AF-CA32-DCBD-F5B45E57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2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56" r:id="rId4"/>
    <p:sldLayoutId id="2147483671" r:id="rId5"/>
    <p:sldLayoutId id="2147483662" r:id="rId6"/>
    <p:sldLayoutId id="2147483663" r:id="rId7"/>
    <p:sldLayoutId id="2147483653" r:id="rId8"/>
    <p:sldLayoutId id="2147483668" r:id="rId9"/>
    <p:sldLayoutId id="2147483661" r:id="rId10"/>
    <p:sldLayoutId id="2147483673" r:id="rId11"/>
    <p:sldLayoutId id="2147483670" r:id="rId12"/>
    <p:sldLayoutId id="2147483664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638" y="1481117"/>
            <a:ext cx="5800725" cy="3894923"/>
          </a:xfrm>
        </p:spPr>
        <p:txBody>
          <a:bodyPr>
            <a:normAutofit/>
          </a:bodyPr>
          <a:lstStyle/>
          <a:p>
            <a:r>
              <a:rPr lang="en-US" dirty="0"/>
              <a:t>Top four famous foods in south </a:t>
            </a:r>
            <a:r>
              <a:rPr lang="en-US" dirty="0" err="1"/>
              <a:t>korea</a:t>
            </a:r>
            <a:endParaRPr lang="en-US" dirty="0"/>
          </a:p>
        </p:txBody>
      </p:sp>
      <p:pic>
        <p:nvPicPr>
          <p:cNvPr id="6146" name="Picture 2" descr="Flag of South Korea - Wikipedia">
            <a:extLst>
              <a:ext uri="{FF2B5EF4-FFF2-40B4-BE49-F238E27FC236}">
                <a16:creationId xmlns:a16="http://schemas.microsoft.com/office/drawing/2014/main" id="{E8CAD125-408B-1DEE-AA5E-E2DCDCD0B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4676775"/>
            <a:ext cx="68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7694612" cy="1705586"/>
          </a:xfrm>
        </p:spPr>
        <p:txBody>
          <a:bodyPr anchor="ctr">
            <a:normAutofit/>
          </a:bodyPr>
          <a:lstStyle/>
          <a:p>
            <a:r>
              <a:rPr lang="en-US" dirty="0" err="1"/>
              <a:t>tteokbokki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600F99-F9AF-50D2-8B3B-1BEF04B1442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9788" y="2444085"/>
            <a:ext cx="5157787" cy="360941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Tteokbokki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 A popular Korean street food.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Main Ingredient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 Steamed rice cakes (tteok).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Preparation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 Rice cakes are stir-fried with a traditional red chili paste (gochujang).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Flavor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 Spicy, savory, and slightly sweet.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Street Food Staple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 Commonly served at street food stalls in Korea.</a:t>
            </a:r>
          </a:p>
        </p:txBody>
      </p:sp>
      <p:pic>
        <p:nvPicPr>
          <p:cNvPr id="1028" name="Picture 4" descr="Easy Vegan Tteokbokki (Spicy Korean Rice Cakes)">
            <a:extLst>
              <a:ext uri="{FF2B5EF4-FFF2-40B4-BE49-F238E27FC236}">
                <a16:creationId xmlns:a16="http://schemas.microsoft.com/office/drawing/2014/main" id="{14BF6523-B0EA-444C-36B9-C4963C5EE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1696" y="2444085"/>
            <a:ext cx="4887404" cy="360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7694612" cy="1705586"/>
          </a:xfrm>
        </p:spPr>
        <p:txBody>
          <a:bodyPr anchor="ctr">
            <a:normAutofit/>
          </a:bodyPr>
          <a:lstStyle/>
          <a:p>
            <a:r>
              <a:rPr lang="en-US" dirty="0"/>
              <a:t>KIMCHI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B092AB-427B-ABC7-4DB3-DA4679E01ED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9788" y="2444085"/>
            <a:ext cx="5157787" cy="360941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Kimchi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A traditional Korean dish made from fermented vegetables, usually napa cabbage or radishes.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Preparation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Typically made in large quantities and stored for long-term fermentation.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Main Ingredients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Vegetables, chili pepper flakes, garlic, ginger, and fish sauce.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Serving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Commonly served as a side dish in Korean meals.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Flavor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Spicy, sour, and umami-rich due to fermentation. </a:t>
            </a:r>
          </a:p>
        </p:txBody>
      </p:sp>
      <p:pic>
        <p:nvPicPr>
          <p:cNvPr id="2052" name="Picture 4" descr="Traditional Cabbage Kimchi Recipe (배추김치)">
            <a:extLst>
              <a:ext uri="{FF2B5EF4-FFF2-40B4-BE49-F238E27FC236}">
                <a16:creationId xmlns:a16="http://schemas.microsoft.com/office/drawing/2014/main" id="{54D64535-2CAD-3D9C-704F-13527E13A99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" r="2602" b="-3"/>
          <a:stretch/>
        </p:blipFill>
        <p:spPr bwMode="auto">
          <a:xfrm>
            <a:off x="6172200" y="2444085"/>
            <a:ext cx="5183188" cy="360941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A787E-9FCD-297C-66AD-9054D5F1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4866-8FB8-C845-2C47-17355CB3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7694612" cy="1705586"/>
          </a:xfrm>
        </p:spPr>
        <p:txBody>
          <a:bodyPr anchor="ctr">
            <a:normAutofit/>
          </a:bodyPr>
          <a:lstStyle/>
          <a:p>
            <a:r>
              <a:rPr lang="en-US" dirty="0" err="1"/>
              <a:t>mandoo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CE2DF3-BBCC-4B78-1AA8-46D051F7253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9788" y="2444085"/>
            <a:ext cx="5157787" cy="360941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</a:rPr>
              <a:t>Mandoo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A traditional Korean dumpling, often enjoyed as a snack or appetizer.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Main Ingredients: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Ground meat (usually pork or beef), vegetables, tofu, and seasonings wrapped in a thin dough.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Preparation: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Can be steamed, boiled, or pan-fried for a crispy exterior.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Serving: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Often served with a dipping sauce made of soy sauce, vinegar, and sesame oil.</a:t>
            </a:r>
          </a:p>
        </p:txBody>
      </p:sp>
      <p:pic>
        <p:nvPicPr>
          <p:cNvPr id="3078" name="Picture 6" descr="Cafemaddy Pork Dumplings and Shrimp Dumplings — Cafe Maddy">
            <a:extLst>
              <a:ext uri="{FF2B5EF4-FFF2-40B4-BE49-F238E27FC236}">
                <a16:creationId xmlns:a16="http://schemas.microsoft.com/office/drawing/2014/main" id="{4EA32E31-0CE7-5799-F432-38F8BA5BF1A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7025" y="2194309"/>
            <a:ext cx="5086350" cy="410896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70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455DB-BE26-FDFC-DF8D-BCCE2F1BF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B51C-C3B7-33B2-FBA9-921B1EEA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7694612" cy="1705586"/>
          </a:xfrm>
        </p:spPr>
        <p:txBody>
          <a:bodyPr anchor="ctr">
            <a:normAutofit/>
          </a:bodyPr>
          <a:lstStyle/>
          <a:p>
            <a:r>
              <a:rPr lang="en-US" dirty="0" err="1"/>
              <a:t>RAmEn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D575939-F866-67A2-17AC-89A805F96ED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9788" y="2444085"/>
            <a:ext cx="5157787" cy="360941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Ramen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A popular Japanese noodle dish, widely enjoyed in Korea as well.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Main Ingredients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Wheat noodles served in a rich broth made from meat, fish, or vegetables.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Broth Flavors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Common varieties include miso, soy sauce, and pork-based tonkotsu.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Toppings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Typically garnished with ingredients like boiled eggs, nori (seaweed), green onions, and slices of meat (often pork). </a:t>
            </a:r>
          </a:p>
        </p:txBody>
      </p:sp>
      <p:pic>
        <p:nvPicPr>
          <p:cNvPr id="4100" name="Picture 4" descr="Miso-Ramen Rezept">
            <a:extLst>
              <a:ext uri="{FF2B5EF4-FFF2-40B4-BE49-F238E27FC236}">
                <a16:creationId xmlns:a16="http://schemas.microsoft.com/office/drawing/2014/main" id="{978B0FD3-F180-CBF3-7F19-F71F3EF82E34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0" r="21149" b="1"/>
          <a:stretch/>
        </p:blipFill>
        <p:spPr bwMode="auto">
          <a:xfrm>
            <a:off x="6194427" y="2282160"/>
            <a:ext cx="5389561" cy="400434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15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2301704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3002351"/>
            <a:ext cx="6095999" cy="2952134"/>
          </a:xfrm>
        </p:spPr>
        <p:txBody>
          <a:bodyPr>
            <a:normAutofit/>
          </a:bodyPr>
          <a:lstStyle/>
          <a:p>
            <a:r>
              <a:rPr lang="en-US" b="1" dirty="0"/>
              <a:t>By,</a:t>
            </a:r>
          </a:p>
          <a:p>
            <a:r>
              <a:rPr lang="en-US" sz="4400" b="1" dirty="0"/>
              <a:t>J. Jessie </a:t>
            </a:r>
            <a:r>
              <a:rPr lang="en-US" sz="4400" b="1" dirty="0" err="1"/>
              <a:t>Geona</a:t>
            </a:r>
            <a:r>
              <a:rPr lang="en-US" sz="4400" b="1" dirty="0"/>
              <a:t>,</a:t>
            </a:r>
          </a:p>
          <a:p>
            <a:r>
              <a:rPr lang="en-US" sz="2800" b="1" dirty="0"/>
              <a:t>VI – A2</a:t>
            </a:r>
          </a:p>
        </p:txBody>
      </p:sp>
      <p:pic>
        <p:nvPicPr>
          <p:cNvPr id="5122" name="Picture 2" descr="South Korea Destinations: Top Places To Visit">
            <a:extLst>
              <a:ext uri="{FF2B5EF4-FFF2-40B4-BE49-F238E27FC236}">
                <a16:creationId xmlns:a16="http://schemas.microsoft.com/office/drawing/2014/main" id="{D6EF33C8-7ACA-8712-1302-DEC52F15860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0" r="17153" b="-1"/>
          <a:stretch/>
        </p:blipFill>
        <p:spPr bwMode="auto">
          <a:xfrm>
            <a:off x="7167978" y="623262"/>
            <a:ext cx="3785570" cy="547336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1">
      <a:dk1>
        <a:sysClr val="windowText" lastClr="000000"/>
      </a:dk1>
      <a:lt1>
        <a:sysClr val="window" lastClr="FFFFFF"/>
      </a:lt1>
      <a:dk2>
        <a:srgbClr val="A5B592"/>
      </a:dk2>
      <a:lt2>
        <a:srgbClr val="FEFAC9"/>
      </a:lt2>
      <a:accent1>
        <a:srgbClr val="C69E93"/>
      </a:accent1>
      <a:accent2>
        <a:srgbClr val="B7C4C1"/>
      </a:accent2>
      <a:accent3>
        <a:srgbClr val="7C8A8B"/>
      </a:accent3>
      <a:accent4>
        <a:srgbClr val="E2CDBC"/>
      </a:accent4>
      <a:accent5>
        <a:srgbClr val="959E89"/>
      </a:accent5>
      <a:accent6>
        <a:srgbClr val="545C6E"/>
      </a:accent6>
      <a:hlink>
        <a:srgbClr val="8E58B6"/>
      </a:hlink>
      <a:folHlink>
        <a:srgbClr val="7F6F6F"/>
      </a:folHlink>
    </a:clrScheme>
    <a:fontScheme name="Custom 76">
      <a:majorFont>
        <a:latin typeface="Goudy Old Style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13" id="{F20C6250-62BA-457E-B250-03D7EF3FEC8F}" vid="{0DD98A1E-8B19-4FC3-8AFA-E0AC98D219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4AABA19-8BE1-48A9-BC2D-6C8E694246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0C06F9-3BB9-4443-9C2A-670BA7151F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DB8640-6848-42EB-9A54-2F5003E825E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Pheasant presentation</Template>
  <TotalTime>59</TotalTime>
  <Words>301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Goudy Old Style</vt:lpstr>
      <vt:lpstr>Speak Pro</vt:lpstr>
      <vt:lpstr>Custom</vt:lpstr>
      <vt:lpstr>Top four famous foods in south korea</vt:lpstr>
      <vt:lpstr>tteokbokki</vt:lpstr>
      <vt:lpstr>KIMCHI</vt:lpstr>
      <vt:lpstr>mandoo</vt:lpstr>
      <vt:lpstr>RAmEn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Paul L</dc:creator>
  <cp:lastModifiedBy>Christopher Paul L</cp:lastModifiedBy>
  <cp:revision>4</cp:revision>
  <dcterms:created xsi:type="dcterms:W3CDTF">2024-12-07T11:56:50Z</dcterms:created>
  <dcterms:modified xsi:type="dcterms:W3CDTF">2024-12-07T12:56:45Z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