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3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5D65-58F1-4351-9D72-39EFED788C7D}" type="datetimeFigureOut">
              <a:rPr lang="en-IN" smtClean="0"/>
              <a:pPr/>
              <a:t>10-12-2013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4858-D224-48B6-B377-1558AAD5DF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log.spark.us/wp-content/uploads/2013/03/matrix_coding-wide.jp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</a:blip>
          <a:srcRect r="15021"/>
          <a:stretch>
            <a:fillRect/>
          </a:stretch>
        </p:blipFill>
        <p:spPr bwMode="auto">
          <a:xfrm>
            <a:off x="-135396" y="0"/>
            <a:ext cx="6993396" cy="9144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434811" y="2411760"/>
            <a:ext cx="768023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COMPUTERS </a:t>
            </a:r>
          </a:p>
          <a:p>
            <a:pPr algn="ctr"/>
            <a:r>
              <a:rPr lang="en-US" sz="7200" b="0" cap="none" spc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ASSIGNMENT</a:t>
            </a:r>
            <a:endParaRPr lang="en-US" sz="7200" b="0" cap="none" spc="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1740" y="6300192"/>
            <a:ext cx="41756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JESSIE GEORGE</a:t>
            </a:r>
            <a:endParaRPr lang="en-US" sz="4000" b="0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4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XII Sc.</a:t>
            </a:r>
          </a:p>
          <a:p>
            <a:pPr algn="r"/>
            <a:r>
              <a:rPr lang="en-US" sz="4000" b="0" cap="none" spc="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Roll No. 5</a:t>
            </a:r>
            <a:endParaRPr lang="en-US" sz="4000" b="0" cap="none" spc="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familia</dc:creator>
  <cp:lastModifiedBy>familia</cp:lastModifiedBy>
  <cp:revision>5</cp:revision>
  <dcterms:created xsi:type="dcterms:W3CDTF">2013-12-09T19:03:38Z</dcterms:created>
  <dcterms:modified xsi:type="dcterms:W3CDTF">2013-12-10T06:12:21Z</dcterms:modified>
</cp:coreProperties>
</file>