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 showGuides="1">
      <p:cViewPr>
        <p:scale>
          <a:sx n="71" d="100"/>
          <a:sy n="71" d="100"/>
        </p:scale>
        <p:origin x="472" y="496"/>
      </p:cViewPr>
      <p:guideLst>
        <p:guide orient="horz" pos="42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96C0E-AE64-0047-B66C-84D663B42315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028D-A237-6540-9620-C6C0104CDB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70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实践经历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F028D-A237-6540-9620-C6C0104CDB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4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86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0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14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6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17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6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90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79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1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929D-36B5-2949-BB3E-C964526065AE}" type="datetimeFigureOut">
              <a:rPr kumimoji="1" lang="zh-CN" altLang="en-US" smtClean="0"/>
              <a:t>17/9/18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5722-8470-CD4E-88B1-8DFBEEF0D9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35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" y="152399"/>
            <a:ext cx="5080000" cy="380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656" y="2299206"/>
            <a:ext cx="5080000" cy="1661993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学服健身房主管、教练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is-IS" altLang="zh-CN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2014.09-2017.07 </a:t>
            </a:r>
          </a:p>
          <a:p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负责厅内百人工作安排，设备维护，宣传活动安排等。</a:t>
            </a:r>
            <a:endParaRPr kumimoji="1" lang="zh-CN" altLang="en-US" sz="20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0" y="1670957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71" y="511628"/>
            <a:ext cx="5080000" cy="381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471" y="3859963"/>
            <a:ext cx="50800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健身拼团－成单</a:t>
            </a:r>
            <a:r>
              <a:rPr kumimoji="1" lang="zh-CN" altLang="en-US" sz="240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模式探索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2242" y="478970"/>
            <a:ext cx="50800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2"/>
          <a:stretch/>
        </p:blipFill>
        <p:spPr>
          <a:xfrm>
            <a:off x="6388098" y="511628"/>
            <a:ext cx="4608287" cy="37610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52241" y="2711146"/>
            <a:ext cx="5080000" cy="156966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谷歌开发者社区组织者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负责志愿者招募、组织。大会现场协调等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640443"/>
            <a:ext cx="5080000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142" y="3250114"/>
            <a:ext cx="5080000" cy="120032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用户调研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天收集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26,000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份有效用研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8" y="640443"/>
            <a:ext cx="5080000" cy="381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1657" y="3974495"/>
            <a:ext cx="5080000" cy="120032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一张船票创业社团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创业，一直在路上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57" y="3011103"/>
            <a:ext cx="5080000" cy="38099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31657" y="4050333"/>
            <a:ext cx="5080000" cy="40011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发现更多－－－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5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2511"/>
          <a:stretch/>
        </p:blipFill>
        <p:spPr>
          <a:xfrm>
            <a:off x="527050" y="986118"/>
            <a:ext cx="10528300" cy="24996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7050" y="986118"/>
            <a:ext cx="10560423" cy="249965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3820" y="2077469"/>
            <a:ext cx="97715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>
                    <a:lumMod val="95000"/>
                  </a:schemeClr>
                </a:solidFill>
                <a:latin typeface="STXingkai" charset="-122"/>
                <a:ea typeface="STXingkai" charset="-122"/>
                <a:cs typeface="STXingkai" charset="-122"/>
              </a:rPr>
              <a:t>上海交通大学微纳综合实验室欢迎您！</a:t>
            </a:r>
            <a:endParaRPr kumimoji="1" lang="en-US" altLang="zh-CN" sz="4400" b="1" dirty="0" smtClean="0">
              <a:solidFill>
                <a:schemeClr val="bg1">
                  <a:lumMod val="95000"/>
                </a:schemeClr>
              </a:solidFill>
              <a:latin typeface="STXingkai" charset="-122"/>
              <a:ea typeface="STXingkai" charset="-122"/>
              <a:cs typeface="STXingkai" charset="-122"/>
            </a:endParaRPr>
          </a:p>
          <a:p>
            <a:pPr algn="ctr"/>
            <a:r>
              <a:rPr kumimoji="1"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Welcome</a:t>
            </a:r>
            <a:r>
              <a:rPr kumimoji="1"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kumimoji="1"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to </a:t>
            </a:r>
            <a:r>
              <a:rPr kumimoji="1" lang="en-US" altLang="zh-CN" sz="3200" b="1" dirty="0" err="1" smtClean="0">
                <a:solidFill>
                  <a:schemeClr val="bg1">
                    <a:lumMod val="9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micronano</a:t>
            </a:r>
            <a:r>
              <a:rPr kumimoji="1"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rPr>
              <a:t> lab!</a:t>
            </a:r>
            <a:endParaRPr kumimoji="1" lang="zh-CN" altLang="en-US" sz="3200" b="1" dirty="0">
              <a:solidFill>
                <a:schemeClr val="bg1">
                  <a:lumMod val="95000"/>
                </a:schemeClr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82</Words>
  <Application>Microsoft Macintosh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DengXian</vt:lpstr>
      <vt:lpstr>DengXian Light</vt:lpstr>
      <vt:lpstr>Microsoft YaHei</vt:lpstr>
      <vt:lpstr>STXingkai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 Ma</dc:creator>
  <cp:lastModifiedBy>Ping Ma</cp:lastModifiedBy>
  <cp:revision>11</cp:revision>
  <dcterms:created xsi:type="dcterms:W3CDTF">2017-09-18T04:38:29Z</dcterms:created>
  <dcterms:modified xsi:type="dcterms:W3CDTF">2017-09-23T12:01:45Z</dcterms:modified>
</cp:coreProperties>
</file>