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6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7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4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22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7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5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3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9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D9C8-D5DE-B741-A1AE-56D07E144FE2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B595-703A-3E45-AEDE-597177577D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 r="13325"/>
          <a:stretch/>
        </p:blipFill>
        <p:spPr>
          <a:xfrm>
            <a:off x="252244" y="546132"/>
            <a:ext cx="1889745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45" y="546132"/>
            <a:ext cx="2877003" cy="43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79"/>
          <a:stretch/>
        </p:blipFill>
        <p:spPr>
          <a:xfrm>
            <a:off x="2141989" y="546132"/>
            <a:ext cx="2496833" cy="43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657" r="32425" b="2791"/>
          <a:stretch/>
        </p:blipFill>
        <p:spPr>
          <a:xfrm>
            <a:off x="7107338" y="546132"/>
            <a:ext cx="2238572" cy="43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 r="6587" b="7675"/>
          <a:stretch/>
        </p:blipFill>
        <p:spPr>
          <a:xfrm>
            <a:off x="4633788" y="546132"/>
            <a:ext cx="2473550" cy="43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52244" y="546132"/>
            <a:ext cx="11687504" cy="432000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8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欢迎来到学服健身房</a:t>
            </a:r>
            <a:endParaRPr kumimoji="1" lang="zh-CN" altLang="en-US" sz="88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87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DengXian</vt:lpstr>
      <vt:lpstr>DengXian Light</vt:lpstr>
      <vt:lpstr>Microsoft YaHei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2016-11-01T03:24:51Z</dcterms:created>
  <dcterms:modified xsi:type="dcterms:W3CDTF">2016-11-01T03:31:59Z</dcterms:modified>
</cp:coreProperties>
</file>