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6" r:id="rId9"/>
    <p:sldId id="265" r:id="rId10"/>
    <p:sldId id="2146847057" r:id="rId11"/>
    <p:sldId id="266" r:id="rId12"/>
    <p:sldId id="267" r:id="rId13"/>
    <p:sldId id="2146847058" r:id="rId14"/>
    <p:sldId id="2146847059" r:id="rId15"/>
    <p:sldId id="2146847060" r:id="rId16"/>
    <p:sldId id="2146847061" r:id="rId17"/>
    <p:sldId id="2146847062" r:id="rId18"/>
    <p:sldId id="268" r:id="rId19"/>
    <p:sldId id="2146847055" r:id="rId20"/>
    <p:sldId id="2146847063"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e Merlin" userId="f7b443bce131bae8" providerId="LiveId" clId="{F457517B-2368-41FB-9CDD-58832FC32F66}"/>
    <pc:docChg chg="undo redo custSel addSld modSld">
      <pc:chgData name="Jessie Merlin" userId="f7b443bce131bae8" providerId="LiveId" clId="{F457517B-2368-41FB-9CDD-58832FC32F66}" dt="2024-04-03T04:44:56.625" v="354" actId="1076"/>
      <pc:docMkLst>
        <pc:docMk/>
      </pc:docMkLst>
      <pc:sldChg chg="modSp mod">
        <pc:chgData name="Jessie Merlin" userId="f7b443bce131bae8" providerId="LiveId" clId="{F457517B-2368-41FB-9CDD-58832FC32F66}" dt="2024-04-01T15:07:03.446" v="54" actId="1076"/>
        <pc:sldMkLst>
          <pc:docMk/>
          <pc:sldMk cId="953325580" sldId="256"/>
        </pc:sldMkLst>
        <pc:spChg chg="mod">
          <ac:chgData name="Jessie Merlin" userId="f7b443bce131bae8" providerId="LiveId" clId="{F457517B-2368-41FB-9CDD-58832FC32F66}" dt="2024-04-01T15:07:03.446" v="54" actId="1076"/>
          <ac:spMkLst>
            <pc:docMk/>
            <pc:sldMk cId="953325580" sldId="256"/>
            <ac:spMk id="4" creationId="{00000000-0000-0000-0000-000000000000}"/>
          </ac:spMkLst>
        </pc:spChg>
      </pc:sldChg>
      <pc:sldChg chg="modSp mod">
        <pc:chgData name="Jessie Merlin" userId="f7b443bce131bae8" providerId="LiveId" clId="{F457517B-2368-41FB-9CDD-58832FC32F66}" dt="2024-04-01T15:31:04.515" v="304" actId="1076"/>
        <pc:sldMkLst>
          <pc:docMk/>
          <pc:sldMk cId="4066255318" sldId="259"/>
        </pc:sldMkLst>
        <pc:spChg chg="mod">
          <ac:chgData name="Jessie Merlin" userId="f7b443bce131bae8" providerId="LiveId" clId="{F457517B-2368-41FB-9CDD-58832FC32F66}" dt="2024-04-01T15:31:04.515" v="304" actId="1076"/>
          <ac:spMkLst>
            <pc:docMk/>
            <pc:sldMk cId="4066255318" sldId="259"/>
            <ac:spMk id="5" creationId="{8BE4CA82-64EC-4D4E-A5E5-3EBB66E7B24C}"/>
          </ac:spMkLst>
        </pc:spChg>
      </pc:sldChg>
      <pc:sldChg chg="addSp delSp modSp mod">
        <pc:chgData name="Jessie Merlin" userId="f7b443bce131bae8" providerId="LiveId" clId="{F457517B-2368-41FB-9CDD-58832FC32F66}" dt="2024-04-01T15:26:12.373" v="241" actId="20577"/>
        <pc:sldMkLst>
          <pc:docMk/>
          <pc:sldMk cId="3183315129" sldId="268"/>
        </pc:sldMkLst>
        <pc:spChg chg="del">
          <ac:chgData name="Jessie Merlin" userId="f7b443bce131bae8" providerId="LiveId" clId="{F457517B-2368-41FB-9CDD-58832FC32F66}" dt="2024-04-01T15:23:49.496" v="217" actId="478"/>
          <ac:spMkLst>
            <pc:docMk/>
            <pc:sldMk cId="3183315129" sldId="268"/>
            <ac:spMk id="2" creationId="{005E46AB-32C4-4B57-A2B1-50738A64BE1B}"/>
          </ac:spMkLst>
        </pc:spChg>
        <pc:spChg chg="add mod">
          <ac:chgData name="Jessie Merlin" userId="f7b443bce131bae8" providerId="LiveId" clId="{F457517B-2368-41FB-9CDD-58832FC32F66}" dt="2024-04-01T15:26:12.373" v="241" actId="20577"/>
          <ac:spMkLst>
            <pc:docMk/>
            <pc:sldMk cId="3183315129" sldId="268"/>
            <ac:spMk id="4" creationId="{38428E13-57D0-6680-5515-7ABC45737C17}"/>
          </ac:spMkLst>
        </pc:spChg>
      </pc:sldChg>
      <pc:sldChg chg="addSp delSp modSp mod">
        <pc:chgData name="Jessie Merlin" userId="f7b443bce131bae8" providerId="LiveId" clId="{F457517B-2368-41FB-9CDD-58832FC32F66}" dt="2024-04-03T04:44:56.625" v="354" actId="1076"/>
        <pc:sldMkLst>
          <pc:docMk/>
          <pc:sldMk cId="728950222" sldId="269"/>
        </pc:sldMkLst>
        <pc:spChg chg="del mod">
          <ac:chgData name="Jessie Merlin" userId="f7b443bce131bae8" providerId="LiveId" clId="{F457517B-2368-41FB-9CDD-58832FC32F66}" dt="2024-04-01T15:31:12.082" v="306" actId="478"/>
          <ac:spMkLst>
            <pc:docMk/>
            <pc:sldMk cId="728950222" sldId="269"/>
            <ac:spMk id="2" creationId="{357C38BC-22B3-37B2-E0C3-812020A76077}"/>
          </ac:spMkLst>
        </pc:spChg>
        <pc:spChg chg="add mod">
          <ac:chgData name="Jessie Merlin" userId="f7b443bce131bae8" providerId="LiveId" clId="{F457517B-2368-41FB-9CDD-58832FC32F66}" dt="2024-04-03T04:44:56.625" v="354" actId="1076"/>
          <ac:spMkLst>
            <pc:docMk/>
            <pc:sldMk cId="728950222" sldId="269"/>
            <ac:spMk id="3" creationId="{ED491E10-9414-F66A-DC84-294C3214021F}"/>
          </ac:spMkLst>
        </pc:spChg>
      </pc:sldChg>
      <pc:sldChg chg="addSp modSp mod">
        <pc:chgData name="Jessie Merlin" userId="f7b443bce131bae8" providerId="LiveId" clId="{F457517B-2368-41FB-9CDD-58832FC32F66}" dt="2024-04-01T15:28:51.430" v="279" actId="20577"/>
        <pc:sldMkLst>
          <pc:docMk/>
          <pc:sldMk cId="614882681" sldId="2146847055"/>
        </pc:sldMkLst>
        <pc:spChg chg="add mod">
          <ac:chgData name="Jessie Merlin" userId="f7b443bce131bae8" providerId="LiveId" clId="{F457517B-2368-41FB-9CDD-58832FC32F66}" dt="2024-04-01T15:28:51.430" v="279" actId="20577"/>
          <ac:spMkLst>
            <pc:docMk/>
            <pc:sldMk cId="614882681" sldId="2146847055"/>
            <ac:spMk id="4" creationId="{BE836A1B-4756-7D8B-84A0-3A0E478F06F3}"/>
          </ac:spMkLst>
        </pc:spChg>
      </pc:sldChg>
      <pc:sldChg chg="addSp delSp modSp add mod">
        <pc:chgData name="Jessie Merlin" userId="f7b443bce131bae8" providerId="LiveId" clId="{F457517B-2368-41FB-9CDD-58832FC32F66}" dt="2024-04-01T15:13:15.795" v="102" actId="14100"/>
        <pc:sldMkLst>
          <pc:docMk/>
          <pc:sldMk cId="2489146824" sldId="2146847059"/>
        </pc:sldMkLst>
        <pc:picChg chg="del">
          <ac:chgData name="Jessie Merlin" userId="f7b443bce131bae8" providerId="LiveId" clId="{F457517B-2368-41FB-9CDD-58832FC32F66}" dt="2024-04-01T15:07:16.259" v="56" actId="478"/>
          <ac:picMkLst>
            <pc:docMk/>
            <pc:sldMk cId="2489146824" sldId="2146847059"/>
            <ac:picMk id="3" creationId="{57C60F47-9815-87D9-EBB1-D1BA47F50A5D}"/>
          </ac:picMkLst>
        </pc:picChg>
        <pc:picChg chg="add mod">
          <ac:chgData name="Jessie Merlin" userId="f7b443bce131bae8" providerId="LiveId" clId="{F457517B-2368-41FB-9CDD-58832FC32F66}" dt="2024-04-01T15:08:13.561" v="67" actId="1076"/>
          <ac:picMkLst>
            <pc:docMk/>
            <pc:sldMk cId="2489146824" sldId="2146847059"/>
            <ac:picMk id="4" creationId="{0AF4470A-C1F4-C8E3-6577-14E03A1DEE52}"/>
          </ac:picMkLst>
        </pc:picChg>
        <pc:picChg chg="add mod">
          <ac:chgData name="Jessie Merlin" userId="f7b443bce131bae8" providerId="LiveId" clId="{F457517B-2368-41FB-9CDD-58832FC32F66}" dt="2024-04-01T15:09:02.450" v="73" actId="14100"/>
          <ac:picMkLst>
            <pc:docMk/>
            <pc:sldMk cId="2489146824" sldId="2146847059"/>
            <ac:picMk id="7" creationId="{A8048A62-ECEB-B7C9-6885-28F4EFAB9DBA}"/>
          </ac:picMkLst>
        </pc:picChg>
        <pc:picChg chg="add del">
          <ac:chgData name="Jessie Merlin" userId="f7b443bce131bae8" providerId="LiveId" clId="{F457517B-2368-41FB-9CDD-58832FC32F66}" dt="2024-04-01T15:09:04" v="74" actId="478"/>
          <ac:picMkLst>
            <pc:docMk/>
            <pc:sldMk cId="2489146824" sldId="2146847059"/>
            <ac:picMk id="8" creationId="{2E337AC6-B385-F221-0E0D-D492062BD65B}"/>
          </ac:picMkLst>
        </pc:picChg>
        <pc:picChg chg="add mod">
          <ac:chgData name="Jessie Merlin" userId="f7b443bce131bae8" providerId="LiveId" clId="{F457517B-2368-41FB-9CDD-58832FC32F66}" dt="2024-04-01T15:09:44.357" v="79" actId="14100"/>
          <ac:picMkLst>
            <pc:docMk/>
            <pc:sldMk cId="2489146824" sldId="2146847059"/>
            <ac:picMk id="10" creationId="{267D3D19-38B7-8BE4-F4BF-D9684E132BCB}"/>
          </ac:picMkLst>
        </pc:picChg>
        <pc:picChg chg="del">
          <ac:chgData name="Jessie Merlin" userId="f7b443bce131bae8" providerId="LiveId" clId="{F457517B-2368-41FB-9CDD-58832FC32F66}" dt="2024-04-01T15:09:49.444" v="80" actId="478"/>
          <ac:picMkLst>
            <pc:docMk/>
            <pc:sldMk cId="2489146824" sldId="2146847059"/>
            <ac:picMk id="12" creationId="{F824BF8E-D8A0-F13B-4EC2-AF636B2B3C04}"/>
          </ac:picMkLst>
        </pc:picChg>
        <pc:picChg chg="add mod">
          <ac:chgData name="Jessie Merlin" userId="f7b443bce131bae8" providerId="LiveId" clId="{F457517B-2368-41FB-9CDD-58832FC32F66}" dt="2024-04-01T15:11:02.560" v="85" actId="14100"/>
          <ac:picMkLst>
            <pc:docMk/>
            <pc:sldMk cId="2489146824" sldId="2146847059"/>
            <ac:picMk id="13" creationId="{27528BFE-6EAF-4BBC-8F9F-A6C0AEDECB25}"/>
          </ac:picMkLst>
        </pc:picChg>
        <pc:picChg chg="add mod">
          <ac:chgData name="Jessie Merlin" userId="f7b443bce131bae8" providerId="LiveId" clId="{F457517B-2368-41FB-9CDD-58832FC32F66}" dt="2024-04-01T15:11:54.442" v="91" actId="14100"/>
          <ac:picMkLst>
            <pc:docMk/>
            <pc:sldMk cId="2489146824" sldId="2146847059"/>
            <ac:picMk id="15" creationId="{21222AC3-206F-3DD9-F840-4204817770A3}"/>
          </ac:picMkLst>
        </pc:picChg>
        <pc:picChg chg="add mod">
          <ac:chgData name="Jessie Merlin" userId="f7b443bce131bae8" providerId="LiveId" clId="{F457517B-2368-41FB-9CDD-58832FC32F66}" dt="2024-04-01T15:12:31.342" v="96" actId="14100"/>
          <ac:picMkLst>
            <pc:docMk/>
            <pc:sldMk cId="2489146824" sldId="2146847059"/>
            <ac:picMk id="17" creationId="{6D72E09D-9D41-32FF-395F-FEC04C009BDA}"/>
          </ac:picMkLst>
        </pc:picChg>
        <pc:picChg chg="del">
          <ac:chgData name="Jessie Merlin" userId="f7b443bce131bae8" providerId="LiveId" clId="{F457517B-2368-41FB-9CDD-58832FC32F66}" dt="2024-04-01T15:11:04.818" v="86" actId="478"/>
          <ac:picMkLst>
            <pc:docMk/>
            <pc:sldMk cId="2489146824" sldId="2146847059"/>
            <ac:picMk id="18" creationId="{701FADB7-403F-B058-B477-D2A88D1E6E1A}"/>
          </ac:picMkLst>
        </pc:picChg>
        <pc:picChg chg="del">
          <ac:chgData name="Jessie Merlin" userId="f7b443bce131bae8" providerId="LiveId" clId="{F457517B-2368-41FB-9CDD-58832FC32F66}" dt="2024-04-01T15:11:59.809" v="92" actId="478"/>
          <ac:picMkLst>
            <pc:docMk/>
            <pc:sldMk cId="2489146824" sldId="2146847059"/>
            <ac:picMk id="20" creationId="{5505D0D0-C165-F421-670B-D9E75BDAC5EC}"/>
          </ac:picMkLst>
        </pc:picChg>
        <pc:picChg chg="add mod">
          <ac:chgData name="Jessie Merlin" userId="f7b443bce131bae8" providerId="LiveId" clId="{F457517B-2368-41FB-9CDD-58832FC32F66}" dt="2024-04-01T15:13:15.795" v="102" actId="14100"/>
          <ac:picMkLst>
            <pc:docMk/>
            <pc:sldMk cId="2489146824" sldId="2146847059"/>
            <ac:picMk id="21" creationId="{9BB5B13D-CC83-1498-462F-D7B19232C1C7}"/>
          </ac:picMkLst>
        </pc:picChg>
        <pc:picChg chg="del">
          <ac:chgData name="Jessie Merlin" userId="f7b443bce131bae8" providerId="LiveId" clId="{F457517B-2368-41FB-9CDD-58832FC32F66}" dt="2024-04-01T15:12:33.709" v="97" actId="478"/>
          <ac:picMkLst>
            <pc:docMk/>
            <pc:sldMk cId="2489146824" sldId="2146847059"/>
            <ac:picMk id="22" creationId="{034CDFAA-1697-0A39-B460-2B6F5D7AAAC6}"/>
          </ac:picMkLst>
        </pc:picChg>
      </pc:sldChg>
      <pc:sldChg chg="addSp delSp modSp add mod">
        <pc:chgData name="Jessie Merlin" userId="f7b443bce131bae8" providerId="LiveId" clId="{F457517B-2368-41FB-9CDD-58832FC32F66}" dt="2024-04-01T15:17:35.647" v="142" actId="14100"/>
        <pc:sldMkLst>
          <pc:docMk/>
          <pc:sldMk cId="1336949192" sldId="2146847060"/>
        </pc:sldMkLst>
        <pc:picChg chg="add mod">
          <ac:chgData name="Jessie Merlin" userId="f7b443bce131bae8" providerId="LiveId" clId="{F457517B-2368-41FB-9CDD-58832FC32F66}" dt="2024-04-01T15:13:57.330" v="110" actId="14100"/>
          <ac:picMkLst>
            <pc:docMk/>
            <pc:sldMk cId="1336949192" sldId="2146847060"/>
            <ac:picMk id="3" creationId="{4786969E-A6C5-7967-9751-4C5668722F5A}"/>
          </ac:picMkLst>
        </pc:picChg>
        <pc:picChg chg="add mod">
          <ac:chgData name="Jessie Merlin" userId="f7b443bce131bae8" providerId="LiveId" clId="{F457517B-2368-41FB-9CDD-58832FC32F66}" dt="2024-04-01T15:14:28.020" v="116" actId="14100"/>
          <ac:picMkLst>
            <pc:docMk/>
            <pc:sldMk cId="1336949192" sldId="2146847060"/>
            <ac:picMk id="6" creationId="{63527D81-DF1D-EEEA-C3F0-F6F16B430F30}"/>
          </ac:picMkLst>
        </pc:picChg>
        <pc:picChg chg="del">
          <ac:chgData name="Jessie Merlin" userId="f7b443bce131bae8" providerId="LiveId" clId="{F457517B-2368-41FB-9CDD-58832FC32F66}" dt="2024-04-01T15:13:24.838" v="104" actId="478"/>
          <ac:picMkLst>
            <pc:docMk/>
            <pc:sldMk cId="1336949192" sldId="2146847060"/>
            <ac:picMk id="7" creationId="{A8048A62-ECEB-B7C9-6885-28F4EFAB9DBA}"/>
          </ac:picMkLst>
        </pc:picChg>
        <pc:picChg chg="add mod">
          <ac:chgData name="Jessie Merlin" userId="f7b443bce131bae8" providerId="LiveId" clId="{F457517B-2368-41FB-9CDD-58832FC32F66}" dt="2024-04-01T15:15:19.956" v="123" actId="14100"/>
          <ac:picMkLst>
            <pc:docMk/>
            <pc:sldMk cId="1336949192" sldId="2146847060"/>
            <ac:picMk id="9" creationId="{D056177E-6CFD-B580-F295-C54618F1A8FF}"/>
          </ac:picMkLst>
        </pc:picChg>
        <pc:picChg chg="del">
          <ac:chgData name="Jessie Merlin" userId="f7b443bce131bae8" providerId="LiveId" clId="{F457517B-2368-41FB-9CDD-58832FC32F66}" dt="2024-04-01T15:13:59.930" v="111" actId="478"/>
          <ac:picMkLst>
            <pc:docMk/>
            <pc:sldMk cId="1336949192" sldId="2146847060"/>
            <ac:picMk id="10" creationId="{267D3D19-38B7-8BE4-F4BF-D9684E132BCB}"/>
          </ac:picMkLst>
        </pc:picChg>
        <pc:picChg chg="add mod">
          <ac:chgData name="Jessie Merlin" userId="f7b443bce131bae8" providerId="LiveId" clId="{F457517B-2368-41FB-9CDD-58832FC32F66}" dt="2024-04-01T15:16:20.461" v="130" actId="14100"/>
          <ac:picMkLst>
            <pc:docMk/>
            <pc:sldMk cId="1336949192" sldId="2146847060"/>
            <ac:picMk id="12" creationId="{533E69EF-CBA8-35B2-5F0D-DB4414DC6CD3}"/>
          </ac:picMkLst>
        </pc:picChg>
        <pc:picChg chg="del">
          <ac:chgData name="Jessie Merlin" userId="f7b443bce131bae8" providerId="LiveId" clId="{F457517B-2368-41FB-9CDD-58832FC32F66}" dt="2024-04-01T15:14:32.095" v="117" actId="478"/>
          <ac:picMkLst>
            <pc:docMk/>
            <pc:sldMk cId="1336949192" sldId="2146847060"/>
            <ac:picMk id="13" creationId="{27528BFE-6EAF-4BBC-8F9F-A6C0AEDECB25}"/>
          </ac:picMkLst>
        </pc:picChg>
        <pc:picChg chg="del">
          <ac:chgData name="Jessie Merlin" userId="f7b443bce131bae8" providerId="LiveId" clId="{F457517B-2368-41FB-9CDD-58832FC32F66}" dt="2024-04-01T15:15:26.692" v="124" actId="478"/>
          <ac:picMkLst>
            <pc:docMk/>
            <pc:sldMk cId="1336949192" sldId="2146847060"/>
            <ac:picMk id="15" creationId="{21222AC3-206F-3DD9-F840-4204817770A3}"/>
          </ac:picMkLst>
        </pc:picChg>
        <pc:picChg chg="add mod">
          <ac:chgData name="Jessie Merlin" userId="f7b443bce131bae8" providerId="LiveId" clId="{F457517B-2368-41FB-9CDD-58832FC32F66}" dt="2024-04-01T15:16:56.701" v="136" actId="14100"/>
          <ac:picMkLst>
            <pc:docMk/>
            <pc:sldMk cId="1336949192" sldId="2146847060"/>
            <ac:picMk id="16" creationId="{ABEB1394-91A1-B1BD-C478-AE6A5FBCA0EF}"/>
          </ac:picMkLst>
        </pc:picChg>
        <pc:picChg chg="del">
          <ac:chgData name="Jessie Merlin" userId="f7b443bce131bae8" providerId="LiveId" clId="{F457517B-2368-41FB-9CDD-58832FC32F66}" dt="2024-04-01T15:16:23.626" v="131" actId="478"/>
          <ac:picMkLst>
            <pc:docMk/>
            <pc:sldMk cId="1336949192" sldId="2146847060"/>
            <ac:picMk id="17" creationId="{6D72E09D-9D41-32FF-395F-FEC04C009BDA}"/>
          </ac:picMkLst>
        </pc:picChg>
        <pc:picChg chg="add mod">
          <ac:chgData name="Jessie Merlin" userId="f7b443bce131bae8" providerId="LiveId" clId="{F457517B-2368-41FB-9CDD-58832FC32F66}" dt="2024-04-01T15:17:35.647" v="142" actId="14100"/>
          <ac:picMkLst>
            <pc:docMk/>
            <pc:sldMk cId="1336949192" sldId="2146847060"/>
            <ac:picMk id="19" creationId="{55F4CB08-4215-4E0D-2CA0-F6ACED7EAEDE}"/>
          </ac:picMkLst>
        </pc:picChg>
        <pc:picChg chg="del">
          <ac:chgData name="Jessie Merlin" userId="f7b443bce131bae8" providerId="LiveId" clId="{F457517B-2368-41FB-9CDD-58832FC32F66}" dt="2024-04-01T15:17:01.003" v="137" actId="478"/>
          <ac:picMkLst>
            <pc:docMk/>
            <pc:sldMk cId="1336949192" sldId="2146847060"/>
            <ac:picMk id="21" creationId="{9BB5B13D-CC83-1498-462F-D7B19232C1C7}"/>
          </ac:picMkLst>
        </pc:picChg>
      </pc:sldChg>
      <pc:sldChg chg="addSp delSp modSp add mod">
        <pc:chgData name="Jessie Merlin" userId="f7b443bce131bae8" providerId="LiveId" clId="{F457517B-2368-41FB-9CDD-58832FC32F66}" dt="2024-04-01T15:21:14.345" v="183" actId="14100"/>
        <pc:sldMkLst>
          <pc:docMk/>
          <pc:sldMk cId="3777395487" sldId="2146847061"/>
        </pc:sldMkLst>
        <pc:picChg chg="del">
          <ac:chgData name="Jessie Merlin" userId="f7b443bce131bae8" providerId="LiveId" clId="{F457517B-2368-41FB-9CDD-58832FC32F66}" dt="2024-04-01T15:17:43.740" v="144" actId="478"/>
          <ac:picMkLst>
            <pc:docMk/>
            <pc:sldMk cId="3777395487" sldId="2146847061"/>
            <ac:picMk id="3" creationId="{4786969E-A6C5-7967-9751-4C5668722F5A}"/>
          </ac:picMkLst>
        </pc:picChg>
        <pc:picChg chg="add del mod">
          <ac:chgData name="Jessie Merlin" userId="f7b443bce131bae8" providerId="LiveId" clId="{F457517B-2368-41FB-9CDD-58832FC32F66}" dt="2024-04-01T15:17:54.589" v="146" actId="478"/>
          <ac:picMkLst>
            <pc:docMk/>
            <pc:sldMk cId="3777395487" sldId="2146847061"/>
            <ac:picMk id="4" creationId="{DB298F10-3361-3228-1AFE-2F53C100D16B}"/>
          </ac:picMkLst>
        </pc:picChg>
        <pc:picChg chg="del">
          <ac:chgData name="Jessie Merlin" userId="f7b443bce131bae8" providerId="LiveId" clId="{F457517B-2368-41FB-9CDD-58832FC32F66}" dt="2024-04-01T15:18:26.707" v="152" actId="478"/>
          <ac:picMkLst>
            <pc:docMk/>
            <pc:sldMk cId="3777395487" sldId="2146847061"/>
            <ac:picMk id="6" creationId="{63527D81-DF1D-EEEA-C3F0-F6F16B430F30}"/>
          </ac:picMkLst>
        </pc:picChg>
        <pc:picChg chg="add mod">
          <ac:chgData name="Jessie Merlin" userId="f7b443bce131bae8" providerId="LiveId" clId="{F457517B-2368-41FB-9CDD-58832FC32F66}" dt="2024-04-01T15:18:18.317" v="151" actId="14100"/>
          <ac:picMkLst>
            <pc:docMk/>
            <pc:sldMk cId="3777395487" sldId="2146847061"/>
            <ac:picMk id="8" creationId="{EFA2FAD1-67C8-A7E2-0928-2F06CCF4C691}"/>
          </ac:picMkLst>
        </pc:picChg>
        <pc:picChg chg="del">
          <ac:chgData name="Jessie Merlin" userId="f7b443bce131bae8" providerId="LiveId" clId="{F457517B-2368-41FB-9CDD-58832FC32F66}" dt="2024-04-01T15:19:17.854" v="159" actId="478"/>
          <ac:picMkLst>
            <pc:docMk/>
            <pc:sldMk cId="3777395487" sldId="2146847061"/>
            <ac:picMk id="9" creationId="{D056177E-6CFD-B580-F295-C54618F1A8FF}"/>
          </ac:picMkLst>
        </pc:picChg>
        <pc:picChg chg="add mod">
          <ac:chgData name="Jessie Merlin" userId="f7b443bce131bae8" providerId="LiveId" clId="{F457517B-2368-41FB-9CDD-58832FC32F66}" dt="2024-04-01T15:19:13.592" v="158" actId="14100"/>
          <ac:picMkLst>
            <pc:docMk/>
            <pc:sldMk cId="3777395487" sldId="2146847061"/>
            <ac:picMk id="11" creationId="{E86634B9-8173-1D2E-23D9-EA314EF3CF0E}"/>
          </ac:picMkLst>
        </pc:picChg>
        <pc:picChg chg="del">
          <ac:chgData name="Jessie Merlin" userId="f7b443bce131bae8" providerId="LiveId" clId="{F457517B-2368-41FB-9CDD-58832FC32F66}" dt="2024-04-01T15:19:45.458" v="165" actId="478"/>
          <ac:picMkLst>
            <pc:docMk/>
            <pc:sldMk cId="3777395487" sldId="2146847061"/>
            <ac:picMk id="12" creationId="{533E69EF-CBA8-35B2-5F0D-DB4414DC6CD3}"/>
          </ac:picMkLst>
        </pc:picChg>
        <pc:picChg chg="add mod">
          <ac:chgData name="Jessie Merlin" userId="f7b443bce131bae8" providerId="LiveId" clId="{F457517B-2368-41FB-9CDD-58832FC32F66}" dt="2024-04-01T15:19:41.250" v="164" actId="14100"/>
          <ac:picMkLst>
            <pc:docMk/>
            <pc:sldMk cId="3777395487" sldId="2146847061"/>
            <ac:picMk id="14" creationId="{42FA80E4-357B-9A89-9D56-C5AD6F2DB943}"/>
          </ac:picMkLst>
        </pc:picChg>
        <pc:picChg chg="del">
          <ac:chgData name="Jessie Merlin" userId="f7b443bce131bae8" providerId="LiveId" clId="{F457517B-2368-41FB-9CDD-58832FC32F66}" dt="2024-04-01T15:20:12.929" v="172" actId="478"/>
          <ac:picMkLst>
            <pc:docMk/>
            <pc:sldMk cId="3777395487" sldId="2146847061"/>
            <ac:picMk id="16" creationId="{ABEB1394-91A1-B1BD-C478-AE6A5FBCA0EF}"/>
          </ac:picMkLst>
        </pc:picChg>
        <pc:picChg chg="add mod">
          <ac:chgData name="Jessie Merlin" userId="f7b443bce131bae8" providerId="LiveId" clId="{F457517B-2368-41FB-9CDD-58832FC32F66}" dt="2024-04-01T15:20:11.326" v="171" actId="14100"/>
          <ac:picMkLst>
            <pc:docMk/>
            <pc:sldMk cId="3777395487" sldId="2146847061"/>
            <ac:picMk id="17" creationId="{117DCF66-7641-C871-208D-D0E55BB24C4A}"/>
          </ac:picMkLst>
        </pc:picChg>
        <pc:picChg chg="del">
          <ac:chgData name="Jessie Merlin" userId="f7b443bce131bae8" providerId="LiveId" clId="{F457517B-2368-41FB-9CDD-58832FC32F66}" dt="2024-04-01T15:20:47.552" v="179" actId="478"/>
          <ac:picMkLst>
            <pc:docMk/>
            <pc:sldMk cId="3777395487" sldId="2146847061"/>
            <ac:picMk id="19" creationId="{55F4CB08-4215-4E0D-2CA0-F6ACED7EAEDE}"/>
          </ac:picMkLst>
        </pc:picChg>
        <pc:picChg chg="add mod">
          <ac:chgData name="Jessie Merlin" userId="f7b443bce131bae8" providerId="LiveId" clId="{F457517B-2368-41FB-9CDD-58832FC32F66}" dt="2024-04-01T15:20:44.405" v="178" actId="14100"/>
          <ac:picMkLst>
            <pc:docMk/>
            <pc:sldMk cId="3777395487" sldId="2146847061"/>
            <ac:picMk id="20" creationId="{07B96DA1-8896-8C33-324D-BEA6DBD760AC}"/>
          </ac:picMkLst>
        </pc:picChg>
        <pc:picChg chg="add mod">
          <ac:chgData name="Jessie Merlin" userId="f7b443bce131bae8" providerId="LiveId" clId="{F457517B-2368-41FB-9CDD-58832FC32F66}" dt="2024-04-01T15:21:14.345" v="183" actId="14100"/>
          <ac:picMkLst>
            <pc:docMk/>
            <pc:sldMk cId="3777395487" sldId="2146847061"/>
            <ac:picMk id="22" creationId="{D319C5E2-E824-46E0-518F-405F9ED1DCCD}"/>
          </ac:picMkLst>
        </pc:picChg>
      </pc:sldChg>
      <pc:sldChg chg="addSp delSp modSp add mod">
        <pc:chgData name="Jessie Merlin" userId="f7b443bce131bae8" providerId="LiveId" clId="{F457517B-2368-41FB-9CDD-58832FC32F66}" dt="2024-04-01T15:23:36.748" v="216" actId="1076"/>
        <pc:sldMkLst>
          <pc:docMk/>
          <pc:sldMk cId="3582575128" sldId="2146847062"/>
        </pc:sldMkLst>
        <pc:picChg chg="add mod">
          <ac:chgData name="Jessie Merlin" userId="f7b443bce131bae8" providerId="LiveId" clId="{F457517B-2368-41FB-9CDD-58832FC32F66}" dt="2024-04-01T15:23:20.681" v="213" actId="14100"/>
          <ac:picMkLst>
            <pc:docMk/>
            <pc:sldMk cId="3582575128" sldId="2146847062"/>
            <ac:picMk id="3" creationId="{CF1F7CBF-6E15-A7D9-E0A2-0FD5EA6C39DD}"/>
          </ac:picMkLst>
        </pc:picChg>
        <pc:picChg chg="add del mod">
          <ac:chgData name="Jessie Merlin" userId="f7b443bce131bae8" providerId="LiveId" clId="{F457517B-2368-41FB-9CDD-58832FC32F66}" dt="2024-04-01T15:22:08.261" v="195" actId="478"/>
          <ac:picMkLst>
            <pc:docMk/>
            <pc:sldMk cId="3582575128" sldId="2146847062"/>
            <ac:picMk id="6" creationId="{44CD136B-B3ED-8BC1-5822-8AF3E68520C1}"/>
          </ac:picMkLst>
        </pc:picChg>
        <pc:picChg chg="del">
          <ac:chgData name="Jessie Merlin" userId="f7b443bce131bae8" providerId="LiveId" clId="{F457517B-2368-41FB-9CDD-58832FC32F66}" dt="2024-04-01T15:21:23.839" v="185" actId="478"/>
          <ac:picMkLst>
            <pc:docMk/>
            <pc:sldMk cId="3582575128" sldId="2146847062"/>
            <ac:picMk id="8" creationId="{EFA2FAD1-67C8-A7E2-0928-2F06CCF4C691}"/>
          </ac:picMkLst>
        </pc:picChg>
        <pc:picChg chg="add mod">
          <ac:chgData name="Jessie Merlin" userId="f7b443bce131bae8" providerId="LiveId" clId="{F457517B-2368-41FB-9CDD-58832FC32F66}" dt="2024-04-01T15:23:15.044" v="212" actId="1076"/>
          <ac:picMkLst>
            <pc:docMk/>
            <pc:sldMk cId="3582575128" sldId="2146847062"/>
            <ac:picMk id="9" creationId="{55316CB0-608A-D9A8-9746-DE53F4C7501E}"/>
          </ac:picMkLst>
        </pc:picChg>
        <pc:picChg chg="del">
          <ac:chgData name="Jessie Merlin" userId="f7b443bce131bae8" providerId="LiveId" clId="{F457517B-2368-41FB-9CDD-58832FC32F66}" dt="2024-04-01T15:21:55.891" v="192" actId="478"/>
          <ac:picMkLst>
            <pc:docMk/>
            <pc:sldMk cId="3582575128" sldId="2146847062"/>
            <ac:picMk id="11" creationId="{E86634B9-8173-1D2E-23D9-EA314EF3CF0E}"/>
          </ac:picMkLst>
        </pc:picChg>
        <pc:picChg chg="add del mod">
          <ac:chgData name="Jessie Merlin" userId="f7b443bce131bae8" providerId="LiveId" clId="{F457517B-2368-41FB-9CDD-58832FC32F66}" dt="2024-04-01T15:22:46.128" v="203" actId="478"/>
          <ac:picMkLst>
            <pc:docMk/>
            <pc:sldMk cId="3582575128" sldId="2146847062"/>
            <ac:picMk id="12" creationId="{E0B4DDF8-F7C7-1B80-975C-83A7CFAC29C7}"/>
          </ac:picMkLst>
        </pc:picChg>
        <pc:picChg chg="del">
          <ac:chgData name="Jessie Merlin" userId="f7b443bce131bae8" providerId="LiveId" clId="{F457517B-2368-41FB-9CDD-58832FC32F66}" dt="2024-04-01T15:22:36.937" v="201" actId="478"/>
          <ac:picMkLst>
            <pc:docMk/>
            <pc:sldMk cId="3582575128" sldId="2146847062"/>
            <ac:picMk id="14" creationId="{42FA80E4-357B-9A89-9D56-C5AD6F2DB943}"/>
          </ac:picMkLst>
        </pc:picChg>
        <pc:picChg chg="add mod">
          <ac:chgData name="Jessie Merlin" userId="f7b443bce131bae8" providerId="LiveId" clId="{F457517B-2368-41FB-9CDD-58832FC32F66}" dt="2024-04-01T15:23:36.748" v="216" actId="1076"/>
          <ac:picMkLst>
            <pc:docMk/>
            <pc:sldMk cId="3582575128" sldId="2146847062"/>
            <ac:picMk id="15" creationId="{41D7746E-4F35-4C1E-C9C3-9CD36EF85EA8}"/>
          </ac:picMkLst>
        </pc:picChg>
        <pc:picChg chg="del">
          <ac:chgData name="Jessie Merlin" userId="f7b443bce131bae8" providerId="LiveId" clId="{F457517B-2368-41FB-9CDD-58832FC32F66}" dt="2024-04-01T15:23:01.500" v="207" actId="478"/>
          <ac:picMkLst>
            <pc:docMk/>
            <pc:sldMk cId="3582575128" sldId="2146847062"/>
            <ac:picMk id="17" creationId="{117DCF66-7641-C871-208D-D0E55BB24C4A}"/>
          </ac:picMkLst>
        </pc:picChg>
        <pc:picChg chg="del">
          <ac:chgData name="Jessie Merlin" userId="f7b443bce131bae8" providerId="LiveId" clId="{F457517B-2368-41FB-9CDD-58832FC32F66}" dt="2024-04-01T15:23:04.055" v="209" actId="478"/>
          <ac:picMkLst>
            <pc:docMk/>
            <pc:sldMk cId="3582575128" sldId="2146847062"/>
            <ac:picMk id="20" creationId="{07B96DA1-8896-8C33-324D-BEA6DBD760AC}"/>
          </ac:picMkLst>
        </pc:picChg>
        <pc:picChg chg="del mod">
          <ac:chgData name="Jessie Merlin" userId="f7b443bce131bae8" providerId="LiveId" clId="{F457517B-2368-41FB-9CDD-58832FC32F66}" dt="2024-04-01T15:22:59.602" v="206" actId="478"/>
          <ac:picMkLst>
            <pc:docMk/>
            <pc:sldMk cId="3582575128" sldId="2146847062"/>
            <ac:picMk id="22" creationId="{D319C5E2-E824-46E0-518F-405F9ED1DCCD}"/>
          </ac:picMkLst>
        </pc:picChg>
      </pc:sldChg>
      <pc:sldChg chg="modSp add mod">
        <pc:chgData name="Jessie Merlin" userId="f7b443bce131bae8" providerId="LiveId" clId="{F457517B-2368-41FB-9CDD-58832FC32F66}" dt="2024-04-01T15:29:53.971" v="301" actId="1076"/>
        <pc:sldMkLst>
          <pc:docMk/>
          <pc:sldMk cId="2855227596" sldId="2146847063"/>
        </pc:sldMkLst>
        <pc:spChg chg="mod">
          <ac:chgData name="Jessie Merlin" userId="f7b443bce131bae8" providerId="LiveId" clId="{F457517B-2368-41FB-9CDD-58832FC32F66}" dt="2024-04-01T15:29:53.971" v="301" actId="1076"/>
          <ac:spMkLst>
            <pc:docMk/>
            <pc:sldMk cId="2855227596" sldId="2146847063"/>
            <ac:spMk id="4" creationId="{BE836A1B-4756-7D8B-84A0-3A0E478F06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data.aws/"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app.datacamp.com/" TargetMode="External"/><Relationship Id="rId5" Type="http://schemas.openxmlformats.org/officeDocument/2006/relationships/hyperlink" Target="https://data.world/" TargetMode="External"/><Relationship Id="rId4" Type="http://schemas.openxmlformats.org/officeDocument/2006/relationships/hyperlink" Target="https://datasetsearch.research.goog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77962" y="1724005"/>
            <a:ext cx="9144000" cy="1235664"/>
          </a:xfrm>
        </p:spPr>
        <p:txBody>
          <a:bodyPr>
            <a:noAutofit/>
          </a:bodyPr>
          <a:lstStyle/>
          <a:p>
            <a:pPr algn="ctr"/>
            <a:r>
              <a:rPr lang="en-US" sz="4000" b="0" i="0" dirty="0">
                <a:solidFill>
                  <a:schemeClr val="accent1"/>
                </a:solidFill>
                <a:effectLst/>
                <a:latin typeface="Times New Roman" panose="02020603050405020304" pitchFamily="18" charset="0"/>
                <a:cs typeface="Times New Roman" panose="02020603050405020304" pitchFamily="18" charset="0"/>
              </a:rPr>
              <a:t>Exploratory Data Analysis of Hotel Bookings Dataset</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20929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Jessie Merlin B –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Department of Biotechnology </a:t>
            </a:r>
          </a:p>
          <a:p>
            <a:r>
              <a:rPr lang="en-US" sz="2000" b="1" dirty="0">
                <a:solidFill>
                  <a:schemeClr val="accent1">
                    <a:lumMod val="75000"/>
                  </a:schemeClr>
                </a:solidFill>
                <a:latin typeface="Arial"/>
                <a:cs typeface="Arial"/>
              </a:rPr>
              <a:t>(St. Peter’s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7C60F47-9815-87D9-EBB1-D1BA47F50A5D}"/>
              </a:ext>
            </a:extLst>
          </p:cNvPr>
          <p:cNvPicPr>
            <a:picLocks noChangeAspect="1"/>
          </p:cNvPicPr>
          <p:nvPr/>
        </p:nvPicPr>
        <p:blipFill>
          <a:blip r:embed="rId2"/>
          <a:stretch>
            <a:fillRect/>
          </a:stretch>
        </p:blipFill>
        <p:spPr>
          <a:xfrm>
            <a:off x="581191" y="1498851"/>
            <a:ext cx="3215305" cy="2119485"/>
          </a:xfrm>
          <a:prstGeom prst="rect">
            <a:avLst/>
          </a:prstGeom>
        </p:spPr>
      </p:pic>
      <p:pic>
        <p:nvPicPr>
          <p:cNvPr id="8" name="Picture 7">
            <a:extLst>
              <a:ext uri="{FF2B5EF4-FFF2-40B4-BE49-F238E27FC236}">
                <a16:creationId xmlns:a16="http://schemas.microsoft.com/office/drawing/2014/main" id="{2E337AC6-B385-F221-0E0D-D492062BD65B}"/>
              </a:ext>
            </a:extLst>
          </p:cNvPr>
          <p:cNvPicPr>
            <a:picLocks noChangeAspect="1"/>
          </p:cNvPicPr>
          <p:nvPr/>
        </p:nvPicPr>
        <p:blipFill>
          <a:blip r:embed="rId3"/>
          <a:stretch>
            <a:fillRect/>
          </a:stretch>
        </p:blipFill>
        <p:spPr>
          <a:xfrm>
            <a:off x="4167054" y="1498851"/>
            <a:ext cx="3956418" cy="2119485"/>
          </a:xfrm>
          <a:prstGeom prst="rect">
            <a:avLst/>
          </a:prstGeom>
        </p:spPr>
      </p:pic>
      <p:pic>
        <p:nvPicPr>
          <p:cNvPr id="12" name="Picture 11">
            <a:extLst>
              <a:ext uri="{FF2B5EF4-FFF2-40B4-BE49-F238E27FC236}">
                <a16:creationId xmlns:a16="http://schemas.microsoft.com/office/drawing/2014/main" id="{F824BF8E-D8A0-F13B-4EC2-AF636B2B3C04}"/>
              </a:ext>
            </a:extLst>
          </p:cNvPr>
          <p:cNvPicPr>
            <a:picLocks noChangeAspect="1"/>
          </p:cNvPicPr>
          <p:nvPr/>
        </p:nvPicPr>
        <p:blipFill>
          <a:blip r:embed="rId4"/>
          <a:stretch>
            <a:fillRect/>
          </a:stretch>
        </p:blipFill>
        <p:spPr>
          <a:xfrm>
            <a:off x="8269727" y="1498851"/>
            <a:ext cx="3487338" cy="2119485"/>
          </a:xfrm>
          <a:prstGeom prst="rect">
            <a:avLst/>
          </a:prstGeom>
        </p:spPr>
      </p:pic>
      <p:pic>
        <p:nvPicPr>
          <p:cNvPr id="18" name="Picture 17">
            <a:extLst>
              <a:ext uri="{FF2B5EF4-FFF2-40B4-BE49-F238E27FC236}">
                <a16:creationId xmlns:a16="http://schemas.microsoft.com/office/drawing/2014/main" id="{701FADB7-403F-B058-B477-D2A88D1E6E1A}"/>
              </a:ext>
            </a:extLst>
          </p:cNvPr>
          <p:cNvPicPr>
            <a:picLocks noChangeAspect="1"/>
          </p:cNvPicPr>
          <p:nvPr/>
        </p:nvPicPr>
        <p:blipFill>
          <a:blip r:embed="rId5"/>
          <a:stretch>
            <a:fillRect/>
          </a:stretch>
        </p:blipFill>
        <p:spPr>
          <a:xfrm>
            <a:off x="581191" y="3884735"/>
            <a:ext cx="3215305" cy="2271107"/>
          </a:xfrm>
          <a:prstGeom prst="rect">
            <a:avLst/>
          </a:prstGeom>
        </p:spPr>
      </p:pic>
      <p:pic>
        <p:nvPicPr>
          <p:cNvPr id="20" name="Picture 19">
            <a:extLst>
              <a:ext uri="{FF2B5EF4-FFF2-40B4-BE49-F238E27FC236}">
                <a16:creationId xmlns:a16="http://schemas.microsoft.com/office/drawing/2014/main" id="{5505D0D0-C165-F421-670B-D9E75BDAC5EC}"/>
              </a:ext>
            </a:extLst>
          </p:cNvPr>
          <p:cNvPicPr>
            <a:picLocks noChangeAspect="1"/>
          </p:cNvPicPr>
          <p:nvPr/>
        </p:nvPicPr>
        <p:blipFill>
          <a:blip r:embed="rId6"/>
          <a:stretch>
            <a:fillRect/>
          </a:stretch>
        </p:blipFill>
        <p:spPr>
          <a:xfrm>
            <a:off x="4167054" y="3884735"/>
            <a:ext cx="3956417" cy="2271107"/>
          </a:xfrm>
          <a:prstGeom prst="rect">
            <a:avLst/>
          </a:prstGeom>
        </p:spPr>
      </p:pic>
      <p:pic>
        <p:nvPicPr>
          <p:cNvPr id="22" name="Picture 21">
            <a:extLst>
              <a:ext uri="{FF2B5EF4-FFF2-40B4-BE49-F238E27FC236}">
                <a16:creationId xmlns:a16="http://schemas.microsoft.com/office/drawing/2014/main" id="{034CDFAA-1697-0A39-B460-2B6F5D7AAAC6}"/>
              </a:ext>
            </a:extLst>
          </p:cNvPr>
          <p:cNvPicPr>
            <a:picLocks noChangeAspect="1"/>
          </p:cNvPicPr>
          <p:nvPr/>
        </p:nvPicPr>
        <p:blipFill>
          <a:blip r:embed="rId7"/>
          <a:stretch>
            <a:fillRect/>
          </a:stretch>
        </p:blipFill>
        <p:spPr>
          <a:xfrm>
            <a:off x="8323302" y="3884735"/>
            <a:ext cx="3487339" cy="2271107"/>
          </a:xfrm>
          <a:prstGeom prst="rect">
            <a:avLst/>
          </a:prstGeom>
        </p:spPr>
      </p:pic>
    </p:spTree>
    <p:extLst>
      <p:ext uri="{BB962C8B-B14F-4D97-AF65-F5344CB8AC3E}">
        <p14:creationId xmlns:p14="http://schemas.microsoft.com/office/powerpoint/2010/main" val="270995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A8048A62-ECEB-B7C9-6885-28F4EFAB9DBA}"/>
              </a:ext>
            </a:extLst>
          </p:cNvPr>
          <p:cNvPicPr>
            <a:picLocks noChangeAspect="1"/>
          </p:cNvPicPr>
          <p:nvPr/>
        </p:nvPicPr>
        <p:blipFill>
          <a:blip r:embed="rId2"/>
          <a:stretch>
            <a:fillRect/>
          </a:stretch>
        </p:blipFill>
        <p:spPr>
          <a:xfrm>
            <a:off x="581191" y="1498851"/>
            <a:ext cx="3290887" cy="2119485"/>
          </a:xfrm>
          <a:prstGeom prst="rect">
            <a:avLst/>
          </a:prstGeom>
        </p:spPr>
      </p:pic>
      <p:pic>
        <p:nvPicPr>
          <p:cNvPr id="10" name="Picture 9">
            <a:extLst>
              <a:ext uri="{FF2B5EF4-FFF2-40B4-BE49-F238E27FC236}">
                <a16:creationId xmlns:a16="http://schemas.microsoft.com/office/drawing/2014/main" id="{267D3D19-38B7-8BE4-F4BF-D9684E132BCB}"/>
              </a:ext>
            </a:extLst>
          </p:cNvPr>
          <p:cNvPicPr>
            <a:picLocks noChangeAspect="1"/>
          </p:cNvPicPr>
          <p:nvPr/>
        </p:nvPicPr>
        <p:blipFill>
          <a:blip r:embed="rId3"/>
          <a:stretch>
            <a:fillRect/>
          </a:stretch>
        </p:blipFill>
        <p:spPr>
          <a:xfrm>
            <a:off x="4167054" y="1498851"/>
            <a:ext cx="3956417" cy="2119485"/>
          </a:xfrm>
          <a:prstGeom prst="rect">
            <a:avLst/>
          </a:prstGeom>
        </p:spPr>
      </p:pic>
      <p:pic>
        <p:nvPicPr>
          <p:cNvPr id="13" name="Picture 12">
            <a:extLst>
              <a:ext uri="{FF2B5EF4-FFF2-40B4-BE49-F238E27FC236}">
                <a16:creationId xmlns:a16="http://schemas.microsoft.com/office/drawing/2014/main" id="{27528BFE-6EAF-4BBC-8F9F-A6C0AEDECB25}"/>
              </a:ext>
            </a:extLst>
          </p:cNvPr>
          <p:cNvPicPr>
            <a:picLocks noChangeAspect="1"/>
          </p:cNvPicPr>
          <p:nvPr/>
        </p:nvPicPr>
        <p:blipFill>
          <a:blip r:embed="rId4"/>
          <a:stretch>
            <a:fillRect/>
          </a:stretch>
        </p:blipFill>
        <p:spPr>
          <a:xfrm>
            <a:off x="8319924" y="1232452"/>
            <a:ext cx="3490716" cy="2385884"/>
          </a:xfrm>
          <a:prstGeom prst="rect">
            <a:avLst/>
          </a:prstGeom>
        </p:spPr>
      </p:pic>
      <p:pic>
        <p:nvPicPr>
          <p:cNvPr id="15" name="Picture 14">
            <a:extLst>
              <a:ext uri="{FF2B5EF4-FFF2-40B4-BE49-F238E27FC236}">
                <a16:creationId xmlns:a16="http://schemas.microsoft.com/office/drawing/2014/main" id="{21222AC3-206F-3DD9-F840-4204817770A3}"/>
              </a:ext>
            </a:extLst>
          </p:cNvPr>
          <p:cNvPicPr>
            <a:picLocks noChangeAspect="1"/>
          </p:cNvPicPr>
          <p:nvPr/>
        </p:nvPicPr>
        <p:blipFill>
          <a:blip r:embed="rId5"/>
          <a:stretch>
            <a:fillRect/>
          </a:stretch>
        </p:blipFill>
        <p:spPr>
          <a:xfrm>
            <a:off x="577811" y="3884735"/>
            <a:ext cx="3290887" cy="2271107"/>
          </a:xfrm>
          <a:prstGeom prst="rect">
            <a:avLst/>
          </a:prstGeom>
        </p:spPr>
      </p:pic>
      <p:pic>
        <p:nvPicPr>
          <p:cNvPr id="17" name="Picture 16">
            <a:extLst>
              <a:ext uri="{FF2B5EF4-FFF2-40B4-BE49-F238E27FC236}">
                <a16:creationId xmlns:a16="http://schemas.microsoft.com/office/drawing/2014/main" id="{6D72E09D-9D41-32FF-395F-FEC04C009BDA}"/>
              </a:ext>
            </a:extLst>
          </p:cNvPr>
          <p:cNvPicPr>
            <a:picLocks noChangeAspect="1"/>
          </p:cNvPicPr>
          <p:nvPr/>
        </p:nvPicPr>
        <p:blipFill>
          <a:blip r:embed="rId6"/>
          <a:stretch>
            <a:fillRect/>
          </a:stretch>
        </p:blipFill>
        <p:spPr>
          <a:xfrm>
            <a:off x="4167054" y="3884735"/>
            <a:ext cx="3956417" cy="2271107"/>
          </a:xfrm>
          <a:prstGeom prst="rect">
            <a:avLst/>
          </a:prstGeom>
        </p:spPr>
      </p:pic>
      <p:pic>
        <p:nvPicPr>
          <p:cNvPr id="21" name="Picture 20">
            <a:extLst>
              <a:ext uri="{FF2B5EF4-FFF2-40B4-BE49-F238E27FC236}">
                <a16:creationId xmlns:a16="http://schemas.microsoft.com/office/drawing/2014/main" id="{9BB5B13D-CC83-1498-462F-D7B19232C1C7}"/>
              </a:ext>
            </a:extLst>
          </p:cNvPr>
          <p:cNvPicPr>
            <a:picLocks noChangeAspect="1"/>
          </p:cNvPicPr>
          <p:nvPr/>
        </p:nvPicPr>
        <p:blipFill>
          <a:blip r:embed="rId7"/>
          <a:stretch>
            <a:fillRect/>
          </a:stretch>
        </p:blipFill>
        <p:spPr>
          <a:xfrm>
            <a:off x="8319924" y="3917467"/>
            <a:ext cx="3490716" cy="2238375"/>
          </a:xfrm>
          <a:prstGeom prst="rect">
            <a:avLst/>
          </a:prstGeom>
        </p:spPr>
      </p:pic>
    </p:spTree>
    <p:extLst>
      <p:ext uri="{BB962C8B-B14F-4D97-AF65-F5344CB8AC3E}">
        <p14:creationId xmlns:p14="http://schemas.microsoft.com/office/powerpoint/2010/main" val="248914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4786969E-A6C5-7967-9751-4C5668722F5A}"/>
              </a:ext>
            </a:extLst>
          </p:cNvPr>
          <p:cNvPicPr>
            <a:picLocks noChangeAspect="1"/>
          </p:cNvPicPr>
          <p:nvPr/>
        </p:nvPicPr>
        <p:blipFill>
          <a:blip r:embed="rId2"/>
          <a:stretch>
            <a:fillRect/>
          </a:stretch>
        </p:blipFill>
        <p:spPr>
          <a:xfrm>
            <a:off x="577811" y="1498851"/>
            <a:ext cx="3290887" cy="2119485"/>
          </a:xfrm>
          <a:prstGeom prst="rect">
            <a:avLst/>
          </a:prstGeom>
        </p:spPr>
      </p:pic>
      <p:pic>
        <p:nvPicPr>
          <p:cNvPr id="6" name="Picture 5">
            <a:extLst>
              <a:ext uri="{FF2B5EF4-FFF2-40B4-BE49-F238E27FC236}">
                <a16:creationId xmlns:a16="http://schemas.microsoft.com/office/drawing/2014/main" id="{63527D81-DF1D-EEEA-C3F0-F6F16B430F30}"/>
              </a:ext>
            </a:extLst>
          </p:cNvPr>
          <p:cNvPicPr>
            <a:picLocks noChangeAspect="1"/>
          </p:cNvPicPr>
          <p:nvPr/>
        </p:nvPicPr>
        <p:blipFill>
          <a:blip r:embed="rId3"/>
          <a:stretch>
            <a:fillRect/>
          </a:stretch>
        </p:blipFill>
        <p:spPr>
          <a:xfrm>
            <a:off x="4167054" y="1232452"/>
            <a:ext cx="3953038" cy="2385884"/>
          </a:xfrm>
          <a:prstGeom prst="rect">
            <a:avLst/>
          </a:prstGeom>
        </p:spPr>
      </p:pic>
      <p:pic>
        <p:nvPicPr>
          <p:cNvPr id="9" name="Picture 8">
            <a:extLst>
              <a:ext uri="{FF2B5EF4-FFF2-40B4-BE49-F238E27FC236}">
                <a16:creationId xmlns:a16="http://schemas.microsoft.com/office/drawing/2014/main" id="{D056177E-6CFD-B580-F295-C54618F1A8FF}"/>
              </a:ext>
            </a:extLst>
          </p:cNvPr>
          <p:cNvPicPr>
            <a:picLocks noChangeAspect="1"/>
          </p:cNvPicPr>
          <p:nvPr/>
        </p:nvPicPr>
        <p:blipFill>
          <a:blip r:embed="rId4"/>
          <a:stretch>
            <a:fillRect/>
          </a:stretch>
        </p:blipFill>
        <p:spPr>
          <a:xfrm>
            <a:off x="8215146" y="1232452"/>
            <a:ext cx="3592116" cy="2652283"/>
          </a:xfrm>
          <a:prstGeom prst="rect">
            <a:avLst/>
          </a:prstGeom>
        </p:spPr>
      </p:pic>
      <p:pic>
        <p:nvPicPr>
          <p:cNvPr id="12" name="Picture 11">
            <a:extLst>
              <a:ext uri="{FF2B5EF4-FFF2-40B4-BE49-F238E27FC236}">
                <a16:creationId xmlns:a16="http://schemas.microsoft.com/office/drawing/2014/main" id="{533E69EF-CBA8-35B2-5F0D-DB4414DC6CD3}"/>
              </a:ext>
            </a:extLst>
          </p:cNvPr>
          <p:cNvPicPr>
            <a:picLocks noChangeAspect="1"/>
          </p:cNvPicPr>
          <p:nvPr/>
        </p:nvPicPr>
        <p:blipFill>
          <a:blip r:embed="rId5"/>
          <a:stretch>
            <a:fillRect/>
          </a:stretch>
        </p:blipFill>
        <p:spPr>
          <a:xfrm>
            <a:off x="577811" y="3917467"/>
            <a:ext cx="3290887" cy="2238375"/>
          </a:xfrm>
          <a:prstGeom prst="rect">
            <a:avLst/>
          </a:prstGeom>
        </p:spPr>
      </p:pic>
      <p:pic>
        <p:nvPicPr>
          <p:cNvPr id="16" name="Picture 15">
            <a:extLst>
              <a:ext uri="{FF2B5EF4-FFF2-40B4-BE49-F238E27FC236}">
                <a16:creationId xmlns:a16="http://schemas.microsoft.com/office/drawing/2014/main" id="{ABEB1394-91A1-B1BD-C478-AE6A5FBCA0EF}"/>
              </a:ext>
            </a:extLst>
          </p:cNvPr>
          <p:cNvPicPr>
            <a:picLocks noChangeAspect="1"/>
          </p:cNvPicPr>
          <p:nvPr/>
        </p:nvPicPr>
        <p:blipFill>
          <a:blip r:embed="rId6"/>
          <a:stretch>
            <a:fillRect/>
          </a:stretch>
        </p:blipFill>
        <p:spPr>
          <a:xfrm>
            <a:off x="4167055" y="3917467"/>
            <a:ext cx="4048092" cy="2238375"/>
          </a:xfrm>
          <a:prstGeom prst="rect">
            <a:avLst/>
          </a:prstGeom>
        </p:spPr>
      </p:pic>
      <p:pic>
        <p:nvPicPr>
          <p:cNvPr id="19" name="Picture 18">
            <a:extLst>
              <a:ext uri="{FF2B5EF4-FFF2-40B4-BE49-F238E27FC236}">
                <a16:creationId xmlns:a16="http://schemas.microsoft.com/office/drawing/2014/main" id="{55F4CB08-4215-4E0D-2CA0-F6ACED7EAEDE}"/>
              </a:ext>
            </a:extLst>
          </p:cNvPr>
          <p:cNvPicPr>
            <a:picLocks noChangeAspect="1"/>
          </p:cNvPicPr>
          <p:nvPr/>
        </p:nvPicPr>
        <p:blipFill>
          <a:blip r:embed="rId7"/>
          <a:stretch>
            <a:fillRect/>
          </a:stretch>
        </p:blipFill>
        <p:spPr>
          <a:xfrm>
            <a:off x="8215146" y="3917467"/>
            <a:ext cx="3592116" cy="2238375"/>
          </a:xfrm>
          <a:prstGeom prst="rect">
            <a:avLst/>
          </a:prstGeom>
        </p:spPr>
      </p:pic>
    </p:spTree>
    <p:extLst>
      <p:ext uri="{BB962C8B-B14F-4D97-AF65-F5344CB8AC3E}">
        <p14:creationId xmlns:p14="http://schemas.microsoft.com/office/powerpoint/2010/main" val="133694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Picture 7">
            <a:extLst>
              <a:ext uri="{FF2B5EF4-FFF2-40B4-BE49-F238E27FC236}">
                <a16:creationId xmlns:a16="http://schemas.microsoft.com/office/drawing/2014/main" id="{EFA2FAD1-67C8-A7E2-0928-2F06CCF4C691}"/>
              </a:ext>
            </a:extLst>
          </p:cNvPr>
          <p:cNvPicPr>
            <a:picLocks noChangeAspect="1"/>
          </p:cNvPicPr>
          <p:nvPr/>
        </p:nvPicPr>
        <p:blipFill>
          <a:blip r:embed="rId2"/>
          <a:stretch>
            <a:fillRect/>
          </a:stretch>
        </p:blipFill>
        <p:spPr>
          <a:xfrm>
            <a:off x="574939" y="1232453"/>
            <a:ext cx="3293759" cy="2385884"/>
          </a:xfrm>
          <a:prstGeom prst="rect">
            <a:avLst/>
          </a:prstGeom>
        </p:spPr>
      </p:pic>
      <p:pic>
        <p:nvPicPr>
          <p:cNvPr id="11" name="Picture 10">
            <a:extLst>
              <a:ext uri="{FF2B5EF4-FFF2-40B4-BE49-F238E27FC236}">
                <a16:creationId xmlns:a16="http://schemas.microsoft.com/office/drawing/2014/main" id="{E86634B9-8173-1D2E-23D9-EA314EF3CF0E}"/>
              </a:ext>
            </a:extLst>
          </p:cNvPr>
          <p:cNvPicPr>
            <a:picLocks noChangeAspect="1"/>
          </p:cNvPicPr>
          <p:nvPr/>
        </p:nvPicPr>
        <p:blipFill>
          <a:blip r:embed="rId3"/>
          <a:stretch>
            <a:fillRect/>
          </a:stretch>
        </p:blipFill>
        <p:spPr>
          <a:xfrm>
            <a:off x="4167055" y="1232452"/>
            <a:ext cx="4048091" cy="2385885"/>
          </a:xfrm>
          <a:prstGeom prst="rect">
            <a:avLst/>
          </a:prstGeom>
        </p:spPr>
      </p:pic>
      <p:pic>
        <p:nvPicPr>
          <p:cNvPr id="14" name="Picture 13">
            <a:extLst>
              <a:ext uri="{FF2B5EF4-FFF2-40B4-BE49-F238E27FC236}">
                <a16:creationId xmlns:a16="http://schemas.microsoft.com/office/drawing/2014/main" id="{42FA80E4-357B-9A89-9D56-C5AD6F2DB943}"/>
              </a:ext>
            </a:extLst>
          </p:cNvPr>
          <p:cNvPicPr>
            <a:picLocks noChangeAspect="1"/>
          </p:cNvPicPr>
          <p:nvPr/>
        </p:nvPicPr>
        <p:blipFill>
          <a:blip r:embed="rId4"/>
          <a:stretch>
            <a:fillRect/>
          </a:stretch>
        </p:blipFill>
        <p:spPr>
          <a:xfrm>
            <a:off x="8513504" y="1232452"/>
            <a:ext cx="3287506" cy="2196548"/>
          </a:xfrm>
          <a:prstGeom prst="rect">
            <a:avLst/>
          </a:prstGeom>
        </p:spPr>
      </p:pic>
      <p:pic>
        <p:nvPicPr>
          <p:cNvPr id="17" name="Picture 16">
            <a:extLst>
              <a:ext uri="{FF2B5EF4-FFF2-40B4-BE49-F238E27FC236}">
                <a16:creationId xmlns:a16="http://schemas.microsoft.com/office/drawing/2014/main" id="{117DCF66-7641-C871-208D-D0E55BB24C4A}"/>
              </a:ext>
            </a:extLst>
          </p:cNvPr>
          <p:cNvPicPr>
            <a:picLocks noChangeAspect="1"/>
          </p:cNvPicPr>
          <p:nvPr/>
        </p:nvPicPr>
        <p:blipFill>
          <a:blip r:embed="rId5"/>
          <a:stretch>
            <a:fillRect/>
          </a:stretch>
        </p:blipFill>
        <p:spPr>
          <a:xfrm>
            <a:off x="574939" y="3917467"/>
            <a:ext cx="3293759" cy="2238375"/>
          </a:xfrm>
          <a:prstGeom prst="rect">
            <a:avLst/>
          </a:prstGeom>
        </p:spPr>
      </p:pic>
      <p:pic>
        <p:nvPicPr>
          <p:cNvPr id="20" name="Picture 19">
            <a:extLst>
              <a:ext uri="{FF2B5EF4-FFF2-40B4-BE49-F238E27FC236}">
                <a16:creationId xmlns:a16="http://schemas.microsoft.com/office/drawing/2014/main" id="{07B96DA1-8896-8C33-324D-BEA6DBD760AC}"/>
              </a:ext>
            </a:extLst>
          </p:cNvPr>
          <p:cNvPicPr>
            <a:picLocks noChangeAspect="1"/>
          </p:cNvPicPr>
          <p:nvPr/>
        </p:nvPicPr>
        <p:blipFill>
          <a:blip r:embed="rId6"/>
          <a:stretch>
            <a:fillRect/>
          </a:stretch>
        </p:blipFill>
        <p:spPr>
          <a:xfrm>
            <a:off x="4167055" y="3917467"/>
            <a:ext cx="4048091" cy="2238375"/>
          </a:xfrm>
          <a:prstGeom prst="rect">
            <a:avLst/>
          </a:prstGeom>
        </p:spPr>
      </p:pic>
      <p:pic>
        <p:nvPicPr>
          <p:cNvPr id="22" name="Picture 21">
            <a:extLst>
              <a:ext uri="{FF2B5EF4-FFF2-40B4-BE49-F238E27FC236}">
                <a16:creationId xmlns:a16="http://schemas.microsoft.com/office/drawing/2014/main" id="{D319C5E2-E824-46E0-518F-405F9ED1DCCD}"/>
              </a:ext>
            </a:extLst>
          </p:cNvPr>
          <p:cNvPicPr>
            <a:picLocks noChangeAspect="1"/>
          </p:cNvPicPr>
          <p:nvPr/>
        </p:nvPicPr>
        <p:blipFill>
          <a:blip r:embed="rId7"/>
          <a:stretch>
            <a:fillRect/>
          </a:stretch>
        </p:blipFill>
        <p:spPr>
          <a:xfrm>
            <a:off x="8513503" y="3917467"/>
            <a:ext cx="3287507" cy="2238375"/>
          </a:xfrm>
          <a:prstGeom prst="rect">
            <a:avLst/>
          </a:prstGeom>
        </p:spPr>
      </p:pic>
    </p:spTree>
    <p:extLst>
      <p:ext uri="{BB962C8B-B14F-4D97-AF65-F5344CB8AC3E}">
        <p14:creationId xmlns:p14="http://schemas.microsoft.com/office/powerpoint/2010/main" val="377739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CF1F7CBF-6E15-A7D9-E0A2-0FD5EA6C39DD}"/>
              </a:ext>
            </a:extLst>
          </p:cNvPr>
          <p:cNvPicPr>
            <a:picLocks noChangeAspect="1"/>
          </p:cNvPicPr>
          <p:nvPr/>
        </p:nvPicPr>
        <p:blipFill>
          <a:blip r:embed="rId2"/>
          <a:stretch>
            <a:fillRect/>
          </a:stretch>
        </p:blipFill>
        <p:spPr>
          <a:xfrm>
            <a:off x="574939" y="1232452"/>
            <a:ext cx="4346449" cy="2196548"/>
          </a:xfrm>
          <a:prstGeom prst="rect">
            <a:avLst/>
          </a:prstGeom>
        </p:spPr>
      </p:pic>
      <p:pic>
        <p:nvPicPr>
          <p:cNvPr id="9" name="Picture 8">
            <a:extLst>
              <a:ext uri="{FF2B5EF4-FFF2-40B4-BE49-F238E27FC236}">
                <a16:creationId xmlns:a16="http://schemas.microsoft.com/office/drawing/2014/main" id="{55316CB0-608A-D9A8-9746-DE53F4C7501E}"/>
              </a:ext>
            </a:extLst>
          </p:cNvPr>
          <p:cNvPicPr>
            <a:picLocks noChangeAspect="1"/>
          </p:cNvPicPr>
          <p:nvPr/>
        </p:nvPicPr>
        <p:blipFill>
          <a:blip r:embed="rId3"/>
          <a:stretch>
            <a:fillRect/>
          </a:stretch>
        </p:blipFill>
        <p:spPr>
          <a:xfrm>
            <a:off x="574939" y="4028122"/>
            <a:ext cx="4346449" cy="2196548"/>
          </a:xfrm>
          <a:prstGeom prst="rect">
            <a:avLst/>
          </a:prstGeom>
        </p:spPr>
      </p:pic>
      <p:pic>
        <p:nvPicPr>
          <p:cNvPr id="15" name="Picture 14">
            <a:extLst>
              <a:ext uri="{FF2B5EF4-FFF2-40B4-BE49-F238E27FC236}">
                <a16:creationId xmlns:a16="http://schemas.microsoft.com/office/drawing/2014/main" id="{41D7746E-4F35-4C1E-C9C3-9CD36EF85EA8}"/>
              </a:ext>
            </a:extLst>
          </p:cNvPr>
          <p:cNvPicPr>
            <a:picLocks noChangeAspect="1"/>
          </p:cNvPicPr>
          <p:nvPr/>
        </p:nvPicPr>
        <p:blipFill>
          <a:blip r:embed="rId4"/>
          <a:stretch>
            <a:fillRect/>
          </a:stretch>
        </p:blipFill>
        <p:spPr>
          <a:xfrm>
            <a:off x="5248575" y="1232452"/>
            <a:ext cx="5698047" cy="5157020"/>
          </a:xfrm>
          <a:prstGeom prst="rect">
            <a:avLst/>
          </a:prstGeom>
        </p:spPr>
      </p:pic>
    </p:spTree>
    <p:extLst>
      <p:ext uri="{BB962C8B-B14F-4D97-AF65-F5344CB8AC3E}">
        <p14:creationId xmlns:p14="http://schemas.microsoft.com/office/powerpoint/2010/main" val="358257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38428E13-57D0-6680-5515-7ABC45737C17}"/>
              </a:ext>
            </a:extLst>
          </p:cNvPr>
          <p:cNvSpPr txBox="1"/>
          <p:nvPr/>
        </p:nvSpPr>
        <p:spPr>
          <a:xfrm>
            <a:off x="447368" y="1321188"/>
            <a:ext cx="11297264" cy="4801314"/>
          </a:xfrm>
          <a:prstGeom prst="rect">
            <a:avLst/>
          </a:prstGeom>
          <a:noFill/>
        </p:spPr>
        <p:txBody>
          <a:bodyPr wrap="square">
            <a:spAutoFit/>
          </a:bodyPr>
          <a:lstStyle/>
          <a:p>
            <a:r>
              <a:rPr lang="en-IN" dirty="0">
                <a:solidFill>
                  <a:schemeClr val="tx2"/>
                </a:solidFill>
                <a:latin typeface="Times New Roman" panose="02020603050405020304" pitchFamily="18" charset="0"/>
                <a:cs typeface="Times New Roman" panose="02020603050405020304" pitchFamily="18" charset="0"/>
              </a:rPr>
              <a:t>In conclusion, this project focused on analyzing a hotel bookings dataset to gain insights into factors influencing bookings and optimize booking strategies. Through exploratory data analysis (EDA), we identified patterns, relationships, and trends within the dataset, providing valuable insights for decision-making in the hospitality industry.</a:t>
            </a: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Key findings from the analysis include:</a:t>
            </a:r>
          </a:p>
          <a:p>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Understanding the distribution of booking patterns, including peak booking times, length of stay, and types of guests.</a:t>
            </a: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Identifying significant factors influencing bookings, such as pricing, availability of amenities, and seasonality.</a:t>
            </a: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Developing predictive models to forecast booking rates or predict special requests, allowing for proactive management and resource allocation.</a:t>
            </a: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Recommending strategies for optimizing bookings, pricing, marketing campaigns, and enhancing customer experience based on data-driven insights.</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By leveraging data-driven approaches and deploying machine learning algorithms, this project enables hoteliers to make informed decisions, improve operational efficiency, and enhance customer satisfaction. Additionally, the deployment of algorithms facilitates real-time monitoring and adaptive decision-making, ensuring continuous improvement and adaptation to changing market dynamics.</a:t>
            </a: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BE836A1B-4756-7D8B-84A0-3A0E478F06F3}"/>
              </a:ext>
            </a:extLst>
          </p:cNvPr>
          <p:cNvSpPr txBox="1"/>
          <p:nvPr/>
        </p:nvSpPr>
        <p:spPr>
          <a:xfrm>
            <a:off x="470510" y="1432643"/>
            <a:ext cx="11250977" cy="4801314"/>
          </a:xfrm>
          <a:prstGeom prst="rect">
            <a:avLst/>
          </a:prstGeom>
          <a:noFill/>
        </p:spPr>
        <p:txBody>
          <a:bodyPr wrap="square">
            <a:spAutoFit/>
          </a:bodyPr>
          <a:lstStyle/>
          <a:p>
            <a:r>
              <a:rPr lang="en-IN" dirty="0">
                <a:solidFill>
                  <a:schemeClr val="tx2"/>
                </a:solidFill>
                <a:latin typeface="Times New Roman" panose="02020603050405020304" pitchFamily="18" charset="0"/>
                <a:cs typeface="Times New Roman" panose="02020603050405020304" pitchFamily="18" charset="0"/>
              </a:rPr>
              <a:t>The future scope of this project is promising, with several avenues for further exploration and enhancement:</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1. </a:t>
            </a:r>
            <a:r>
              <a:rPr lang="en-IN" b="1" dirty="0">
                <a:solidFill>
                  <a:schemeClr val="tx2"/>
                </a:solidFill>
                <a:latin typeface="Times New Roman" panose="02020603050405020304" pitchFamily="18" charset="0"/>
                <a:cs typeface="Times New Roman" panose="02020603050405020304" pitchFamily="18" charset="0"/>
              </a:rPr>
              <a:t>Personalized Recommendations</a:t>
            </a:r>
            <a:r>
              <a:rPr lang="en-IN" dirty="0">
                <a:solidFill>
                  <a:schemeClr val="tx2"/>
                </a:solidFill>
                <a:latin typeface="Times New Roman" panose="02020603050405020304" pitchFamily="18" charset="0"/>
                <a:cs typeface="Times New Roman" panose="02020603050405020304" pitchFamily="18" charset="0"/>
              </a:rPr>
              <a:t>: Implement personalized recommendation systems based on guest preferences, past booking behaviour, and demographic information to enhance the guest experience and increase customer satisfaction.</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2. </a:t>
            </a:r>
            <a:r>
              <a:rPr lang="en-IN" b="1" dirty="0">
                <a:solidFill>
                  <a:schemeClr val="tx2"/>
                </a:solidFill>
                <a:latin typeface="Times New Roman" panose="02020603050405020304" pitchFamily="18" charset="0"/>
                <a:cs typeface="Times New Roman" panose="02020603050405020304" pitchFamily="18" charset="0"/>
              </a:rPr>
              <a:t>Dynamic Pricing Strategies</a:t>
            </a:r>
            <a:r>
              <a:rPr lang="en-IN" dirty="0">
                <a:solidFill>
                  <a:schemeClr val="tx2"/>
                </a:solidFill>
                <a:latin typeface="Times New Roman" panose="02020603050405020304" pitchFamily="18" charset="0"/>
                <a:cs typeface="Times New Roman" panose="02020603050405020304" pitchFamily="18" charset="0"/>
              </a:rPr>
              <a:t>: Develop advanced pricing optimization models that incorporate dynamic pricing strategies, competitor analysis, and demand forecasting to maximize revenue and occupancy rates.</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3. </a:t>
            </a:r>
            <a:r>
              <a:rPr lang="en-IN" b="1" dirty="0">
                <a:solidFill>
                  <a:schemeClr val="tx2"/>
                </a:solidFill>
                <a:latin typeface="Times New Roman" panose="02020603050405020304" pitchFamily="18" charset="0"/>
                <a:cs typeface="Times New Roman" panose="02020603050405020304" pitchFamily="18" charset="0"/>
              </a:rPr>
              <a:t>Customer Segmentation</a:t>
            </a:r>
            <a:r>
              <a:rPr lang="en-IN" dirty="0">
                <a:solidFill>
                  <a:schemeClr val="tx2"/>
                </a:solidFill>
                <a:latin typeface="Times New Roman" panose="02020603050405020304" pitchFamily="18" charset="0"/>
                <a:cs typeface="Times New Roman" panose="02020603050405020304" pitchFamily="18" charset="0"/>
              </a:rPr>
              <a:t>: Utilize machine learning algorithms for customer segmentation to tailor marketing campaigns, loyalty programs, and services to specific guest segments, thereby improving customer targeting and engagement.</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4. </a:t>
            </a:r>
            <a:r>
              <a:rPr lang="en-IN" b="1" dirty="0">
                <a:solidFill>
                  <a:schemeClr val="tx2"/>
                </a:solidFill>
                <a:latin typeface="Times New Roman" panose="02020603050405020304" pitchFamily="18" charset="0"/>
                <a:cs typeface="Times New Roman" panose="02020603050405020304" pitchFamily="18" charset="0"/>
              </a:rPr>
              <a:t>Predictive Maintenance</a:t>
            </a:r>
            <a:r>
              <a:rPr lang="en-IN" dirty="0">
                <a:solidFill>
                  <a:schemeClr val="tx2"/>
                </a:solidFill>
                <a:latin typeface="Times New Roman" panose="02020603050405020304" pitchFamily="18" charset="0"/>
                <a:cs typeface="Times New Roman" panose="02020603050405020304" pitchFamily="18" charset="0"/>
              </a:rPr>
              <a:t>: Extend predictive modelling capabilities to anticipate maintenance needs for hotel facilities and equipment, enabling proactive maintenance scheduling and minimizing downtime.</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5. </a:t>
            </a:r>
            <a:r>
              <a:rPr lang="en-IN" b="1" dirty="0">
                <a:solidFill>
                  <a:schemeClr val="tx2"/>
                </a:solidFill>
                <a:latin typeface="Times New Roman" panose="02020603050405020304" pitchFamily="18" charset="0"/>
                <a:cs typeface="Times New Roman" panose="02020603050405020304" pitchFamily="18" charset="0"/>
              </a:rPr>
              <a:t>Integration with IoT</a:t>
            </a:r>
            <a:r>
              <a:rPr lang="en-IN" dirty="0">
                <a:solidFill>
                  <a:schemeClr val="tx2"/>
                </a:solidFill>
                <a:latin typeface="Times New Roman" panose="02020603050405020304" pitchFamily="18" charset="0"/>
                <a:cs typeface="Times New Roman" panose="02020603050405020304" pitchFamily="18" charset="0"/>
              </a:rPr>
              <a:t>: Integrate data from Internet of Things (IoT) devices embedded in hotel rooms and facilities to gather real-time insights on guest preferences, room occupancy, energy usage, and environmental conditions.</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BE836A1B-4756-7D8B-84A0-3A0E478F06F3}"/>
              </a:ext>
            </a:extLst>
          </p:cNvPr>
          <p:cNvSpPr txBox="1"/>
          <p:nvPr/>
        </p:nvSpPr>
        <p:spPr>
          <a:xfrm>
            <a:off x="470510" y="1720840"/>
            <a:ext cx="11250977" cy="3416320"/>
          </a:xfrm>
          <a:prstGeom prst="rect">
            <a:avLst/>
          </a:prstGeom>
          <a:noFill/>
        </p:spPr>
        <p:txBody>
          <a:bodyPr wrap="square">
            <a:spAutoFit/>
          </a:bodyPr>
          <a:lstStyle/>
          <a:p>
            <a:r>
              <a:rPr lang="en-IN" dirty="0">
                <a:solidFill>
                  <a:schemeClr val="tx2"/>
                </a:solidFill>
                <a:latin typeface="Times New Roman" panose="02020603050405020304" pitchFamily="18" charset="0"/>
                <a:cs typeface="Times New Roman" panose="02020603050405020304" pitchFamily="18" charset="0"/>
              </a:rPr>
              <a:t>6. </a:t>
            </a:r>
            <a:r>
              <a:rPr lang="en-IN" b="1" dirty="0">
                <a:solidFill>
                  <a:schemeClr val="tx2"/>
                </a:solidFill>
                <a:latin typeface="Times New Roman" panose="02020603050405020304" pitchFamily="18" charset="0"/>
                <a:cs typeface="Times New Roman" panose="02020603050405020304" pitchFamily="18" charset="0"/>
              </a:rPr>
              <a:t>Sentiment Analysis</a:t>
            </a:r>
            <a:r>
              <a:rPr lang="en-IN" dirty="0">
                <a:solidFill>
                  <a:schemeClr val="tx2"/>
                </a:solidFill>
                <a:latin typeface="Times New Roman" panose="02020603050405020304" pitchFamily="18" charset="0"/>
                <a:cs typeface="Times New Roman" panose="02020603050405020304" pitchFamily="18" charset="0"/>
              </a:rPr>
              <a:t>: Incorporate sentiment analysis techniques to analyze customer reviews and feedback, gaining valuable insights into guest satisfaction levels and identifying areas for improvement.</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7. </a:t>
            </a:r>
            <a:r>
              <a:rPr lang="en-IN" b="1" dirty="0">
                <a:solidFill>
                  <a:schemeClr val="tx2"/>
                </a:solidFill>
                <a:latin typeface="Times New Roman" panose="02020603050405020304" pitchFamily="18" charset="0"/>
                <a:cs typeface="Times New Roman" panose="02020603050405020304" pitchFamily="18" charset="0"/>
              </a:rPr>
              <a:t>Expansion to Other Hospitality Segments</a:t>
            </a:r>
            <a:r>
              <a:rPr lang="en-IN" dirty="0">
                <a:solidFill>
                  <a:schemeClr val="tx2"/>
                </a:solidFill>
                <a:latin typeface="Times New Roman" panose="02020603050405020304" pitchFamily="18" charset="0"/>
                <a:cs typeface="Times New Roman" panose="02020603050405020304" pitchFamily="18" charset="0"/>
              </a:rPr>
              <a:t>: Extend the analysis and modelling framework to other segments of the hospitality industry, such as vacation rentals, resorts, and event venues, to address specific challenges and opportunities unique to each segment.</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8. </a:t>
            </a:r>
            <a:r>
              <a:rPr lang="en-IN" b="1" dirty="0">
                <a:solidFill>
                  <a:schemeClr val="tx2"/>
                </a:solidFill>
                <a:latin typeface="Times New Roman" panose="02020603050405020304" pitchFamily="18" charset="0"/>
                <a:cs typeface="Times New Roman" panose="02020603050405020304" pitchFamily="18" charset="0"/>
              </a:rPr>
              <a:t>Ethical Considerations</a:t>
            </a:r>
            <a:r>
              <a:rPr lang="en-IN" dirty="0">
                <a:solidFill>
                  <a:schemeClr val="tx2"/>
                </a:solidFill>
                <a:latin typeface="Times New Roman" panose="02020603050405020304" pitchFamily="18" charset="0"/>
                <a:cs typeface="Times New Roman" panose="02020603050405020304" pitchFamily="18" charset="0"/>
              </a:rPr>
              <a:t>: Address ethical considerations related to data privacy, security, and bias mitigation to ensure responsible and ethical use of guest data and machine learning models.</a:t>
            </a:r>
          </a:p>
          <a:p>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By exploring these avenues for future development, this project can continue to evolve and innovate, driving tangible benefits for hoteliers and enhancing the overall guest experience in the hospitality industry.</a:t>
            </a:r>
          </a:p>
        </p:txBody>
      </p:sp>
    </p:spTree>
    <p:extLst>
      <p:ext uri="{BB962C8B-B14F-4D97-AF65-F5344CB8AC3E}">
        <p14:creationId xmlns:p14="http://schemas.microsoft.com/office/powerpoint/2010/main" val="285522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TextBox 2">
            <a:extLst>
              <a:ext uri="{FF2B5EF4-FFF2-40B4-BE49-F238E27FC236}">
                <a16:creationId xmlns:a16="http://schemas.microsoft.com/office/drawing/2014/main" id="{ED491E10-9414-F66A-DC84-294C3214021F}"/>
              </a:ext>
            </a:extLst>
          </p:cNvPr>
          <p:cNvSpPr txBox="1"/>
          <p:nvPr/>
        </p:nvSpPr>
        <p:spPr>
          <a:xfrm>
            <a:off x="2368092" y="1860951"/>
            <a:ext cx="7455816" cy="4164345"/>
          </a:xfrm>
          <a:prstGeom prst="rect">
            <a:avLst/>
          </a:prstGeom>
          <a:noFill/>
        </p:spPr>
        <p:txBody>
          <a:bodyPr wrap="square">
            <a:spAutoFit/>
          </a:bodyPr>
          <a:lstStyle/>
          <a:p>
            <a:pPr>
              <a:lnSpc>
                <a:spcPct val="150000"/>
              </a:lnSpc>
            </a:pPr>
            <a:r>
              <a:rPr lang="en-IN" sz="3000" dirty="0">
                <a:latin typeface="Times New Roman" panose="02020603050405020304" pitchFamily="18" charset="0"/>
                <a:cs typeface="Times New Roman" panose="02020603050405020304" pitchFamily="18" charset="0"/>
                <a:hlinkClick r:id="rId2"/>
              </a:rPr>
              <a:t>https://www.kaggle.com/</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hlinkClick r:id="rId3"/>
              </a:rPr>
              <a:t>https://opendata.aws/</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hlinkClick r:id="rId4"/>
              </a:rPr>
              <a:t>https://datasetsearch.research.google.com/</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hlinkClick r:id="rId5"/>
              </a:rPr>
              <a:t>https://data.world/</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hlinkClick r:id="rId6"/>
              </a:rPr>
              <a:t>https://app.datacamp.com/</a:t>
            </a:r>
            <a:endParaRPr lang="en-IN" sz="3000" dirty="0">
              <a:latin typeface="Times New Roman" panose="02020603050405020304" pitchFamily="18" charset="0"/>
              <a:cs typeface="Times New Roman" panose="02020603050405020304" pitchFamily="18" charset="0"/>
            </a:endParaRPr>
          </a:p>
          <a:p>
            <a:pPr>
              <a:lnSpc>
                <a:spcPct val="150000"/>
              </a:lnSpc>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Autofit/>
          </a:bodyPr>
          <a:lstStyle/>
          <a:p>
            <a:pPr algn="ctr"/>
            <a:r>
              <a:rPr lang="en-US" sz="9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lgn="ctr">
              <a:buNone/>
            </a:pPr>
            <a:r>
              <a:rPr lang="en-US" sz="2000" b="0" i="0" dirty="0">
                <a:solidFill>
                  <a:schemeClr val="tx2"/>
                </a:solidFill>
                <a:effectLst/>
                <a:latin typeface="Times New Roman" panose="02020603050405020304" pitchFamily="18" charset="0"/>
                <a:cs typeface="Times New Roman" panose="02020603050405020304"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analyze the data to discover important factors that govern the bookings.</a:t>
            </a:r>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B5E12460-C780-BF73-F560-A2796A02EC02}"/>
              </a:ext>
            </a:extLst>
          </p:cNvPr>
          <p:cNvSpPr txBox="1"/>
          <p:nvPr/>
        </p:nvSpPr>
        <p:spPr>
          <a:xfrm>
            <a:off x="441671" y="1584861"/>
            <a:ext cx="11308658" cy="4185761"/>
          </a:xfrm>
          <a:prstGeom prst="rect">
            <a:avLst/>
          </a:prstGeom>
          <a:noFill/>
        </p:spPr>
        <p:txBody>
          <a:bodyPr wrap="square">
            <a:spAutoFit/>
          </a:bodyPr>
          <a:lstStyle/>
          <a:p>
            <a:r>
              <a:rPr lang="en-IN" sz="1900" dirty="0">
                <a:solidFill>
                  <a:schemeClr val="tx2"/>
                </a:solidFill>
                <a:latin typeface="Times New Roman" panose="02020603050405020304" pitchFamily="18" charset="0"/>
                <a:cs typeface="Times New Roman" panose="02020603050405020304" pitchFamily="18" charset="0"/>
              </a:rPr>
              <a:t>The proposed solution for this project involves conducting exploratory data analysis (EDA) on a hotel bookings dataset. EDA is a crucial step in data analysis that aims to understand the structure, patterns, and relationships within the dataset. By performing EDA, we can gain insights into factors that influence hotel bookings, identify trends or patterns in booking behaviour, and uncover potential strategies for optimizing bookings or improving customer experience.</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The key steps in the proposed solution include:</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1. </a:t>
            </a:r>
            <a:r>
              <a:rPr lang="en-IN" sz="1900" b="1" dirty="0">
                <a:solidFill>
                  <a:schemeClr val="tx2"/>
                </a:solidFill>
                <a:latin typeface="Times New Roman" panose="02020603050405020304" pitchFamily="18" charset="0"/>
                <a:cs typeface="Times New Roman" panose="02020603050405020304" pitchFamily="18" charset="0"/>
              </a:rPr>
              <a:t>Data Exploration</a:t>
            </a:r>
            <a:r>
              <a:rPr lang="en-IN" sz="1900" dirty="0">
                <a:solidFill>
                  <a:schemeClr val="tx2"/>
                </a:solidFill>
                <a:latin typeface="Times New Roman" panose="02020603050405020304" pitchFamily="18" charset="0"/>
                <a:cs typeface="Times New Roman" panose="02020603050405020304" pitchFamily="18" charset="0"/>
              </a:rPr>
              <a:t>: Load the dataset, check its structure, and understand the variables it contains.</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2. </a:t>
            </a:r>
            <a:r>
              <a:rPr lang="en-IN" sz="1900" b="1" dirty="0">
                <a:solidFill>
                  <a:schemeClr val="tx2"/>
                </a:solidFill>
                <a:latin typeface="Times New Roman" panose="02020603050405020304" pitchFamily="18" charset="0"/>
                <a:cs typeface="Times New Roman" panose="02020603050405020304" pitchFamily="18" charset="0"/>
              </a:rPr>
              <a:t>Descriptive Statistics</a:t>
            </a:r>
            <a:r>
              <a:rPr lang="en-IN" sz="1900" dirty="0">
                <a:solidFill>
                  <a:schemeClr val="tx2"/>
                </a:solidFill>
                <a:latin typeface="Times New Roman" panose="02020603050405020304" pitchFamily="18" charset="0"/>
                <a:cs typeface="Times New Roman" panose="02020603050405020304" pitchFamily="18" charset="0"/>
              </a:rPr>
              <a:t>: Calculate summary statistics for numerical variables and explore the distribution of data.</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3. </a:t>
            </a:r>
            <a:r>
              <a:rPr lang="en-IN" sz="1900" b="1" dirty="0">
                <a:solidFill>
                  <a:schemeClr val="tx2"/>
                </a:solidFill>
                <a:latin typeface="Times New Roman" panose="02020603050405020304" pitchFamily="18" charset="0"/>
                <a:cs typeface="Times New Roman" panose="02020603050405020304" pitchFamily="18" charset="0"/>
              </a:rPr>
              <a:t>Data Visualization</a:t>
            </a:r>
            <a:r>
              <a:rPr lang="en-IN" sz="1900" dirty="0">
                <a:solidFill>
                  <a:schemeClr val="tx2"/>
                </a:solidFill>
                <a:latin typeface="Times New Roman" panose="02020603050405020304" pitchFamily="18" charset="0"/>
                <a:cs typeface="Times New Roman" panose="02020603050405020304" pitchFamily="18" charset="0"/>
              </a:rPr>
              <a:t>: Create visualizations such as histograms, bar charts, and scatter plots to explore relationships between variables and identify patterns.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B5E12460-C780-BF73-F560-A2796A02EC02}"/>
              </a:ext>
            </a:extLst>
          </p:cNvPr>
          <p:cNvSpPr txBox="1"/>
          <p:nvPr/>
        </p:nvSpPr>
        <p:spPr>
          <a:xfrm>
            <a:off x="441671" y="1774701"/>
            <a:ext cx="11308658" cy="3893374"/>
          </a:xfrm>
          <a:prstGeom prst="rect">
            <a:avLst/>
          </a:prstGeom>
          <a:noFill/>
        </p:spPr>
        <p:txBody>
          <a:bodyPr wrap="square">
            <a:spAutoFit/>
          </a:bodyPr>
          <a:lstStyle/>
          <a:p>
            <a:r>
              <a:rPr lang="en-IN" sz="1900" dirty="0">
                <a:solidFill>
                  <a:schemeClr val="tx2"/>
                </a:solidFill>
                <a:latin typeface="Times New Roman" panose="02020603050405020304" pitchFamily="18" charset="0"/>
                <a:cs typeface="Times New Roman" panose="02020603050405020304" pitchFamily="18" charset="0"/>
              </a:rPr>
              <a:t>4. </a:t>
            </a:r>
            <a:r>
              <a:rPr lang="en-IN" sz="1900" b="1" dirty="0">
                <a:solidFill>
                  <a:schemeClr val="tx2"/>
                </a:solidFill>
                <a:latin typeface="Times New Roman" panose="02020603050405020304" pitchFamily="18" charset="0"/>
                <a:cs typeface="Times New Roman" panose="02020603050405020304" pitchFamily="18" charset="0"/>
              </a:rPr>
              <a:t>Feature Engineering</a:t>
            </a:r>
            <a:r>
              <a:rPr lang="en-IN" sz="1900" dirty="0">
                <a:solidFill>
                  <a:schemeClr val="tx2"/>
                </a:solidFill>
                <a:latin typeface="Times New Roman" panose="02020603050405020304" pitchFamily="18" charset="0"/>
                <a:cs typeface="Times New Roman" panose="02020603050405020304" pitchFamily="18" charset="0"/>
              </a:rPr>
              <a:t>: Create new features if necessary, such as total guests, booking lead time, etc., to enhance analysis.</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5. </a:t>
            </a:r>
            <a:r>
              <a:rPr lang="en-IN" sz="1900" b="1" dirty="0">
                <a:solidFill>
                  <a:schemeClr val="tx2"/>
                </a:solidFill>
                <a:latin typeface="Times New Roman" panose="02020603050405020304" pitchFamily="18" charset="0"/>
                <a:cs typeface="Times New Roman" panose="02020603050405020304" pitchFamily="18" charset="0"/>
              </a:rPr>
              <a:t>Statistical Analysis</a:t>
            </a:r>
            <a:r>
              <a:rPr lang="en-IN" sz="1900" dirty="0">
                <a:solidFill>
                  <a:schemeClr val="tx2"/>
                </a:solidFill>
                <a:latin typeface="Times New Roman" panose="02020603050405020304" pitchFamily="18" charset="0"/>
                <a:cs typeface="Times New Roman" panose="02020603050405020304" pitchFamily="18" charset="0"/>
              </a:rPr>
              <a:t>: Perform statistical tests or regression analysis to identify significant factors affecting bookings.</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6. </a:t>
            </a:r>
            <a:r>
              <a:rPr lang="en-IN" sz="1900" b="1" dirty="0">
                <a:solidFill>
                  <a:schemeClr val="tx2"/>
                </a:solidFill>
                <a:latin typeface="Times New Roman" panose="02020603050405020304" pitchFamily="18" charset="0"/>
                <a:cs typeface="Times New Roman" panose="02020603050405020304" pitchFamily="18" charset="0"/>
              </a:rPr>
              <a:t>Predictive Modelling</a:t>
            </a:r>
            <a:r>
              <a:rPr lang="en-IN" sz="1900" dirty="0">
                <a:solidFill>
                  <a:schemeClr val="tx2"/>
                </a:solidFill>
                <a:latin typeface="Times New Roman" panose="02020603050405020304" pitchFamily="18" charset="0"/>
                <a:cs typeface="Times New Roman" panose="02020603050405020304" pitchFamily="18" charset="0"/>
              </a:rPr>
              <a:t>: Build predictive models to forecast bookings or predict the likelihood of special requests.</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7. </a:t>
            </a:r>
            <a:r>
              <a:rPr lang="en-IN" sz="1900" b="1" dirty="0">
                <a:solidFill>
                  <a:schemeClr val="tx2"/>
                </a:solidFill>
                <a:latin typeface="Times New Roman" panose="02020603050405020304" pitchFamily="18" charset="0"/>
                <a:cs typeface="Times New Roman" panose="02020603050405020304" pitchFamily="18" charset="0"/>
              </a:rPr>
              <a:t>Recommendations</a:t>
            </a:r>
            <a:r>
              <a:rPr lang="en-IN" sz="1900" dirty="0">
                <a:solidFill>
                  <a:schemeClr val="tx2"/>
                </a:solidFill>
                <a:latin typeface="Times New Roman" panose="02020603050405020304" pitchFamily="18" charset="0"/>
                <a:cs typeface="Times New Roman" panose="02020603050405020304" pitchFamily="18" charset="0"/>
              </a:rPr>
              <a:t>: Based on the analysis, provide recommendations for optimizing bookings, pricing strategies, marketing campaigns, or improving customer experience.</a:t>
            </a:r>
          </a:p>
          <a:p>
            <a:endParaRPr lang="en-IN" sz="1900" dirty="0">
              <a:solidFill>
                <a:schemeClr val="tx2"/>
              </a:solidFill>
              <a:latin typeface="Times New Roman" panose="02020603050405020304" pitchFamily="18" charset="0"/>
              <a:cs typeface="Times New Roman" panose="02020603050405020304" pitchFamily="18" charset="0"/>
            </a:endParaRPr>
          </a:p>
          <a:p>
            <a:r>
              <a:rPr lang="en-IN" sz="1900" dirty="0">
                <a:solidFill>
                  <a:schemeClr val="tx2"/>
                </a:solidFill>
                <a:latin typeface="Times New Roman" panose="02020603050405020304" pitchFamily="18" charset="0"/>
                <a:cs typeface="Times New Roman" panose="02020603050405020304" pitchFamily="18" charset="0"/>
              </a:rPr>
              <a:t>Overall, the proposed solution aims to leverage data-driven insights from EDA to inform decision-making and strategies related to hotel bookings.</a:t>
            </a:r>
          </a:p>
        </p:txBody>
      </p:sp>
    </p:spTree>
    <p:extLst>
      <p:ext uri="{BB962C8B-B14F-4D97-AF65-F5344CB8AC3E}">
        <p14:creationId xmlns:p14="http://schemas.microsoft.com/office/powerpoint/2010/main" val="17293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00169" y="951545"/>
            <a:ext cx="11029615" cy="5683170"/>
          </a:xfrm>
        </p:spPr>
        <p:txBody>
          <a:bodyPr>
            <a:noAutofit/>
          </a:bodyPr>
          <a:lstStyle/>
          <a:p>
            <a:pPr marL="0" indent="0">
              <a:lnSpc>
                <a:spcPct val="100000"/>
              </a:lnSpc>
              <a:buNone/>
            </a:pPr>
            <a:r>
              <a:rPr lang="en-US" sz="2000" dirty="0">
                <a:solidFill>
                  <a:schemeClr val="tx2"/>
                </a:solidFill>
                <a:latin typeface="Times New Roman" panose="02020603050405020304" pitchFamily="18" charset="0"/>
                <a:cs typeface="Times New Roman" panose="02020603050405020304" pitchFamily="18" charset="0"/>
              </a:rPr>
              <a:t>1. </a:t>
            </a:r>
            <a:r>
              <a:rPr lang="en-US" sz="2000" b="1" dirty="0">
                <a:solidFill>
                  <a:schemeClr val="tx2"/>
                </a:solidFill>
                <a:latin typeface="Times New Roman" panose="02020603050405020304" pitchFamily="18" charset="0"/>
                <a:cs typeface="Times New Roman" panose="02020603050405020304" pitchFamily="18" charset="0"/>
              </a:rPr>
              <a:t>Identify the System Boundaries</a:t>
            </a:r>
            <a:r>
              <a:rPr lang="en-US" sz="2000" dirty="0">
                <a:solidFill>
                  <a:schemeClr val="tx2"/>
                </a:solidFill>
                <a:latin typeface="Times New Roman" panose="02020603050405020304" pitchFamily="18" charset="0"/>
                <a:cs typeface="Times New Roman" panose="02020603050405020304" pitchFamily="18" charset="0"/>
              </a:rPr>
              <a:t>: Define the scope of the system. In this case, it includes the hotel booking process, from reservation to check-out.</a:t>
            </a:r>
          </a:p>
          <a:p>
            <a:pPr marL="0" indent="0">
              <a:lnSpc>
                <a:spcPct val="100000"/>
              </a:lnSpc>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2000" dirty="0">
                <a:solidFill>
                  <a:schemeClr val="tx2"/>
                </a:solidFill>
                <a:latin typeface="Times New Roman" panose="02020603050405020304" pitchFamily="18" charset="0"/>
                <a:cs typeface="Times New Roman" panose="02020603050405020304" pitchFamily="18" charset="0"/>
              </a:rPr>
              <a:t>2. </a:t>
            </a:r>
            <a:r>
              <a:rPr lang="en-US" sz="2000" b="1" dirty="0">
                <a:solidFill>
                  <a:schemeClr val="tx2"/>
                </a:solidFill>
                <a:latin typeface="Times New Roman" panose="02020603050405020304" pitchFamily="18" charset="0"/>
                <a:cs typeface="Times New Roman" panose="02020603050405020304" pitchFamily="18" charset="0"/>
              </a:rPr>
              <a:t>Identify Components</a:t>
            </a:r>
            <a:r>
              <a:rPr lang="en-US" sz="2000" dirty="0">
                <a:solidFill>
                  <a:schemeClr val="tx2"/>
                </a:solidFill>
                <a:latin typeface="Times New Roman" panose="02020603050405020304" pitchFamily="18" charset="0"/>
                <a:cs typeface="Times New Roman" panose="02020603050405020304" pitchFamily="18" charset="0"/>
              </a:rPr>
              <a:t>: Identify the main components of the system, such as customers, hotel staff, booking platform, hotel facilities, etc.</a:t>
            </a:r>
          </a:p>
          <a:p>
            <a:pPr marL="0" indent="0">
              <a:lnSpc>
                <a:spcPct val="100000"/>
              </a:lnSpc>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2000" dirty="0">
                <a:solidFill>
                  <a:schemeClr val="tx2"/>
                </a:solidFill>
                <a:latin typeface="Times New Roman" panose="02020603050405020304" pitchFamily="18" charset="0"/>
                <a:cs typeface="Times New Roman" panose="02020603050405020304" pitchFamily="18" charset="0"/>
              </a:rPr>
              <a:t>3. </a:t>
            </a:r>
            <a:r>
              <a:rPr lang="en-US" sz="2000" b="1" dirty="0">
                <a:solidFill>
                  <a:schemeClr val="tx2"/>
                </a:solidFill>
                <a:latin typeface="Times New Roman" panose="02020603050405020304" pitchFamily="18" charset="0"/>
                <a:cs typeface="Times New Roman" panose="02020603050405020304" pitchFamily="18" charset="0"/>
              </a:rPr>
              <a:t>Understand Interactions</a:t>
            </a:r>
            <a:r>
              <a:rPr lang="en-US" sz="2000" dirty="0">
                <a:solidFill>
                  <a:schemeClr val="tx2"/>
                </a:solidFill>
                <a:latin typeface="Times New Roman" panose="02020603050405020304" pitchFamily="18" charset="0"/>
                <a:cs typeface="Times New Roman" panose="02020603050405020304" pitchFamily="18" charset="0"/>
              </a:rPr>
              <a:t>: Explore how different components interact with each other. For example, how customer preferences influence booking decisions, how hotel amenities affect customer satisfaction, etc.</a:t>
            </a:r>
          </a:p>
          <a:p>
            <a:pPr marL="0" indent="0">
              <a:lnSpc>
                <a:spcPct val="100000"/>
              </a:lnSpc>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2000" dirty="0">
                <a:solidFill>
                  <a:schemeClr val="tx2"/>
                </a:solidFill>
                <a:latin typeface="Times New Roman" panose="02020603050405020304" pitchFamily="18" charset="0"/>
                <a:cs typeface="Times New Roman" panose="02020603050405020304" pitchFamily="18" charset="0"/>
              </a:rPr>
              <a:t>4. </a:t>
            </a:r>
            <a:r>
              <a:rPr lang="en-US" sz="2000" b="1" dirty="0">
                <a:solidFill>
                  <a:schemeClr val="tx2"/>
                </a:solidFill>
                <a:latin typeface="Times New Roman" panose="02020603050405020304" pitchFamily="18" charset="0"/>
                <a:cs typeface="Times New Roman" panose="02020603050405020304" pitchFamily="18" charset="0"/>
              </a:rPr>
              <a:t>Feedback Mechanisms</a:t>
            </a:r>
            <a:r>
              <a:rPr lang="en-US" sz="2000" dirty="0">
                <a:solidFill>
                  <a:schemeClr val="tx2"/>
                </a:solidFill>
                <a:latin typeface="Times New Roman" panose="02020603050405020304" pitchFamily="18" charset="0"/>
                <a:cs typeface="Times New Roman" panose="02020603050405020304" pitchFamily="18" charset="0"/>
              </a:rPr>
              <a:t>: Identify feedback loops within the system. For instance, customer reviews may impact future bookings, or hotel management decisions may influence customer experience.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778318"/>
            <a:ext cx="11029615" cy="5683170"/>
          </a:xfrm>
        </p:spPr>
        <p:txBody>
          <a:bodyPr>
            <a:noAutofit/>
          </a:bodyPr>
          <a:lstStyle/>
          <a:p>
            <a:pPr marL="0" indent="0">
              <a:lnSpc>
                <a:spcPct val="100000"/>
              </a:lnSpc>
              <a:buNone/>
            </a:pPr>
            <a:endParaRPr lang="en-US" sz="19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900" dirty="0">
                <a:solidFill>
                  <a:schemeClr val="tx2"/>
                </a:solidFill>
                <a:latin typeface="Times New Roman" panose="02020603050405020304" pitchFamily="18" charset="0"/>
                <a:cs typeface="Times New Roman" panose="02020603050405020304" pitchFamily="18" charset="0"/>
              </a:rPr>
              <a:t>5. </a:t>
            </a:r>
            <a:r>
              <a:rPr lang="en-US" sz="1900" b="1" dirty="0">
                <a:solidFill>
                  <a:schemeClr val="tx2"/>
                </a:solidFill>
                <a:latin typeface="Times New Roman" panose="02020603050405020304" pitchFamily="18" charset="0"/>
                <a:cs typeface="Times New Roman" panose="02020603050405020304" pitchFamily="18" charset="0"/>
              </a:rPr>
              <a:t>System Dynamics</a:t>
            </a:r>
            <a:r>
              <a:rPr lang="en-US" sz="1900" dirty="0">
                <a:solidFill>
                  <a:schemeClr val="tx2"/>
                </a:solidFill>
                <a:latin typeface="Times New Roman" panose="02020603050405020304" pitchFamily="18" charset="0"/>
                <a:cs typeface="Times New Roman" panose="02020603050405020304" pitchFamily="18" charset="0"/>
              </a:rPr>
              <a:t>: Consider the dynamic nature of the system. Changes in one component (e.g., pricing strategy) may have ripple effects on other components (e.g., booking rates).</a:t>
            </a:r>
          </a:p>
          <a:p>
            <a:pPr marL="0" indent="0">
              <a:lnSpc>
                <a:spcPct val="100000"/>
              </a:lnSpc>
              <a:buNone/>
            </a:pPr>
            <a:endParaRPr lang="en-US" sz="19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900" dirty="0">
                <a:solidFill>
                  <a:schemeClr val="tx2"/>
                </a:solidFill>
                <a:latin typeface="Times New Roman" panose="02020603050405020304" pitchFamily="18" charset="0"/>
                <a:cs typeface="Times New Roman" panose="02020603050405020304" pitchFamily="18" charset="0"/>
              </a:rPr>
              <a:t>6. </a:t>
            </a:r>
            <a:r>
              <a:rPr lang="en-US" sz="1900" b="1" dirty="0">
                <a:solidFill>
                  <a:schemeClr val="tx2"/>
                </a:solidFill>
                <a:latin typeface="Times New Roman" panose="02020603050405020304" pitchFamily="18" charset="0"/>
                <a:cs typeface="Times New Roman" panose="02020603050405020304" pitchFamily="18" charset="0"/>
              </a:rPr>
              <a:t>Data Collection and Analysis</a:t>
            </a:r>
            <a:r>
              <a:rPr lang="en-US" sz="1900" dirty="0">
                <a:solidFill>
                  <a:schemeClr val="tx2"/>
                </a:solidFill>
                <a:latin typeface="Times New Roman" panose="02020603050405020304" pitchFamily="18" charset="0"/>
                <a:cs typeface="Times New Roman" panose="02020603050405020304" pitchFamily="18" charset="0"/>
              </a:rPr>
              <a:t>: Analyze system data to understand behavior and relationships.</a:t>
            </a:r>
          </a:p>
          <a:p>
            <a:pPr marL="0" indent="0">
              <a:lnSpc>
                <a:spcPct val="100000"/>
              </a:lnSpc>
              <a:buNone/>
            </a:pPr>
            <a:endParaRPr lang="en-US" sz="19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900" dirty="0">
                <a:solidFill>
                  <a:schemeClr val="tx2"/>
                </a:solidFill>
                <a:latin typeface="Times New Roman" panose="02020603050405020304" pitchFamily="18" charset="0"/>
                <a:cs typeface="Times New Roman" panose="02020603050405020304" pitchFamily="18" charset="0"/>
              </a:rPr>
              <a:t>7. </a:t>
            </a:r>
            <a:r>
              <a:rPr lang="en-US" sz="1900" b="1" dirty="0">
                <a:solidFill>
                  <a:schemeClr val="tx2"/>
                </a:solidFill>
                <a:latin typeface="Times New Roman" panose="02020603050405020304" pitchFamily="18" charset="0"/>
                <a:cs typeface="Times New Roman" panose="02020603050405020304" pitchFamily="18" charset="0"/>
              </a:rPr>
              <a:t>Optimization and Improvement</a:t>
            </a:r>
            <a:r>
              <a:rPr lang="en-US" sz="1900" dirty="0">
                <a:solidFill>
                  <a:schemeClr val="tx2"/>
                </a:solidFill>
                <a:latin typeface="Times New Roman" panose="02020603050405020304" pitchFamily="18" charset="0"/>
                <a:cs typeface="Times New Roman" panose="02020603050405020304" pitchFamily="18" charset="0"/>
              </a:rPr>
              <a:t>: Use insights gained from analysis to optimize system performance and make improvements. This may involve adjusting pricing strategies, enhancing customer service, optimizing resource allocation, etc.</a:t>
            </a:r>
          </a:p>
          <a:p>
            <a:pPr marL="0" indent="0">
              <a:lnSpc>
                <a:spcPct val="100000"/>
              </a:lnSpc>
              <a:buNone/>
            </a:pPr>
            <a:endParaRPr lang="en-US" sz="19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900" dirty="0">
                <a:solidFill>
                  <a:schemeClr val="tx2"/>
                </a:solidFill>
                <a:latin typeface="Times New Roman" panose="02020603050405020304" pitchFamily="18" charset="0"/>
                <a:cs typeface="Times New Roman" panose="02020603050405020304" pitchFamily="18" charset="0"/>
              </a:rPr>
              <a:t>8. </a:t>
            </a:r>
            <a:r>
              <a:rPr lang="en-US" sz="1900" b="1" dirty="0">
                <a:solidFill>
                  <a:schemeClr val="tx2"/>
                </a:solidFill>
                <a:latin typeface="Times New Roman" panose="02020603050405020304" pitchFamily="18" charset="0"/>
                <a:cs typeface="Times New Roman" panose="02020603050405020304" pitchFamily="18" charset="0"/>
              </a:rPr>
              <a:t>Iterative Process</a:t>
            </a:r>
            <a:r>
              <a:rPr lang="en-US" sz="1900" dirty="0">
                <a:solidFill>
                  <a:schemeClr val="tx2"/>
                </a:solidFill>
                <a:latin typeface="Times New Roman" panose="02020603050405020304" pitchFamily="18" charset="0"/>
                <a:cs typeface="Times New Roman" panose="02020603050405020304" pitchFamily="18" charset="0"/>
              </a:rPr>
              <a:t>: Recognize that system analysis is an iterative process. As new data becomes available or as the system evolves, continue to analyze and refine strategies to improve outcomes.</a:t>
            </a:r>
          </a:p>
          <a:p>
            <a:pPr marL="0" indent="0">
              <a:lnSpc>
                <a:spcPct val="100000"/>
              </a:lnSpc>
              <a:buNone/>
            </a:pPr>
            <a:endParaRPr lang="en-US" sz="19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900" dirty="0">
                <a:solidFill>
                  <a:schemeClr val="tx2"/>
                </a:solidFill>
                <a:latin typeface="Times New Roman" panose="02020603050405020304" pitchFamily="18" charset="0"/>
                <a:cs typeface="Times New Roman" panose="02020603050405020304" pitchFamily="18" charset="0"/>
              </a:rPr>
              <a:t>9. </a:t>
            </a:r>
            <a:r>
              <a:rPr lang="en-US" sz="1900" b="1" dirty="0">
                <a:solidFill>
                  <a:schemeClr val="tx2"/>
                </a:solidFill>
                <a:latin typeface="Times New Roman" panose="02020603050405020304" pitchFamily="18" charset="0"/>
                <a:cs typeface="Times New Roman" panose="02020603050405020304" pitchFamily="18" charset="0"/>
              </a:rPr>
              <a:t>Sustainability and Resilience</a:t>
            </a:r>
            <a:r>
              <a:rPr lang="en-US" sz="1900" dirty="0">
                <a:solidFill>
                  <a:schemeClr val="tx2"/>
                </a:solidFill>
                <a:latin typeface="Times New Roman" panose="02020603050405020304" pitchFamily="18" charset="0"/>
                <a:cs typeface="Times New Roman" panose="02020603050405020304" pitchFamily="18" charset="0"/>
              </a:rPr>
              <a:t>: Consider the long-term sustainability and resilience of the system. Identify potential risks and vulnerabilities, and develop strategies to mitigate them.</a:t>
            </a:r>
          </a:p>
        </p:txBody>
      </p:sp>
    </p:spTree>
    <p:extLst>
      <p:ext uri="{BB962C8B-B14F-4D97-AF65-F5344CB8AC3E}">
        <p14:creationId xmlns:p14="http://schemas.microsoft.com/office/powerpoint/2010/main" val="343451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0405E585-A547-600B-1732-955E02D7FB03}"/>
              </a:ext>
            </a:extLst>
          </p:cNvPr>
          <p:cNvSpPr txBox="1"/>
          <p:nvPr/>
        </p:nvSpPr>
        <p:spPr>
          <a:xfrm>
            <a:off x="506657" y="1232452"/>
            <a:ext cx="11178686" cy="5016758"/>
          </a:xfrm>
          <a:prstGeom prst="rect">
            <a:avLst/>
          </a:prstGeom>
          <a:noFill/>
        </p:spPr>
        <p:txBody>
          <a:bodyPr wrap="square">
            <a:spAutoFit/>
          </a:bodyPr>
          <a:lstStyle/>
          <a:p>
            <a:r>
              <a:rPr lang="en-IN" sz="2000" dirty="0">
                <a:solidFill>
                  <a:schemeClr val="tx2"/>
                </a:solidFill>
                <a:latin typeface="Times New Roman" panose="02020603050405020304" pitchFamily="18" charset="0"/>
                <a:cs typeface="Times New Roman" panose="02020603050405020304" pitchFamily="18" charset="0"/>
              </a:rPr>
              <a:t>1. </a:t>
            </a:r>
            <a:r>
              <a:rPr lang="en-IN" sz="2000" b="1" dirty="0">
                <a:solidFill>
                  <a:schemeClr val="tx2"/>
                </a:solidFill>
                <a:latin typeface="Times New Roman" panose="02020603050405020304" pitchFamily="18" charset="0"/>
                <a:cs typeface="Times New Roman" panose="02020603050405020304" pitchFamily="18" charset="0"/>
              </a:rPr>
              <a:t>Algorithm Development</a:t>
            </a:r>
            <a:r>
              <a:rPr lang="en-IN" sz="2000" dirty="0">
                <a:solidFill>
                  <a:schemeClr val="tx2"/>
                </a:solidFill>
                <a:latin typeface="Times New Roman" panose="02020603050405020304" pitchFamily="18" charset="0"/>
                <a:cs typeface="Times New Roman" panose="02020603050405020304" pitchFamily="18" charset="0"/>
              </a:rPr>
              <a:t>: Define objectives, preprocess data, choose and train an algorithm, fine-tune it.</a:t>
            </a:r>
          </a:p>
          <a:p>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2. </a:t>
            </a:r>
            <a:r>
              <a:rPr lang="en-IN" sz="2000" b="1" dirty="0">
                <a:solidFill>
                  <a:schemeClr val="tx2"/>
                </a:solidFill>
                <a:latin typeface="Times New Roman" panose="02020603050405020304" pitchFamily="18" charset="0"/>
                <a:cs typeface="Times New Roman" panose="02020603050405020304" pitchFamily="18" charset="0"/>
              </a:rPr>
              <a:t>Deployment</a:t>
            </a:r>
            <a:r>
              <a:rPr lang="en-IN" sz="2000" dirty="0">
                <a:solidFill>
                  <a:schemeClr val="tx2"/>
                </a:solidFill>
                <a:latin typeface="Times New Roman" panose="02020603050405020304" pitchFamily="18" charset="0"/>
                <a:cs typeface="Times New Roman" panose="02020603050405020304" pitchFamily="18" charset="0"/>
              </a:rPr>
              <a:t>: Choose deployment environment, containerize the algorithm, deploy to chosen platform, monitor and maintain.</a:t>
            </a:r>
          </a:p>
          <a:p>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3. </a:t>
            </a:r>
            <a:r>
              <a:rPr lang="en-IN" sz="2000" b="1" dirty="0">
                <a:solidFill>
                  <a:schemeClr val="tx2"/>
                </a:solidFill>
                <a:latin typeface="Times New Roman" panose="02020603050405020304" pitchFamily="18" charset="0"/>
                <a:cs typeface="Times New Roman" panose="02020603050405020304" pitchFamily="18" charset="0"/>
              </a:rPr>
              <a:t>API Development</a:t>
            </a:r>
            <a:r>
              <a:rPr lang="en-IN" sz="2000" dirty="0">
                <a:solidFill>
                  <a:schemeClr val="tx2"/>
                </a:solidFill>
                <a:latin typeface="Times New Roman" panose="02020603050405020304" pitchFamily="18" charset="0"/>
                <a:cs typeface="Times New Roman" panose="02020603050405020304" pitchFamily="18" charset="0"/>
              </a:rPr>
              <a:t>: Develop endpoints for model inference if needed.</a:t>
            </a:r>
          </a:p>
          <a:p>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4. </a:t>
            </a:r>
            <a:r>
              <a:rPr lang="en-IN" sz="2000" b="1" dirty="0">
                <a:solidFill>
                  <a:schemeClr val="tx2"/>
                </a:solidFill>
                <a:latin typeface="Times New Roman" panose="02020603050405020304" pitchFamily="18" charset="0"/>
                <a:cs typeface="Times New Roman" panose="02020603050405020304" pitchFamily="18" charset="0"/>
              </a:rPr>
              <a:t>Integration</a:t>
            </a:r>
            <a:r>
              <a:rPr lang="en-IN" sz="2000" dirty="0">
                <a:solidFill>
                  <a:schemeClr val="tx2"/>
                </a:solidFill>
                <a:latin typeface="Times New Roman" panose="02020603050405020304" pitchFamily="18" charset="0"/>
                <a:cs typeface="Times New Roman" panose="02020603050405020304" pitchFamily="18" charset="0"/>
              </a:rPr>
              <a:t>: Integrate with other systems or applications.</a:t>
            </a:r>
          </a:p>
          <a:p>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5. </a:t>
            </a:r>
            <a:r>
              <a:rPr lang="en-IN" sz="2000" b="1" dirty="0">
                <a:solidFill>
                  <a:schemeClr val="tx2"/>
                </a:solidFill>
                <a:latin typeface="Times New Roman" panose="02020603050405020304" pitchFamily="18" charset="0"/>
                <a:cs typeface="Times New Roman" panose="02020603050405020304" pitchFamily="18" charset="0"/>
              </a:rPr>
              <a:t>Testing and Validation</a:t>
            </a:r>
            <a:r>
              <a:rPr lang="en-IN" sz="2000" dirty="0">
                <a:solidFill>
                  <a:schemeClr val="tx2"/>
                </a:solidFill>
                <a:latin typeface="Times New Roman" panose="02020603050405020304" pitchFamily="18" charset="0"/>
                <a:cs typeface="Times New Roman" panose="02020603050405020304" pitchFamily="18" charset="0"/>
              </a:rPr>
              <a:t>: Conduct thorough testing and validate against requirements.</a:t>
            </a:r>
          </a:p>
          <a:p>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6. </a:t>
            </a:r>
            <a:r>
              <a:rPr lang="en-IN" sz="2000" b="1" dirty="0">
                <a:solidFill>
                  <a:schemeClr val="tx2"/>
                </a:solidFill>
                <a:latin typeface="Times New Roman" panose="02020603050405020304" pitchFamily="18" charset="0"/>
                <a:cs typeface="Times New Roman" panose="02020603050405020304" pitchFamily="18" charset="0"/>
              </a:rPr>
              <a:t>Documentation</a:t>
            </a:r>
            <a:r>
              <a:rPr lang="en-IN" sz="2000" dirty="0">
                <a:solidFill>
                  <a:schemeClr val="tx2"/>
                </a:solidFill>
                <a:latin typeface="Times New Roman" panose="02020603050405020304" pitchFamily="18" charset="0"/>
                <a:cs typeface="Times New Roman" panose="02020603050405020304" pitchFamily="18" charset="0"/>
              </a:rPr>
              <a:t>: Document architecture, deployment process, and usage instructions.</a:t>
            </a:r>
          </a:p>
          <a:p>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7. </a:t>
            </a:r>
            <a:r>
              <a:rPr lang="en-IN" sz="2000" b="1" dirty="0">
                <a:solidFill>
                  <a:schemeClr val="tx2"/>
                </a:solidFill>
                <a:latin typeface="Times New Roman" panose="02020603050405020304" pitchFamily="18" charset="0"/>
                <a:cs typeface="Times New Roman" panose="02020603050405020304" pitchFamily="18" charset="0"/>
              </a:rPr>
              <a:t>Security and Compliance</a:t>
            </a:r>
            <a:r>
              <a:rPr lang="en-IN" sz="2000" dirty="0">
                <a:solidFill>
                  <a:schemeClr val="tx2"/>
                </a:solidFill>
                <a:latin typeface="Times New Roman" panose="02020603050405020304" pitchFamily="18" charset="0"/>
                <a:cs typeface="Times New Roman" panose="02020603050405020304" pitchFamily="18" charset="0"/>
              </a:rPr>
              <a:t>: Implement security measures and ensure compliance.</a:t>
            </a:r>
          </a:p>
          <a:p>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8. </a:t>
            </a:r>
            <a:r>
              <a:rPr lang="en-IN" sz="2000" b="1" dirty="0">
                <a:solidFill>
                  <a:schemeClr val="tx2"/>
                </a:solidFill>
                <a:latin typeface="Times New Roman" panose="02020603050405020304" pitchFamily="18" charset="0"/>
                <a:cs typeface="Times New Roman" panose="02020603050405020304" pitchFamily="18" charset="0"/>
              </a:rPr>
              <a:t>Feedback Loop</a:t>
            </a:r>
            <a:r>
              <a:rPr lang="en-IN" sz="2000" dirty="0">
                <a:solidFill>
                  <a:schemeClr val="tx2"/>
                </a:solidFill>
                <a:latin typeface="Times New Roman" panose="02020603050405020304" pitchFamily="18" charset="0"/>
                <a:cs typeface="Times New Roman" panose="02020603050405020304" pitchFamily="18" charset="0"/>
              </a:rPr>
              <a:t>: Establish a feedback loop for continuous improvement.</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60C63560-5264-18EC-8301-255F74EE4708}"/>
              </a:ext>
            </a:extLst>
          </p:cNvPr>
          <p:cNvPicPr>
            <a:picLocks noChangeAspect="1"/>
          </p:cNvPicPr>
          <p:nvPr/>
        </p:nvPicPr>
        <p:blipFill>
          <a:blip r:embed="rId2"/>
          <a:stretch>
            <a:fillRect/>
          </a:stretch>
        </p:blipFill>
        <p:spPr>
          <a:xfrm>
            <a:off x="581192" y="1498852"/>
            <a:ext cx="3215304" cy="2119485"/>
          </a:xfrm>
          <a:prstGeom prst="rect">
            <a:avLst/>
          </a:prstGeom>
        </p:spPr>
      </p:pic>
      <p:pic>
        <p:nvPicPr>
          <p:cNvPr id="7" name="Picture 6">
            <a:extLst>
              <a:ext uri="{FF2B5EF4-FFF2-40B4-BE49-F238E27FC236}">
                <a16:creationId xmlns:a16="http://schemas.microsoft.com/office/drawing/2014/main" id="{32AF8269-919B-2E75-7370-1E323C400EBB}"/>
              </a:ext>
            </a:extLst>
          </p:cNvPr>
          <p:cNvPicPr>
            <a:picLocks noChangeAspect="1"/>
          </p:cNvPicPr>
          <p:nvPr/>
        </p:nvPicPr>
        <p:blipFill>
          <a:blip r:embed="rId3"/>
          <a:stretch>
            <a:fillRect/>
          </a:stretch>
        </p:blipFill>
        <p:spPr>
          <a:xfrm>
            <a:off x="4167053" y="1498852"/>
            <a:ext cx="3857894" cy="2119485"/>
          </a:xfrm>
          <a:prstGeom prst="rect">
            <a:avLst/>
          </a:prstGeom>
        </p:spPr>
      </p:pic>
      <p:pic>
        <p:nvPicPr>
          <p:cNvPr id="9" name="Picture 8">
            <a:extLst>
              <a:ext uri="{FF2B5EF4-FFF2-40B4-BE49-F238E27FC236}">
                <a16:creationId xmlns:a16="http://schemas.microsoft.com/office/drawing/2014/main" id="{412335D4-B445-4172-C5A2-FBE0392B06D8}"/>
              </a:ext>
            </a:extLst>
          </p:cNvPr>
          <p:cNvPicPr>
            <a:picLocks noChangeAspect="1"/>
          </p:cNvPicPr>
          <p:nvPr/>
        </p:nvPicPr>
        <p:blipFill>
          <a:blip r:embed="rId4"/>
          <a:stretch>
            <a:fillRect/>
          </a:stretch>
        </p:blipFill>
        <p:spPr>
          <a:xfrm>
            <a:off x="8123471" y="1498851"/>
            <a:ext cx="3487337" cy="2119485"/>
          </a:xfrm>
          <a:prstGeom prst="rect">
            <a:avLst/>
          </a:prstGeom>
        </p:spPr>
      </p:pic>
      <p:pic>
        <p:nvPicPr>
          <p:cNvPr id="11" name="Picture 10">
            <a:extLst>
              <a:ext uri="{FF2B5EF4-FFF2-40B4-BE49-F238E27FC236}">
                <a16:creationId xmlns:a16="http://schemas.microsoft.com/office/drawing/2014/main" id="{8066B2AD-391A-F739-A3B6-23F993103EEC}"/>
              </a:ext>
            </a:extLst>
          </p:cNvPr>
          <p:cNvPicPr>
            <a:picLocks noChangeAspect="1"/>
          </p:cNvPicPr>
          <p:nvPr/>
        </p:nvPicPr>
        <p:blipFill>
          <a:blip r:embed="rId5"/>
          <a:stretch>
            <a:fillRect/>
          </a:stretch>
        </p:blipFill>
        <p:spPr>
          <a:xfrm>
            <a:off x="581192" y="3884737"/>
            <a:ext cx="3215304" cy="2271107"/>
          </a:xfrm>
          <a:prstGeom prst="rect">
            <a:avLst/>
          </a:prstGeom>
        </p:spPr>
      </p:pic>
      <p:pic>
        <p:nvPicPr>
          <p:cNvPr id="13" name="Picture 12">
            <a:extLst>
              <a:ext uri="{FF2B5EF4-FFF2-40B4-BE49-F238E27FC236}">
                <a16:creationId xmlns:a16="http://schemas.microsoft.com/office/drawing/2014/main" id="{F5628EDC-7005-96B6-6ABB-30BFAD27B322}"/>
              </a:ext>
            </a:extLst>
          </p:cNvPr>
          <p:cNvPicPr>
            <a:picLocks noChangeAspect="1"/>
          </p:cNvPicPr>
          <p:nvPr/>
        </p:nvPicPr>
        <p:blipFill>
          <a:blip r:embed="rId6"/>
          <a:stretch>
            <a:fillRect/>
          </a:stretch>
        </p:blipFill>
        <p:spPr>
          <a:xfrm>
            <a:off x="4167053" y="3884735"/>
            <a:ext cx="3956418" cy="2271107"/>
          </a:xfrm>
          <a:prstGeom prst="rect">
            <a:avLst/>
          </a:prstGeom>
        </p:spPr>
      </p:pic>
      <p:pic>
        <p:nvPicPr>
          <p:cNvPr id="15" name="Picture 14">
            <a:extLst>
              <a:ext uri="{FF2B5EF4-FFF2-40B4-BE49-F238E27FC236}">
                <a16:creationId xmlns:a16="http://schemas.microsoft.com/office/drawing/2014/main" id="{FCDFA296-C623-2300-7D4C-75E0BA620F9A}"/>
              </a:ext>
            </a:extLst>
          </p:cNvPr>
          <p:cNvPicPr>
            <a:picLocks noChangeAspect="1"/>
          </p:cNvPicPr>
          <p:nvPr/>
        </p:nvPicPr>
        <p:blipFill>
          <a:blip r:embed="rId7"/>
          <a:stretch>
            <a:fillRect/>
          </a:stretch>
        </p:blipFill>
        <p:spPr>
          <a:xfrm>
            <a:off x="8123471" y="3884735"/>
            <a:ext cx="3487338" cy="2271107"/>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307</TotalTime>
  <Words>1427</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Times New Roman</vt:lpstr>
      <vt:lpstr>Wingdings 2</vt:lpstr>
      <vt:lpstr>DividendVTI</vt:lpstr>
      <vt:lpstr>Exploratory Data Analysis of Hotel Bookings Dataset</vt:lpstr>
      <vt:lpstr>OUTLINE</vt:lpstr>
      <vt:lpstr>Problem Statement</vt:lpstr>
      <vt:lpstr>Proposed Solution</vt:lpstr>
      <vt:lpstr>Proposed Solution</vt:lpstr>
      <vt:lpstr>System  Approach</vt:lpstr>
      <vt:lpstr>System  Approach</vt:lpstr>
      <vt:lpstr>Algorithm &amp; Deployment</vt:lpstr>
      <vt:lpstr>Result</vt:lpstr>
      <vt:lpstr>Result</vt:lpstr>
      <vt:lpstr>Result</vt:lpstr>
      <vt:lpstr>Result</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Jessie Merlin</cp:lastModifiedBy>
  <cp:revision>23</cp:revision>
  <dcterms:created xsi:type="dcterms:W3CDTF">2021-05-26T16:50:10Z</dcterms:created>
  <dcterms:modified xsi:type="dcterms:W3CDTF">2024-04-03T04:45:27Z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