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3" r:id="rId5"/>
    <p:sldId id="264" r:id="rId6"/>
    <p:sldId id="265" r:id="rId7"/>
    <p:sldId id="266" r:id="rId8"/>
    <p:sldId id="267" r:id="rId9"/>
    <p:sldId id="269" r:id="rId10"/>
    <p:sldId id="268" r:id="rId11"/>
    <p:sldId id="260" r:id="rId12"/>
    <p:sldId id="25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DBEF"/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65DD4-F0F5-679C-94E0-3134EE78CF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9E992F-0B07-F17F-7AD4-2F391998DF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A1B22-9793-B6A1-F7C2-56F162294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653FF-D360-4055-A1AD-EFD273E9400B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B98443-74D9-AC5D-2AC0-AE4FD7947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CE4D27-745E-8482-666E-9AC60ADEC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2225D-D5C5-4E3E-ACBB-BC3F9857B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533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3A04D-163A-A7E7-067C-DFFEFE328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E64BAF-59FE-9A94-318F-A22AB488F4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C41BFC-AF20-151D-07B7-330D51CBA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653FF-D360-4055-A1AD-EFD273E9400B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987292-DC0B-041B-68D8-7233A657D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D301D4-1051-C135-8C3A-433253FDA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2225D-D5C5-4E3E-ACBB-BC3F9857B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840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D7FF1D-DBE1-EC2D-F7B9-0EFDD1BA8F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907EF1-A60D-3AAE-AD4E-E536DC6DA4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8DEFCD-71C5-B04B-5CF1-677AAB45C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653FF-D360-4055-A1AD-EFD273E9400B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3F5165-BD74-DE3B-5010-26B267440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400B9A-DADC-8D0D-74C8-318291DF7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2225D-D5C5-4E3E-ACBB-BC3F9857B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02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57E13-F6D8-E177-9DE9-57C05BB92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98035-6846-8846-E245-0A646AAB7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FDE89D-4948-0F2C-A46C-632829806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653FF-D360-4055-A1AD-EFD273E9400B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66FB18-1FF2-672A-AD11-E7922BF01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3D1A39-A98F-9084-B072-1222F3F8B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2225D-D5C5-4E3E-ACBB-BC3F9857B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933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ABBA8-8F05-7B2B-5F21-7EABB55BD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747915-90A7-15D8-E5B7-3CA9A4C089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2BCD74-4322-FC72-D9BD-5E801A6E1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653FF-D360-4055-A1AD-EFD273E9400B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6019E1-BD71-8FB8-53A2-2E731B176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F9A8A4-B1A8-912E-B0D2-60CA28821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2225D-D5C5-4E3E-ACBB-BC3F9857B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255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25719-5F41-6786-3CEE-B2FF9BCE2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CAB79-CF6D-2378-6E22-7D8FE50F72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8C8137-2D10-3B5F-E0A5-52CB1D877B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B7404F-A5B6-25BD-7742-11FA236E8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653FF-D360-4055-A1AD-EFD273E9400B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BA516A-0020-C041-FF36-4FF918917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B13D09-E1BC-66DE-A027-9F7D1BC74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2225D-D5C5-4E3E-ACBB-BC3F9857B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509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28559-6B5A-7825-BCEC-8B71FAA02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9F3762-A21D-CD20-AC51-514A89A7AA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C1E06C-B5B6-CBFD-29DE-F10A270F1B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70D244-CE30-8128-9DC1-9616E40425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7FF129-ADB6-A78A-40A7-41A3AAC6D0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596499-AC5B-7715-4C94-E23DE4825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653FF-D360-4055-A1AD-EFD273E9400B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143CA7-C124-2AB8-3F8D-C144103D4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F78CBC-99F2-08E7-2B1F-9A0159A2A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2225D-D5C5-4E3E-ACBB-BC3F9857B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656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E171B-03EB-0552-27AC-60F9DB3AB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CDC220-83A4-BDAE-8A3D-F2887B2D8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653FF-D360-4055-A1AD-EFD273E9400B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99BF89-0D6C-5817-C0DF-A2BAA9AA4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50B4CF-11E0-08E0-B26E-7452CE38F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2225D-D5C5-4E3E-ACBB-BC3F9857B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533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04CE98-DE1C-1883-3AF8-BC256B5F5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653FF-D360-4055-A1AD-EFD273E9400B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A2E90F-B3DA-1770-270E-417E01F2B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58369A-4381-33CA-D5B6-475EF1AE1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2225D-D5C5-4E3E-ACBB-BC3F9857B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647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D19E4-1A77-67B6-EA65-36FE46AA7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AE3E3-6653-EBFC-D9DA-10990B784D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9C0605-CA0A-96B7-366A-FF71922696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9E5BBB-DE4A-01D6-99FA-57885CF78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653FF-D360-4055-A1AD-EFD273E9400B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A5F60A-F384-4362-5907-A1A0B0B2A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FD2737-CD7B-A2FB-733A-0D17E2582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2225D-D5C5-4E3E-ACBB-BC3F9857B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005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5F034-7854-B518-1B10-59D9E1E69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D87078-88C7-F05A-F87E-D82502C979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B2A36C-F9D2-4CC8-469A-738721D1EC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513FBC-6E6D-C75B-16C8-F46563944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653FF-D360-4055-A1AD-EFD273E9400B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1BF7A5-CB94-0976-3980-1E9D28D6F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C16AA5-97B6-D633-82C0-44712E7DD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2225D-D5C5-4E3E-ACBB-BC3F9857B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011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3B3E98-173A-6860-DCCB-E474EFF02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6EDE6A-2D2A-ADD1-4818-2969E42AB7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C47E50-8640-3593-07CD-065731901F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9653FF-D360-4055-A1AD-EFD273E9400B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0673FE-B8C6-E509-0962-28D90369DE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C39727-5C29-0489-D652-59824C6DA5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42225D-D5C5-4E3E-ACBB-BC3F9857B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011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9D72B-3AF7-6C4A-9EEF-DDA6429E3C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27636"/>
            <a:ext cx="9144000" cy="2837162"/>
          </a:xfrm>
        </p:spPr>
        <p:txBody>
          <a:bodyPr>
            <a:normAutofit fontScale="90000"/>
          </a:bodyPr>
          <a:lstStyle/>
          <a:p>
            <a:br>
              <a:rPr lang="de-DE" sz="5300" dirty="0"/>
            </a:br>
            <a:br>
              <a:rPr lang="de-DE" sz="5300" dirty="0"/>
            </a:br>
            <a:r>
              <a:rPr lang="de-DE" sz="53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Group Project:  </a:t>
            </a:r>
            <a:r>
              <a:rPr lang="de-DE" sz="5300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Machine</a:t>
            </a:r>
            <a:r>
              <a:rPr lang="de-DE" sz="53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Learning and Cancer</a:t>
            </a:r>
            <a:br>
              <a:rPr lang="de-DE" sz="5300" dirty="0">
                <a:solidFill>
                  <a:schemeClr val="accent1">
                    <a:lumMod val="40000"/>
                    <a:lumOff val="60000"/>
                  </a:schemeClr>
                </a:solidFill>
              </a:rPr>
            </a:br>
            <a:br>
              <a:rPr lang="de-DE" dirty="0">
                <a:solidFill>
                  <a:schemeClr val="accent1">
                    <a:lumMod val="40000"/>
                    <a:lumOff val="60000"/>
                  </a:schemeClr>
                </a:solidFill>
              </a:rPr>
            </a:br>
            <a:r>
              <a:rPr lang="de-DE" sz="4400" dirty="0" err="1"/>
              <a:t>Breast</a:t>
            </a:r>
            <a:r>
              <a:rPr lang="de-DE" sz="4400" dirty="0"/>
              <a:t> Cancer Image Data Classification</a:t>
            </a:r>
            <a:br>
              <a:rPr lang="de-DE" sz="4400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16C345-A210-9170-B2C3-EF68F48334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74602"/>
            <a:ext cx="9144000" cy="1655762"/>
          </a:xfrm>
        </p:spPr>
        <p:txBody>
          <a:bodyPr>
            <a:normAutofit/>
          </a:bodyPr>
          <a:lstStyle/>
          <a:p>
            <a:r>
              <a:rPr lang="de-DE" dirty="0"/>
              <a:t>Group Q: Jana Hoffmann, Jessy </a:t>
            </a:r>
            <a:r>
              <a:rPr lang="de-DE" dirty="0" err="1"/>
              <a:t>Midgley</a:t>
            </a:r>
            <a:r>
              <a:rPr lang="de-DE" dirty="0"/>
              <a:t>, Julia Graf, Maike Nägele</a:t>
            </a:r>
          </a:p>
          <a:p>
            <a:r>
              <a:rPr lang="de-DE" dirty="0"/>
              <a:t>Anupam Gautam </a:t>
            </a:r>
          </a:p>
          <a:p>
            <a:r>
              <a:rPr lang="de-DE" dirty="0"/>
              <a:t>31.01.2024</a:t>
            </a:r>
          </a:p>
        </p:txBody>
      </p:sp>
    </p:spTree>
    <p:extLst>
      <p:ext uri="{BB962C8B-B14F-4D97-AF65-F5344CB8AC3E}">
        <p14:creationId xmlns:p14="http://schemas.microsoft.com/office/powerpoint/2010/main" val="37963245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DCD5D-0E13-DD2C-78B1-F7C01ED44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400" dirty="0" err="1"/>
              <a:t>Results</a:t>
            </a:r>
            <a:br>
              <a:rPr lang="de-DE" sz="4400" dirty="0"/>
            </a:br>
            <a:r>
              <a:rPr lang="de-DE" sz="4400" dirty="0"/>
              <a:t>VGG16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7538D-5607-2FF4-38CA-CDD881B3E6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7982DB5-8774-5072-146F-EE5390EC903B}"/>
              </a:ext>
            </a:extLst>
          </p:cNvPr>
          <p:cNvSpPr/>
          <p:nvPr/>
        </p:nvSpPr>
        <p:spPr>
          <a:xfrm>
            <a:off x="0" y="1712437"/>
            <a:ext cx="8845420" cy="4571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0995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8E3F9-CC6A-1150-8163-C0F223726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Outlook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6F2C3D-905E-FF02-B8FF-C47927ECFA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394E24B-7171-85C4-E5F4-1C5DDB94C7FD}"/>
              </a:ext>
            </a:extLst>
          </p:cNvPr>
          <p:cNvSpPr/>
          <p:nvPr/>
        </p:nvSpPr>
        <p:spPr>
          <a:xfrm>
            <a:off x="0" y="1712437"/>
            <a:ext cx="8845420" cy="4571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4592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B6823-05B0-AB53-9FC9-C29E79FF6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Sources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DF1DD1-221A-FA77-A04E-F2226FD95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A620A47-3344-F9A3-E8AE-3525C30E2326}"/>
              </a:ext>
            </a:extLst>
          </p:cNvPr>
          <p:cNvSpPr/>
          <p:nvPr/>
        </p:nvSpPr>
        <p:spPr>
          <a:xfrm>
            <a:off x="0" y="1712437"/>
            <a:ext cx="8845420" cy="4571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790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BAD25-1F9B-788B-2603-6402BBCF6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Overview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120946-ABB7-63E8-2A48-60399C3654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sz="3200" dirty="0"/>
          </a:p>
          <a:p>
            <a:r>
              <a:rPr lang="de-DE" sz="3200" dirty="0"/>
              <a:t>Dataset (Jessie) + Intro</a:t>
            </a:r>
          </a:p>
          <a:p>
            <a:r>
              <a:rPr lang="de-DE" sz="3200" dirty="0"/>
              <a:t>Models: VGG16 (Maike) &amp; ResNet50 (Jessie)</a:t>
            </a:r>
          </a:p>
          <a:p>
            <a:r>
              <a:rPr lang="de-DE" sz="3200" dirty="0"/>
              <a:t>Image </a:t>
            </a:r>
            <a:r>
              <a:rPr lang="de-DE" sz="3200" dirty="0" err="1"/>
              <a:t>Preprocessing</a:t>
            </a:r>
            <a:r>
              <a:rPr lang="de-DE" sz="3200" dirty="0"/>
              <a:t> (Julia) &amp; Image Augmentation (Jana)</a:t>
            </a:r>
          </a:p>
          <a:p>
            <a:r>
              <a:rPr lang="de-DE" sz="3200" dirty="0"/>
              <a:t>Validation (Jana)</a:t>
            </a:r>
          </a:p>
          <a:p>
            <a:r>
              <a:rPr lang="de-DE" sz="3200" dirty="0" err="1"/>
              <a:t>Results</a:t>
            </a:r>
            <a:r>
              <a:rPr lang="de-DE" sz="3200" dirty="0"/>
              <a:t> (Maike  &amp; Julia)</a:t>
            </a:r>
          </a:p>
          <a:p>
            <a:r>
              <a:rPr lang="de-DE" sz="3200" dirty="0"/>
              <a:t>Outlook (Maike)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FE5DFF2-05DF-B200-F0EC-7FB424EE8FFA}"/>
              </a:ext>
            </a:extLst>
          </p:cNvPr>
          <p:cNvSpPr/>
          <p:nvPr/>
        </p:nvSpPr>
        <p:spPr>
          <a:xfrm>
            <a:off x="0" y="1712437"/>
            <a:ext cx="8845420" cy="4571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324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BAD25-1F9B-788B-2603-6402BBCF6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Dataset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120946-ABB7-63E8-2A48-60399C3654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4BF746F-7BD9-BAE2-F10C-1DD552AB0D48}"/>
              </a:ext>
            </a:extLst>
          </p:cNvPr>
          <p:cNvSpPr/>
          <p:nvPr/>
        </p:nvSpPr>
        <p:spPr>
          <a:xfrm>
            <a:off x="0" y="1712437"/>
            <a:ext cx="8845420" cy="4571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903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BAD25-1F9B-788B-2603-6402BBCF6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Models</a:t>
            </a:r>
            <a:br>
              <a:rPr lang="de-DE" dirty="0"/>
            </a:br>
            <a:r>
              <a:rPr lang="de-DE" dirty="0"/>
              <a:t>ResNet50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120946-ABB7-63E8-2A48-60399C3654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AF6311D-D296-C3D0-7C8D-08EB7AFDC29B}"/>
              </a:ext>
            </a:extLst>
          </p:cNvPr>
          <p:cNvSpPr/>
          <p:nvPr/>
        </p:nvSpPr>
        <p:spPr>
          <a:xfrm>
            <a:off x="0" y="1712437"/>
            <a:ext cx="8845420" cy="4571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325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BAD25-1F9B-788B-2603-6402BBCF6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Models</a:t>
            </a:r>
            <a:br>
              <a:rPr lang="de-DE" dirty="0"/>
            </a:br>
            <a:r>
              <a:rPr lang="de-DE" dirty="0"/>
              <a:t>VGG16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120946-ABB7-63E8-2A48-60399C3654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CA5B806-6BAC-4581-DCFF-2D10B4C9247C}"/>
              </a:ext>
            </a:extLst>
          </p:cNvPr>
          <p:cNvSpPr/>
          <p:nvPr/>
        </p:nvSpPr>
        <p:spPr>
          <a:xfrm>
            <a:off x="0" y="1712437"/>
            <a:ext cx="8845420" cy="4571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70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BAD25-1F9B-788B-2603-6402BBCF6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400" dirty="0"/>
              <a:t>Image </a:t>
            </a:r>
            <a:r>
              <a:rPr lang="de-DE" sz="4400" dirty="0" err="1"/>
              <a:t>Preprocessing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120946-ABB7-63E8-2A48-60399C3654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74E744B-0471-C7F1-93FD-58DFF5925C5A}"/>
              </a:ext>
            </a:extLst>
          </p:cNvPr>
          <p:cNvSpPr/>
          <p:nvPr/>
        </p:nvSpPr>
        <p:spPr>
          <a:xfrm>
            <a:off x="0" y="1712437"/>
            <a:ext cx="8845420" cy="4571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366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BAD25-1F9B-788B-2603-6402BBCF6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400" dirty="0"/>
              <a:t>Image Augmentation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120946-ABB7-63E8-2A48-60399C3654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CB2B854-7CD0-C7D6-4B50-E06F51F76721}"/>
              </a:ext>
            </a:extLst>
          </p:cNvPr>
          <p:cNvSpPr/>
          <p:nvPr/>
        </p:nvSpPr>
        <p:spPr>
          <a:xfrm>
            <a:off x="0" y="1712437"/>
            <a:ext cx="8845420" cy="4571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6881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DCD5D-0E13-DD2C-78B1-F7C01ED44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400" dirty="0"/>
              <a:t>Validation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7538D-5607-2FF4-38CA-CDD881B3E6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1C4B8F9-8CC3-B47F-C6FE-520658402B31}"/>
              </a:ext>
            </a:extLst>
          </p:cNvPr>
          <p:cNvSpPr/>
          <p:nvPr/>
        </p:nvSpPr>
        <p:spPr>
          <a:xfrm>
            <a:off x="0" y="1712437"/>
            <a:ext cx="8845420" cy="4571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5355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DCD5D-0E13-DD2C-78B1-F7C01ED44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400" dirty="0" err="1"/>
              <a:t>Results</a:t>
            </a:r>
            <a:br>
              <a:rPr lang="de-DE" sz="4400" dirty="0"/>
            </a:br>
            <a:r>
              <a:rPr lang="de-DE" sz="4400" dirty="0"/>
              <a:t>ResNet50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7538D-5607-2FF4-38CA-CDD881B3E6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08E96BE-00C2-12C5-C65C-08D3047EC8FE}"/>
              </a:ext>
            </a:extLst>
          </p:cNvPr>
          <p:cNvSpPr/>
          <p:nvPr/>
        </p:nvSpPr>
        <p:spPr>
          <a:xfrm>
            <a:off x="0" y="1712437"/>
            <a:ext cx="8845420" cy="4571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3698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97</Words>
  <Application>Microsoft Office PowerPoint</Application>
  <PresentationFormat>Widescreen</PresentationFormat>
  <Paragraphs>22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  Group Project:  Machine Learning and Cancer  Breast Cancer Image Data Classification </vt:lpstr>
      <vt:lpstr>Overview</vt:lpstr>
      <vt:lpstr>Dataset</vt:lpstr>
      <vt:lpstr>Models ResNet50</vt:lpstr>
      <vt:lpstr>Models VGG16</vt:lpstr>
      <vt:lpstr>Image Preprocessing</vt:lpstr>
      <vt:lpstr>Image Augmentation</vt:lpstr>
      <vt:lpstr>Validation</vt:lpstr>
      <vt:lpstr>Results ResNet50</vt:lpstr>
      <vt:lpstr>Results VGG16</vt:lpstr>
      <vt:lpstr>Outlook</vt:lpstr>
      <vt:lpstr>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Project  January Update</dc:title>
  <dc:creator>maike nägele</dc:creator>
  <cp:lastModifiedBy>Maike Nägele</cp:lastModifiedBy>
  <cp:revision>6</cp:revision>
  <dcterms:created xsi:type="dcterms:W3CDTF">2024-01-04T11:44:25Z</dcterms:created>
  <dcterms:modified xsi:type="dcterms:W3CDTF">2024-01-29T08:26:41Z</dcterms:modified>
</cp:coreProperties>
</file>