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6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Mary </a:t>
            </a:r>
            <a:r>
              <a:rPr sz="2400" lang="en-US"/>
              <a:t>Jenifer</a:t>
            </a: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ammal </a:t>
            </a:r>
            <a:r>
              <a:rPr dirty="0" sz="2400" lang="en-US"/>
              <a:t>Women' </a:t>
            </a:r>
            <a:r>
              <a:rPr dirty="0" sz="2400" lang="en-US"/>
              <a:t>s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418970" y="314626"/>
            <a:ext cx="9793970" cy="47015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➡️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niques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uch </a:t>
            </a:r>
            <a:r>
              <a:rPr altLang="en-US" sz="2800" lang="en-US">
                <a:solidFill>
                  <a:srgbClr val="000000"/>
                </a:solidFill>
              </a:rPr>
              <a:t>as 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z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ng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mentation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sation </a:t>
            </a:r>
            <a:r>
              <a:rPr altLang="en-US" sz="2800" lang="en-US">
                <a:solidFill>
                  <a:srgbClr val="000000"/>
                </a:solidFill>
              </a:rPr>
              <a:t>are </a:t>
            </a:r>
            <a:r>
              <a:rPr altLang="en-US" sz="2800" lang="en-US">
                <a:solidFill>
                  <a:srgbClr val="000000"/>
                </a:solidFill>
              </a:rPr>
              <a:t>applied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sure </a:t>
            </a:r>
            <a:r>
              <a:rPr altLang="en-US" sz="2800" lang="en-US">
                <a:solidFill>
                  <a:srgbClr val="000000"/>
                </a:solidFill>
              </a:rPr>
              <a:t>data </a:t>
            </a:r>
            <a:r>
              <a:rPr altLang="en-US" sz="2800" lang="en-US">
                <a:solidFill>
                  <a:srgbClr val="000000"/>
                </a:solidFill>
              </a:rPr>
              <a:t>q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ality </a:t>
            </a:r>
            <a:r>
              <a:rPr altLang="en-US" sz="2800" lang="en-US">
                <a:solidFill>
                  <a:srgbClr val="000000"/>
                </a:solidFill>
              </a:rPr>
              <a:t>and </a:t>
            </a:r>
            <a:r>
              <a:rPr altLang="en-US" sz="2800" lang="en-US">
                <a:solidFill>
                  <a:srgbClr val="000000"/>
                </a:solidFill>
              </a:rPr>
              <a:t>model 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tness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ning </a:t>
            </a:r>
            <a:r>
              <a:rPr sz="2800" lang="en-US">
                <a:solidFill>
                  <a:srgbClr val="000000"/>
                </a:solidFill>
              </a:rPr>
              <a:t>process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➡️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t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to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tion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nd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ing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➡️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W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he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el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eters </a:t>
            </a:r>
            <a:r>
              <a:rPr altLang="en-US" sz="2800" lang="en-US">
                <a:solidFill>
                  <a:srgbClr val="000000"/>
                </a:solidFill>
              </a:rPr>
              <a:t>and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ect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z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tion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rithm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➡️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ining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nd 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z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usted </a:t>
            </a:r>
            <a:r>
              <a:rPr altLang="en-US" sz="2800" lang="en-US">
                <a:solidFill>
                  <a:srgbClr val="000000"/>
                </a:solidFill>
              </a:rPr>
              <a:t>to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ze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el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rmance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430289" y="2266948"/>
            <a:ext cx="9334000" cy="30251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✏️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roject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essfully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eloped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utional </a:t>
            </a:r>
            <a:r>
              <a:rPr altLang="en-US" sz="2800" lang="en-US">
                <a:solidFill>
                  <a:srgbClr val="000000"/>
                </a:solidFill>
              </a:rPr>
              <a:t>Neural </a:t>
            </a:r>
            <a:r>
              <a:rPr altLang="en-US" sz="2800" lang="en-US">
                <a:solidFill>
                  <a:srgbClr val="000000"/>
                </a:solidFill>
              </a:rPr>
              <a:t>Network </a:t>
            </a:r>
            <a:r>
              <a:rPr altLang="en-US" sz="2800" lang="en-US">
                <a:solidFill>
                  <a:srgbClr val="000000"/>
                </a:solidFill>
              </a:rPr>
              <a:t>(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)</a:t>
            </a:r>
            <a:r>
              <a:rPr altLang="en-US" sz="2800" lang="en-US">
                <a:solidFill>
                  <a:srgbClr val="000000"/>
                </a:solidFill>
              </a:rPr>
              <a:t>-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stem </a:t>
            </a:r>
            <a:r>
              <a:rPr altLang="en-US" sz="2800" lang="en-US">
                <a:solidFill>
                  <a:srgbClr val="000000"/>
                </a:solidFill>
              </a:rPr>
              <a:t>for </a:t>
            </a:r>
            <a:r>
              <a:rPr altLang="en-US" sz="2800" lang="en-US">
                <a:solidFill>
                  <a:srgbClr val="000000"/>
                </a:solidFill>
              </a:rPr>
              <a:t>face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ask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ion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✏️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ugh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lous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cessing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nd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el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w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eved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lts </a:t>
            </a:r>
            <a:r>
              <a:rPr altLang="en-US" sz="2800" lang="en-US">
                <a:solidFill>
                  <a:srgbClr val="000000"/>
                </a:solidFill>
              </a:rPr>
              <a:t>in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fying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iduals </a:t>
            </a:r>
            <a:r>
              <a:rPr altLang="en-US" sz="2800" lang="en-US">
                <a:solidFill>
                  <a:srgbClr val="000000"/>
                </a:solidFill>
              </a:rPr>
              <a:t>w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ing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9" name=""/>
          <p:cNvSpPr txBox="1"/>
          <p:nvPr/>
        </p:nvSpPr>
        <p:spPr>
          <a:xfrm>
            <a:off x="0" y="2423159"/>
            <a:ext cx="7957203" cy="5120640"/>
          </a:xfrm>
          <a:prstGeom prst="rect"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b="1" sz="2800" lang="en-US">
                <a:solidFill>
                  <a:srgbClr val="65FF65"/>
                </a:solidFill>
              </a:rPr>
              <a:t>D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c</a:t>
            </a:r>
            <a:r>
              <a:rPr b="1" sz="2800" lang="en-US">
                <a:solidFill>
                  <a:srgbClr val="65FF65"/>
                </a:solidFill>
              </a:rPr>
              <a:t>tion </a:t>
            </a:r>
            <a:r>
              <a:rPr b="1" sz="2800" lang="en-US">
                <a:solidFill>
                  <a:srgbClr val="65FF65"/>
                </a:solidFill>
              </a:rPr>
              <a:t>of </a:t>
            </a:r>
            <a:r>
              <a:rPr b="1" sz="2800" lang="en-US">
                <a:solidFill>
                  <a:srgbClr val="65FF65"/>
                </a:solidFill>
              </a:rPr>
              <a:t>f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ce </a:t>
            </a:r>
            <a:r>
              <a:rPr b="1" sz="2800" lang="en-US">
                <a:solidFill>
                  <a:srgbClr val="65FF65"/>
                </a:solidFill>
              </a:rPr>
              <a:t>m</a:t>
            </a:r>
            <a:r>
              <a:rPr b="1" sz="2800" lang="en-US">
                <a:solidFill>
                  <a:srgbClr val="65FF65"/>
                </a:solidFill>
              </a:rPr>
              <a:t>asks </a:t>
            </a:r>
            <a:r>
              <a:rPr b="1" sz="2800" lang="en-US">
                <a:solidFill>
                  <a:srgbClr val="65FF65"/>
                </a:solidFill>
              </a:rPr>
              <a:t>in </a:t>
            </a:r>
            <a:r>
              <a:rPr b="1" sz="2800" lang="en-US">
                <a:solidFill>
                  <a:srgbClr val="65FF65"/>
                </a:solidFill>
              </a:rPr>
              <a:t>p</a:t>
            </a:r>
            <a:r>
              <a:rPr b="1" sz="2800" lang="en-US">
                <a:solidFill>
                  <a:srgbClr val="65FF65"/>
                </a:solidFill>
              </a:rPr>
              <a:t>ublic </a:t>
            </a:r>
            <a:r>
              <a:rPr b="1" sz="2800" lang="en-US">
                <a:solidFill>
                  <a:srgbClr val="65FF65"/>
                </a:solidFill>
              </a:rPr>
              <a:t>spaces </a:t>
            </a:r>
            <a:r>
              <a:rPr b="1" sz="2800" lang="en-US">
                <a:solidFill>
                  <a:srgbClr val="65FF65"/>
                </a:solidFill>
              </a:rPr>
              <a:t>has </a:t>
            </a:r>
            <a:r>
              <a:rPr b="1" sz="2800" lang="en-US">
                <a:solidFill>
                  <a:srgbClr val="65FF65"/>
                </a:solidFill>
              </a:rPr>
              <a:t>become </a:t>
            </a:r>
            <a:r>
              <a:rPr b="1" sz="2800" lang="en-US">
                <a:solidFill>
                  <a:srgbClr val="65FF65"/>
                </a:solidFill>
              </a:rPr>
              <a:t>critical </a:t>
            </a:r>
            <a:r>
              <a:rPr b="1" sz="2800" lang="en-US">
                <a:solidFill>
                  <a:srgbClr val="65FF65"/>
                </a:solidFill>
              </a:rPr>
              <a:t>for </a:t>
            </a:r>
            <a:r>
              <a:rPr b="1" sz="2800" lang="en-US">
                <a:solidFill>
                  <a:srgbClr val="65FF65"/>
                </a:solidFill>
              </a:rPr>
              <a:t>ensuring </a:t>
            </a:r>
            <a:r>
              <a:rPr b="1" sz="2800" lang="en-US">
                <a:solidFill>
                  <a:srgbClr val="65FF65"/>
                </a:solidFill>
              </a:rPr>
              <a:t>public 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h</a:t>
            </a:r>
            <a:r>
              <a:rPr b="1" sz="2800" lang="en-US">
                <a:solidFill>
                  <a:srgbClr val="65FF65"/>
                </a:solidFill>
              </a:rPr>
              <a:t>ealth </a:t>
            </a:r>
            <a:r>
              <a:rPr b="1" sz="2800" lang="en-US">
                <a:solidFill>
                  <a:srgbClr val="65FF65"/>
                </a:solidFill>
              </a:rPr>
              <a:t>and </a:t>
            </a:r>
            <a:r>
              <a:rPr b="1" sz="2800" lang="en-US">
                <a:solidFill>
                  <a:srgbClr val="65FF65"/>
                </a:solidFill>
              </a:rPr>
              <a:t>s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fety</a:t>
            </a:r>
            <a:r>
              <a:rPr b="1" sz="2800" lang="en-US">
                <a:solidFill>
                  <a:srgbClr val="65FF65"/>
                </a:solidFill>
              </a:rPr>
              <a:t>.</a:t>
            </a:r>
            <a:endParaRPr b="1" sz="2800" lang="en-GB">
              <a:solidFill>
                <a:srgbClr val="65FF65"/>
              </a:solidFill>
            </a:endParaRPr>
          </a:p>
          <a:p>
            <a:pPr algn="l" indent="0" marL="0">
              <a:buNone/>
            </a:pPr>
            <a:endParaRPr b="1" sz="2800" lang="en-GB">
              <a:solidFill>
                <a:srgbClr val="65FF65"/>
              </a:solidFill>
            </a:endParaRPr>
          </a:p>
          <a:p>
            <a:pPr algn="l" indent="0" marL="0">
              <a:buNone/>
            </a:pP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r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d</a:t>
            </a:r>
            <a:r>
              <a:rPr b="1" sz="2800" lang="en-US">
                <a:solidFill>
                  <a:srgbClr val="65FF65"/>
                </a:solidFill>
              </a:rPr>
              <a:t>itional </a:t>
            </a:r>
            <a:r>
              <a:rPr b="1" sz="2800" lang="en-US">
                <a:solidFill>
                  <a:srgbClr val="65FF65"/>
                </a:solidFill>
              </a:rPr>
              <a:t>methods </a:t>
            </a:r>
            <a:r>
              <a:rPr b="1" sz="2800" lang="en-US">
                <a:solidFill>
                  <a:srgbClr val="65FF65"/>
                </a:solidFill>
              </a:rPr>
              <a:t>of </a:t>
            </a:r>
            <a:r>
              <a:rPr b="1" sz="2800" lang="en-US">
                <a:solidFill>
                  <a:srgbClr val="65FF65"/>
                </a:solidFill>
              </a:rPr>
              <a:t>manual </a:t>
            </a:r>
            <a:r>
              <a:rPr b="1" sz="2800" lang="en-US">
                <a:solidFill>
                  <a:srgbClr val="65FF65"/>
                </a:solidFill>
              </a:rPr>
              <a:t>monitoring </a:t>
            </a:r>
            <a:r>
              <a:rPr b="1" sz="2800" lang="en-US">
                <a:solidFill>
                  <a:srgbClr val="65FF65"/>
                </a:solidFill>
              </a:rPr>
              <a:t>are </a:t>
            </a:r>
            <a:r>
              <a:rPr b="1" sz="2800" lang="en-US">
                <a:solidFill>
                  <a:srgbClr val="65FF65"/>
                </a:solidFill>
              </a:rPr>
              <a:t>inefficient </a:t>
            </a:r>
            <a:r>
              <a:rPr b="1" sz="2800" lang="en-US">
                <a:solidFill>
                  <a:srgbClr val="65FF65"/>
                </a:solidFill>
              </a:rPr>
              <a:t>and </a:t>
            </a:r>
            <a:r>
              <a:rPr b="1" sz="2800" lang="en-US">
                <a:solidFill>
                  <a:srgbClr val="65FF65"/>
                </a:solidFill>
              </a:rPr>
              <a:t>prone </a:t>
            </a:r>
            <a:r>
              <a:rPr b="1" sz="2800" lang="en-US">
                <a:solidFill>
                  <a:srgbClr val="65FF65"/>
                </a:solidFill>
              </a:rPr>
              <a:t>to 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r</a:t>
            </a:r>
            <a:r>
              <a:rPr b="1" sz="2800" lang="en-US">
                <a:solidFill>
                  <a:srgbClr val="65FF65"/>
                </a:solidFill>
              </a:rPr>
              <a:t>r</a:t>
            </a:r>
            <a:r>
              <a:rPr b="1" sz="2800" lang="en-US">
                <a:solidFill>
                  <a:srgbClr val="65FF65"/>
                </a:solidFill>
              </a:rPr>
              <a:t>o</a:t>
            </a:r>
            <a:r>
              <a:rPr b="1" sz="2800" lang="en-US">
                <a:solidFill>
                  <a:srgbClr val="65FF65"/>
                </a:solidFill>
              </a:rPr>
              <a:t>rs</a:t>
            </a:r>
            <a:r>
              <a:rPr b="1" sz="2800" lang="en-US">
                <a:solidFill>
                  <a:srgbClr val="65FF65"/>
                </a:solidFill>
              </a:rPr>
              <a:t>.</a:t>
            </a:r>
            <a:endParaRPr b="1" sz="2800" lang="en-GB">
              <a:solidFill>
                <a:srgbClr val="65FF65"/>
              </a:solidFill>
            </a:endParaRPr>
          </a:p>
          <a:p>
            <a:pPr algn="l" indent="0" marL="0">
              <a:buNone/>
            </a:pPr>
            <a:endParaRPr b="1" sz="2800" lang="en-GB">
              <a:solidFill>
                <a:srgbClr val="65FF65"/>
              </a:solidFill>
            </a:endParaRPr>
          </a:p>
          <a:p>
            <a:pPr algn="l" indent="0" marL="0">
              <a:buNone/>
            </a:pP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n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u</a:t>
            </a: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o</a:t>
            </a:r>
            <a:r>
              <a:rPr b="1" sz="2800" lang="en-US">
                <a:solidFill>
                  <a:srgbClr val="65FF65"/>
                </a:solidFill>
              </a:rPr>
              <a:t>m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d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s</a:t>
            </a:r>
            <a:r>
              <a:rPr b="1" sz="2800" lang="en-US">
                <a:solidFill>
                  <a:srgbClr val="65FF65"/>
                </a:solidFill>
              </a:rPr>
              <a:t>y</a:t>
            </a:r>
            <a:r>
              <a:rPr b="1" sz="2800" lang="en-US">
                <a:solidFill>
                  <a:srgbClr val="65FF65"/>
                </a:solidFill>
              </a:rPr>
              <a:t>stem </a:t>
            </a:r>
            <a:r>
              <a:rPr b="1" sz="2800" lang="en-US">
                <a:solidFill>
                  <a:srgbClr val="65FF65"/>
                </a:solidFill>
              </a:rPr>
              <a:t>f</a:t>
            </a:r>
            <a:r>
              <a:rPr b="1" sz="2800" lang="en-US">
                <a:solidFill>
                  <a:srgbClr val="65FF65"/>
                </a:solidFill>
              </a:rPr>
              <a:t>or </a:t>
            </a:r>
            <a:r>
              <a:rPr b="1" sz="2800" lang="en-US">
                <a:solidFill>
                  <a:srgbClr val="65FF65"/>
                </a:solidFill>
              </a:rPr>
              <a:t>f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ce </a:t>
            </a:r>
            <a:r>
              <a:rPr b="1" sz="2800" lang="en-US">
                <a:solidFill>
                  <a:srgbClr val="65FF65"/>
                </a:solidFill>
              </a:rPr>
              <a:t>m</a:t>
            </a:r>
            <a:r>
              <a:rPr b="1" sz="2800" lang="en-US">
                <a:solidFill>
                  <a:srgbClr val="65FF65"/>
                </a:solidFill>
              </a:rPr>
              <a:t>ask </a:t>
            </a:r>
            <a:r>
              <a:rPr b="1" sz="2800" lang="en-US">
                <a:solidFill>
                  <a:srgbClr val="65FF65"/>
                </a:solidFill>
              </a:rPr>
              <a:t>d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c</a:t>
            </a:r>
            <a:r>
              <a:rPr b="1" sz="2800" lang="en-US">
                <a:solidFill>
                  <a:srgbClr val="65FF65"/>
                </a:solidFill>
              </a:rPr>
              <a:t>tion </a:t>
            </a:r>
            <a:r>
              <a:rPr b="1" sz="2800" lang="en-US">
                <a:solidFill>
                  <a:srgbClr val="65FF65"/>
                </a:solidFill>
              </a:rPr>
              <a:t>is </a:t>
            </a:r>
            <a:r>
              <a:rPr b="1" sz="2800" lang="en-US">
                <a:solidFill>
                  <a:srgbClr val="65FF65"/>
                </a:solidFill>
              </a:rPr>
              <a:t>n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d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d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o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n</a:t>
            </a:r>
            <a:r>
              <a:rPr b="1" sz="2800" lang="en-US">
                <a:solidFill>
                  <a:srgbClr val="65FF65"/>
                </a:solidFill>
              </a:rPr>
              <a:t>f</a:t>
            </a:r>
            <a:r>
              <a:rPr b="1" sz="2800" lang="en-US">
                <a:solidFill>
                  <a:srgbClr val="65FF65"/>
                </a:solidFill>
              </a:rPr>
              <a:t>o</a:t>
            </a:r>
            <a:r>
              <a:rPr b="1" sz="2800" lang="en-US">
                <a:solidFill>
                  <a:srgbClr val="65FF65"/>
                </a:solidFill>
              </a:rPr>
              <a:t>r</a:t>
            </a:r>
            <a:r>
              <a:rPr b="1" sz="2800" lang="en-US">
                <a:solidFill>
                  <a:srgbClr val="65FF65"/>
                </a:solidFill>
              </a:rPr>
              <a:t>c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m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s</a:t>
            </a:r>
            <a:r>
              <a:rPr b="1" sz="2800" lang="en-US">
                <a:solidFill>
                  <a:srgbClr val="65FF65"/>
                </a:solidFill>
              </a:rPr>
              <a:t>k</a:t>
            </a:r>
            <a:r>
              <a:rPr b="1" sz="2800" lang="en-US">
                <a:solidFill>
                  <a:srgbClr val="65FF65"/>
                </a:solidFill>
              </a:rPr>
              <a:t>-</a:t>
            </a:r>
            <a:r>
              <a:rPr b="1" sz="2800" lang="en-US">
                <a:solidFill>
                  <a:srgbClr val="65FF65"/>
                </a:solidFill>
              </a:rPr>
              <a:t>w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r</a:t>
            </a:r>
            <a:r>
              <a:rPr b="1" sz="2800" lang="en-US">
                <a:solidFill>
                  <a:srgbClr val="65FF65"/>
                </a:solidFill>
              </a:rPr>
              <a:t>i</a:t>
            </a:r>
            <a:r>
              <a:rPr b="1" sz="2800" lang="en-US">
                <a:solidFill>
                  <a:srgbClr val="65FF65"/>
                </a:solidFill>
              </a:rPr>
              <a:t>n</a:t>
            </a:r>
            <a:r>
              <a:rPr b="1" sz="2800" lang="en-US">
                <a:solidFill>
                  <a:srgbClr val="65FF65"/>
                </a:solidFill>
              </a:rPr>
              <a:t>g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p</a:t>
            </a:r>
            <a:r>
              <a:rPr b="1" sz="2800" lang="en-US">
                <a:solidFill>
                  <a:srgbClr val="65FF65"/>
                </a:solidFill>
              </a:rPr>
              <a:t>o</a:t>
            </a:r>
            <a:r>
              <a:rPr b="1" sz="2800" lang="en-US">
                <a:solidFill>
                  <a:srgbClr val="65FF65"/>
                </a:solidFill>
              </a:rPr>
              <a:t>l</a:t>
            </a:r>
            <a:r>
              <a:rPr b="1" sz="2800" lang="en-US">
                <a:solidFill>
                  <a:srgbClr val="65FF65"/>
                </a:solidFill>
              </a:rPr>
              <a:t>i</a:t>
            </a:r>
            <a:r>
              <a:rPr b="1" sz="2800" lang="en-US">
                <a:solidFill>
                  <a:srgbClr val="65FF65"/>
                </a:solidFill>
              </a:rPr>
              <a:t>c</a:t>
            </a:r>
            <a:r>
              <a:rPr b="1" sz="2800" lang="en-US">
                <a:solidFill>
                  <a:srgbClr val="65FF65"/>
                </a:solidFill>
              </a:rPr>
              <a:t>i</a:t>
            </a:r>
            <a:r>
              <a:rPr b="1" sz="2800" lang="en-US">
                <a:solidFill>
                  <a:srgbClr val="65FF65"/>
                </a:solidFill>
              </a:rPr>
              <a:t>es 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f</a:t>
            </a:r>
            <a:r>
              <a:rPr b="1" sz="2800" lang="en-US">
                <a:solidFill>
                  <a:srgbClr val="65FF65"/>
                </a:solidFill>
              </a:rPr>
              <a:t>f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c</a:t>
            </a: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i</a:t>
            </a:r>
            <a:r>
              <a:rPr b="1" sz="2800" lang="en-US">
                <a:solidFill>
                  <a:srgbClr val="65FF65"/>
                </a:solidFill>
              </a:rPr>
              <a:t>vely</a:t>
            </a:r>
            <a:r>
              <a:rPr b="1" sz="2800" lang="en-US">
                <a:solidFill>
                  <a:srgbClr val="65FF65"/>
                </a:solidFill>
              </a:rPr>
              <a:t>.</a:t>
            </a:r>
            <a:endParaRPr b="1" sz="2800" lang="en-GB">
              <a:solidFill>
                <a:srgbClr val="65FF65"/>
              </a:solidFill>
            </a:endParaRPr>
          </a:p>
          <a:p>
            <a:pPr algn="l" indent="0" marL="0">
              <a:buNone/>
            </a:pPr>
            <a:endParaRPr b="1" sz="2800" lang="en-GB">
              <a:solidFill>
                <a:srgbClr val="65FF65"/>
              </a:solidFill>
            </a:endParaRPr>
          </a:p>
          <a:p>
            <a:pPr algn="l" indent="0" marL="0">
              <a:buNone/>
            </a:pPr>
            <a:endParaRPr b="1" sz="2800" lang="en-GB">
              <a:solidFill>
                <a:srgbClr val="65FF6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5" name=""/>
          <p:cNvSpPr txBox="1"/>
          <p:nvPr/>
        </p:nvSpPr>
        <p:spPr>
          <a:xfrm>
            <a:off x="431726" y="2137410"/>
            <a:ext cx="8247181" cy="4282439"/>
          </a:xfrm>
          <a:prstGeom prst="rect"/>
          <a:solidFill>
            <a:srgbClr val="02A5E3"/>
          </a:solidFill>
        </p:spPr>
        <p:txBody>
          <a:bodyPr anchor="t"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oject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ms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tem </a:t>
            </a:r>
            <a:r>
              <a:rPr sz="2800" lang="en-US">
                <a:solidFill>
                  <a:srgbClr val="000000"/>
                </a:solidFill>
              </a:rPr>
              <a:t>for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tic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rning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ques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rately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fy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er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stem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ill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ous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1" name=""/>
          <p:cNvSpPr txBox="1"/>
          <p:nvPr/>
        </p:nvSpPr>
        <p:spPr>
          <a:xfrm>
            <a:off x="699451" y="2918460"/>
            <a:ext cx="7671455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800000"/>
                </a:solidFill>
              </a:rPr>
              <a:t> </a:t>
            </a:r>
            <a:r>
              <a:rPr sz="2800" lang="en-US">
                <a:solidFill>
                  <a:srgbClr val="800000"/>
                </a:solidFill>
              </a:rPr>
              <a:t> </a:t>
            </a:r>
            <a:r>
              <a:rPr sz="2800" lang="en-US">
                <a:solidFill>
                  <a:srgbClr val="800000"/>
                </a:solidFill>
              </a:rPr>
              <a:t> </a:t>
            </a:r>
            <a:r>
              <a:rPr sz="2800" lang="en-US">
                <a:solidFill>
                  <a:srgbClr val="800000"/>
                </a:solidFill>
              </a:rPr>
              <a:t> </a:t>
            </a:r>
            <a:r>
              <a:rPr sz="2800" lang="en-US">
                <a:solidFill>
                  <a:srgbClr val="800000"/>
                </a:solidFill>
              </a:rPr>
              <a:t> </a:t>
            </a:r>
            <a:r>
              <a:rPr altLang="en-US" sz="2800" lang="en-GB">
                <a:solidFill>
                  <a:srgbClr val="800000"/>
                </a:solidFill>
              </a:rPr>
              <a:t>⭐</a:t>
            </a:r>
            <a:r>
              <a:rPr altLang="en-US" sz="2800" lang="en-US">
                <a:solidFill>
                  <a:srgbClr val="800000"/>
                </a:solidFill>
              </a:rPr>
              <a:t> Health 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u</a:t>
            </a:r>
            <a:r>
              <a:rPr altLang="en-US" sz="2800" lang="en-US">
                <a:solidFill>
                  <a:srgbClr val="800000"/>
                </a:solidFill>
              </a:rPr>
              <a:t>t</a:t>
            </a:r>
            <a:r>
              <a:rPr altLang="en-US" sz="2800" lang="en-US">
                <a:solidFill>
                  <a:srgbClr val="800000"/>
                </a:solidFill>
              </a:rPr>
              <a:t>h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rities </a:t>
            </a:r>
            <a:endParaRPr sz="2800" lang="en-GB">
              <a:solidFill>
                <a:srgbClr val="800000"/>
              </a:solidFill>
            </a:endParaRPr>
          </a:p>
          <a:p>
            <a:endParaRPr sz="2800" lang="en-GB">
              <a:solidFill>
                <a:srgbClr val="800000"/>
              </a:solidFill>
            </a:endParaRPr>
          </a:p>
          <a:p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GB">
                <a:solidFill>
                  <a:srgbClr val="800000"/>
                </a:solidFill>
              </a:rPr>
              <a:t>⭐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L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w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n</a:t>
            </a:r>
            <a:r>
              <a:rPr altLang="en-US" sz="2800" lang="en-US">
                <a:solidFill>
                  <a:srgbClr val="800000"/>
                </a:solidFill>
              </a:rPr>
              <a:t>f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rcement 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g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n</a:t>
            </a:r>
            <a:r>
              <a:rPr altLang="en-US" sz="2800" lang="en-US">
                <a:solidFill>
                  <a:srgbClr val="800000"/>
                </a:solidFill>
              </a:rPr>
              <a:t>c</a:t>
            </a:r>
            <a:r>
              <a:rPr altLang="en-US" sz="2800" lang="en-US">
                <a:solidFill>
                  <a:srgbClr val="800000"/>
                </a:solidFill>
              </a:rPr>
              <a:t>i</a:t>
            </a:r>
            <a:r>
              <a:rPr altLang="en-US" sz="2800" lang="en-US">
                <a:solidFill>
                  <a:srgbClr val="800000"/>
                </a:solidFill>
              </a:rPr>
              <a:t>es </a:t>
            </a:r>
            <a:endParaRPr sz="2800" lang="en-GB">
              <a:solidFill>
                <a:srgbClr val="800000"/>
              </a:solidFill>
            </a:endParaRPr>
          </a:p>
          <a:p>
            <a:endParaRPr sz="2800" lang="en-GB">
              <a:solidFill>
                <a:srgbClr val="800000"/>
              </a:solidFill>
            </a:endParaRPr>
          </a:p>
          <a:p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GB">
                <a:solidFill>
                  <a:srgbClr val="800000"/>
                </a:solidFill>
              </a:rPr>
              <a:t>⭐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B</a:t>
            </a:r>
            <a:r>
              <a:rPr altLang="en-US" sz="2800" lang="en-US">
                <a:solidFill>
                  <a:srgbClr val="800000"/>
                </a:solidFill>
              </a:rPr>
              <a:t>u</a:t>
            </a:r>
            <a:r>
              <a:rPr altLang="en-US" sz="2800" lang="en-US">
                <a:solidFill>
                  <a:srgbClr val="800000"/>
                </a:solidFill>
              </a:rPr>
              <a:t>s</a:t>
            </a:r>
            <a:r>
              <a:rPr altLang="en-US" sz="2800" lang="en-US">
                <a:solidFill>
                  <a:srgbClr val="800000"/>
                </a:solidFill>
              </a:rPr>
              <a:t>i</a:t>
            </a:r>
            <a:r>
              <a:rPr altLang="en-US" sz="2800" lang="en-US">
                <a:solidFill>
                  <a:srgbClr val="800000"/>
                </a:solidFill>
              </a:rPr>
              <a:t>n</a:t>
            </a:r>
            <a:r>
              <a:rPr altLang="en-US" sz="2800" lang="en-US">
                <a:solidFill>
                  <a:srgbClr val="800000"/>
                </a:solidFill>
              </a:rPr>
              <a:t>ess 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w</a:t>
            </a:r>
            <a:r>
              <a:rPr altLang="en-US" sz="2800" lang="en-US">
                <a:solidFill>
                  <a:srgbClr val="800000"/>
                </a:solidFill>
              </a:rPr>
              <a:t>ners </a:t>
            </a:r>
            <a:r>
              <a:rPr altLang="en-US" sz="2800" lang="en-US">
                <a:solidFill>
                  <a:srgbClr val="800000"/>
                </a:solidFill>
              </a:rPr>
              <a:t>(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.</a:t>
            </a:r>
            <a:r>
              <a:rPr altLang="en-US" sz="2800" lang="en-US">
                <a:solidFill>
                  <a:srgbClr val="800000"/>
                </a:solidFill>
              </a:rPr>
              <a:t>g</a:t>
            </a:r>
            <a:r>
              <a:rPr altLang="en-US" sz="2800" lang="en-US">
                <a:solidFill>
                  <a:srgbClr val="800000"/>
                </a:solidFill>
              </a:rPr>
              <a:t>.</a:t>
            </a:r>
            <a:r>
              <a:rPr altLang="en-US" sz="2800" lang="en-US">
                <a:solidFill>
                  <a:srgbClr val="800000"/>
                </a:solidFill>
              </a:rPr>
              <a:t>,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r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t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i</a:t>
            </a:r>
            <a:r>
              <a:rPr altLang="en-US" sz="2800" lang="en-US">
                <a:solidFill>
                  <a:srgbClr val="800000"/>
                </a:solidFill>
              </a:rPr>
              <a:t>l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s</a:t>
            </a:r>
            <a:r>
              <a:rPr altLang="en-US" sz="2800" lang="en-US">
                <a:solidFill>
                  <a:srgbClr val="800000"/>
                </a:solidFill>
              </a:rPr>
              <a:t>t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r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s</a:t>
            </a:r>
            <a:r>
              <a:rPr altLang="en-US" sz="2800" lang="en-US">
                <a:solidFill>
                  <a:srgbClr val="800000"/>
                </a:solidFill>
              </a:rPr>
              <a:t>,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r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s</a:t>
            </a:r>
            <a:r>
              <a:rPr altLang="en-US" sz="2800" lang="en-US">
                <a:solidFill>
                  <a:srgbClr val="800000"/>
                </a:solidFill>
              </a:rPr>
              <a:t>t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u</a:t>
            </a:r>
            <a:r>
              <a:rPr altLang="en-US" sz="2800" lang="en-US">
                <a:solidFill>
                  <a:srgbClr val="800000"/>
                </a:solidFill>
              </a:rPr>
              <a:t>rants</a:t>
            </a:r>
            <a:r>
              <a:rPr altLang="en-US" sz="2800" lang="en-US">
                <a:solidFill>
                  <a:srgbClr val="800000"/>
                </a:solidFill>
              </a:rPr>
              <a:t>)</a:t>
            </a:r>
            <a:endParaRPr sz="2800" lang="en-GB">
              <a:solidFill>
                <a:srgbClr val="800000"/>
              </a:solidFill>
            </a:endParaRPr>
          </a:p>
          <a:p>
            <a:endParaRPr sz="2800" lang="en-GB">
              <a:solidFill>
                <a:srgbClr val="800000"/>
              </a:solidFill>
            </a:endParaRPr>
          </a:p>
          <a:p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GB">
                <a:solidFill>
                  <a:srgbClr val="800000"/>
                </a:solidFill>
              </a:rPr>
              <a:t>⭐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P</a:t>
            </a:r>
            <a:r>
              <a:rPr altLang="en-US" sz="2800" lang="en-US">
                <a:solidFill>
                  <a:srgbClr val="800000"/>
                </a:solidFill>
              </a:rPr>
              <a:t>u</a:t>
            </a:r>
            <a:r>
              <a:rPr altLang="en-US" sz="2800" lang="en-US">
                <a:solidFill>
                  <a:srgbClr val="800000"/>
                </a:solidFill>
              </a:rPr>
              <a:t>b</a:t>
            </a:r>
            <a:r>
              <a:rPr altLang="en-US" sz="2800" lang="en-US">
                <a:solidFill>
                  <a:srgbClr val="800000"/>
                </a:solidFill>
              </a:rPr>
              <a:t>l</a:t>
            </a:r>
            <a:r>
              <a:rPr altLang="en-US" sz="2800" lang="en-US">
                <a:solidFill>
                  <a:srgbClr val="800000"/>
                </a:solidFill>
              </a:rPr>
              <a:t>ic </a:t>
            </a:r>
            <a:r>
              <a:rPr altLang="en-US" sz="2800" lang="en-US">
                <a:solidFill>
                  <a:srgbClr val="800000"/>
                </a:solidFill>
              </a:rPr>
              <a:t>t</a:t>
            </a:r>
            <a:r>
              <a:rPr altLang="en-US" sz="2800" lang="en-US">
                <a:solidFill>
                  <a:srgbClr val="800000"/>
                </a:solidFill>
              </a:rPr>
              <a:t>r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n</a:t>
            </a:r>
            <a:r>
              <a:rPr altLang="en-US" sz="2800" lang="en-US">
                <a:solidFill>
                  <a:srgbClr val="800000"/>
                </a:solidFill>
              </a:rPr>
              <a:t>s</a:t>
            </a:r>
            <a:r>
              <a:rPr altLang="en-US" sz="2800" lang="en-US">
                <a:solidFill>
                  <a:srgbClr val="800000"/>
                </a:solidFill>
              </a:rPr>
              <a:t>p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rtation 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p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r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t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r</a:t>
            </a:r>
            <a:r>
              <a:rPr altLang="en-US" sz="2800" lang="en-US">
                <a:solidFill>
                  <a:srgbClr val="800000"/>
                </a:solidFill>
              </a:rPr>
              <a:t>s</a:t>
            </a:r>
            <a:endParaRPr sz="2800" lang="en-GB">
              <a:solidFill>
                <a:srgbClr val="800000"/>
              </a:solidFill>
            </a:endParaRPr>
          </a:p>
          <a:p>
            <a:endParaRPr sz="2800" lang="en-GB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7" name=""/>
          <p:cNvSpPr txBox="1"/>
          <p:nvPr/>
        </p:nvSpPr>
        <p:spPr>
          <a:xfrm rot="21600000">
            <a:off x="2628667" y="1476375"/>
            <a:ext cx="7692623" cy="34442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GB">
                <a:solidFill>
                  <a:srgbClr val="7030A0"/>
                </a:solidFill>
              </a:rPr>
              <a:t>📌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W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r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ose </a:t>
            </a:r>
            <a:r>
              <a:rPr altLang="en-US" sz="2800" lang="en-US">
                <a:solidFill>
                  <a:srgbClr val="7030A0"/>
                </a:solidFill>
              </a:rPr>
              <a:t>a 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r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h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tecture 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r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f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label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m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g</a:t>
            </a:r>
            <a:r>
              <a:rPr altLang="en-US" sz="2800" lang="en-US">
                <a:solidFill>
                  <a:srgbClr val="7030A0"/>
                </a:solidFill>
              </a:rPr>
              <a:t>es 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g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ople </a:t>
            </a:r>
            <a:r>
              <a:rPr altLang="en-US" sz="2800" lang="en-US">
                <a:solidFill>
                  <a:srgbClr val="7030A0"/>
                </a:solidFill>
              </a:rPr>
              <a:t>w</a:t>
            </a:r>
            <a:r>
              <a:rPr altLang="en-US" sz="2800" lang="en-US">
                <a:solidFill>
                  <a:srgbClr val="7030A0"/>
                </a:solidFill>
              </a:rPr>
              <a:t>ith 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w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hout </a:t>
            </a:r>
            <a:r>
              <a:rPr altLang="en-US" sz="2800" lang="en-US">
                <a:solidFill>
                  <a:srgbClr val="7030A0"/>
                </a:solidFill>
              </a:rPr>
              <a:t>m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k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GB">
                <a:solidFill>
                  <a:srgbClr val="7030A0"/>
                </a:solidFill>
              </a:rPr>
              <a:t>📌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h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m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w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b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b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f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r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-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m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b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y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v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r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u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r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,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u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g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V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surveillance</a:t>
            </a:r>
            <a:r>
              <a:rPr altLang="en-US" sz="2800" lang="en-US">
                <a:solidFill>
                  <a:srgbClr val="7030A0"/>
                </a:solidFill>
              </a:rPr>
              <a:t>,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Mobi</a:t>
            </a:r>
            <a:r>
              <a:rPr altLang="en-US" sz="2800" lang="en-US">
                <a:solidFill>
                  <a:srgbClr val="7030A0"/>
                </a:solidFill>
              </a:rPr>
              <a:t>le 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tion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,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u</a:t>
            </a:r>
            <a:r>
              <a:rPr altLang="en-US" sz="2800" lang="en-US">
                <a:solidFill>
                  <a:srgbClr val="7030A0"/>
                </a:solidFill>
              </a:rPr>
              <a:t>b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ic </a:t>
            </a:r>
            <a:r>
              <a:rPr altLang="en-US" sz="2800" lang="en-US">
                <a:solidFill>
                  <a:srgbClr val="7030A0"/>
                </a:solidFill>
              </a:rPr>
              <a:t>k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k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2670097" y="4478655"/>
            <a:ext cx="6407228" cy="218693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GB">
                <a:solidFill>
                  <a:srgbClr val="000000"/>
                </a:solidFill>
              </a:rPr>
              <a:t>📌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ion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 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able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nd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cient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hod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or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rcement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-</a:t>
            </a:r>
            <a:r>
              <a:rPr altLang="en-US" sz="2800" lang="en-US">
                <a:solidFill>
                  <a:srgbClr val="000000"/>
                </a:solidFill>
              </a:rPr>
              <a:t>w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ing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ng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lic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TextBox 8"/>
          <p:cNvSpPr txBox="1"/>
          <p:nvPr/>
        </p:nvSpPr>
        <p:spPr>
          <a:xfrm>
            <a:off x="1903722" y="1539122"/>
            <a:ext cx="7316477" cy="4701540"/>
          </a:xfrm>
          <a:prstGeom prst="rect"/>
          <a:solidFill>
            <a:srgbClr val="FFE100"/>
          </a:solidFill>
          <a:ln>
            <a:noFill/>
            <a:prstDash val="solid"/>
          </a:ln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altLang="en-US" dirty="0" sz="2800" lang="en-GB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⏩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ction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bilities </a:t>
            </a:r>
            <a:endParaRPr b="0" dirty="0" sz="2800" i="0" lang="en-US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800" lang="en-GB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⏩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racy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fying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800" lang="en-GB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⏩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lity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yment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ronment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800" lang="en-GB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⏩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ial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gration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lance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>
            <a:off x="0" y="2300324"/>
            <a:ext cx="9351317" cy="929639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80"/>
                </a:solidFill>
              </a:rPr>
              <a:t>1</a:t>
            </a:r>
            <a:r>
              <a:rPr b="1" sz="2800" lang="en-US">
                <a:solidFill>
                  <a:srgbClr val="000080"/>
                </a:solidFill>
              </a:rPr>
              <a:t>.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C</a:t>
            </a:r>
            <a:r>
              <a:rPr b="1" sz="2800" lang="en-US">
                <a:solidFill>
                  <a:srgbClr val="000080"/>
                </a:solidFill>
              </a:rPr>
              <a:t>o</a:t>
            </a:r>
            <a:r>
              <a:rPr b="1" sz="2800" lang="en-US">
                <a:solidFill>
                  <a:srgbClr val="000080"/>
                </a:solidFill>
              </a:rPr>
              <a:t>n</a:t>
            </a:r>
            <a:r>
              <a:rPr b="1" sz="2800" lang="en-US">
                <a:solidFill>
                  <a:srgbClr val="000080"/>
                </a:solidFill>
              </a:rPr>
              <a:t>v</a:t>
            </a:r>
            <a:r>
              <a:rPr b="1" sz="2800" lang="en-US">
                <a:solidFill>
                  <a:srgbClr val="000080"/>
                </a:solidFill>
              </a:rPr>
              <a:t>o</a:t>
            </a:r>
            <a:r>
              <a:rPr b="1" sz="2800" lang="en-US">
                <a:solidFill>
                  <a:srgbClr val="000080"/>
                </a:solidFill>
              </a:rPr>
              <a:t>l</a:t>
            </a:r>
            <a:r>
              <a:rPr b="1" sz="2800" lang="en-US">
                <a:solidFill>
                  <a:srgbClr val="000080"/>
                </a:solidFill>
              </a:rPr>
              <a:t>u</a:t>
            </a:r>
            <a:r>
              <a:rPr b="1" sz="2800" lang="en-US">
                <a:solidFill>
                  <a:srgbClr val="000080"/>
                </a:solidFill>
              </a:rPr>
              <a:t>t</a:t>
            </a:r>
            <a:r>
              <a:rPr b="1" sz="2800" lang="en-US">
                <a:solidFill>
                  <a:srgbClr val="000080"/>
                </a:solidFill>
              </a:rPr>
              <a:t>i</a:t>
            </a:r>
            <a:r>
              <a:rPr b="1" sz="2800" lang="en-US">
                <a:solidFill>
                  <a:srgbClr val="000080"/>
                </a:solidFill>
              </a:rPr>
              <a:t>o</a:t>
            </a:r>
            <a:r>
              <a:rPr b="1" sz="2800" lang="en-US">
                <a:solidFill>
                  <a:srgbClr val="000080"/>
                </a:solidFill>
              </a:rPr>
              <a:t>n</a:t>
            </a:r>
            <a:r>
              <a:rPr b="1" sz="2800" lang="en-US">
                <a:solidFill>
                  <a:srgbClr val="000080"/>
                </a:solidFill>
              </a:rPr>
              <a:t>a</a:t>
            </a:r>
            <a:r>
              <a:rPr b="1" sz="2800" lang="en-US">
                <a:solidFill>
                  <a:srgbClr val="000080"/>
                </a:solidFill>
              </a:rPr>
              <a:t>l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N</a:t>
            </a:r>
            <a:r>
              <a:rPr b="1" sz="2800" lang="en-US">
                <a:solidFill>
                  <a:srgbClr val="000080"/>
                </a:solidFill>
              </a:rPr>
              <a:t>e</a:t>
            </a:r>
            <a:r>
              <a:rPr b="1" sz="2800" lang="en-US">
                <a:solidFill>
                  <a:srgbClr val="000080"/>
                </a:solidFill>
              </a:rPr>
              <a:t>u</a:t>
            </a:r>
            <a:r>
              <a:rPr b="1" sz="2800" lang="en-US">
                <a:solidFill>
                  <a:srgbClr val="000080"/>
                </a:solidFill>
              </a:rPr>
              <a:t>r</a:t>
            </a:r>
            <a:r>
              <a:rPr b="1" sz="2800" lang="en-US">
                <a:solidFill>
                  <a:srgbClr val="000080"/>
                </a:solidFill>
              </a:rPr>
              <a:t>a</a:t>
            </a:r>
            <a:r>
              <a:rPr b="1" sz="2800" lang="en-US">
                <a:solidFill>
                  <a:srgbClr val="000080"/>
                </a:solidFill>
              </a:rPr>
              <a:t>l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N</a:t>
            </a:r>
            <a:r>
              <a:rPr b="1" sz="2800" lang="en-US">
                <a:solidFill>
                  <a:srgbClr val="000080"/>
                </a:solidFill>
              </a:rPr>
              <a:t>e</a:t>
            </a:r>
            <a:r>
              <a:rPr b="1" sz="2800" lang="en-US">
                <a:solidFill>
                  <a:srgbClr val="000080"/>
                </a:solidFill>
              </a:rPr>
              <a:t>twork </a:t>
            </a:r>
            <a:r>
              <a:rPr b="1" sz="2800" lang="en-US">
                <a:solidFill>
                  <a:srgbClr val="000080"/>
                </a:solidFill>
              </a:rPr>
              <a:t>(</a:t>
            </a:r>
            <a:r>
              <a:rPr b="1" sz="2800" lang="en-US">
                <a:solidFill>
                  <a:srgbClr val="000080"/>
                </a:solidFill>
              </a:rPr>
              <a:t>C</a:t>
            </a:r>
            <a:r>
              <a:rPr b="1" sz="2800" lang="en-US">
                <a:solidFill>
                  <a:srgbClr val="000080"/>
                </a:solidFill>
              </a:rPr>
              <a:t>N</a:t>
            </a:r>
            <a:r>
              <a:rPr b="1" sz="2800" lang="en-US">
                <a:solidFill>
                  <a:srgbClr val="000080"/>
                </a:solidFill>
              </a:rPr>
              <a:t>N</a:t>
            </a:r>
            <a:r>
              <a:rPr b="1" sz="2800" lang="en-US">
                <a:solidFill>
                  <a:srgbClr val="000080"/>
                </a:solidFill>
              </a:rPr>
              <a:t>)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A</a:t>
            </a:r>
            <a:r>
              <a:rPr b="1" sz="2800" lang="en-US">
                <a:solidFill>
                  <a:srgbClr val="000080"/>
                </a:solidFill>
              </a:rPr>
              <a:t>r</a:t>
            </a:r>
            <a:r>
              <a:rPr b="1" sz="2800" lang="en-US">
                <a:solidFill>
                  <a:srgbClr val="000080"/>
                </a:solidFill>
              </a:rPr>
              <a:t>c</a:t>
            </a:r>
            <a:r>
              <a:rPr b="1" sz="2800" lang="en-US">
                <a:solidFill>
                  <a:srgbClr val="000080"/>
                </a:solidFill>
              </a:rPr>
              <a:t>h</a:t>
            </a:r>
            <a:r>
              <a:rPr b="1" sz="2800" lang="en-US">
                <a:solidFill>
                  <a:srgbClr val="000080"/>
                </a:solidFill>
              </a:rPr>
              <a:t>i</a:t>
            </a:r>
            <a:r>
              <a:rPr b="1" sz="2800" lang="en-US">
                <a:solidFill>
                  <a:srgbClr val="000080"/>
                </a:solidFill>
              </a:rPr>
              <a:t>tecture</a:t>
            </a:r>
            <a:r>
              <a:rPr b="1" sz="2800" lang="en-US">
                <a:solidFill>
                  <a:srgbClr val="000080"/>
                </a:solidFill>
              </a:rPr>
              <a:t>: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endParaRPr b="1" sz="2800" lang="en-GB">
              <a:solidFill>
                <a:srgbClr val="000080"/>
              </a:solidFill>
            </a:endParaRPr>
          </a:p>
          <a:p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endParaRPr b="1" sz="2800" lang="en-GB">
              <a:solidFill>
                <a:srgbClr val="000080"/>
              </a:solidFill>
            </a:endParaRPr>
          </a:p>
        </p:txBody>
      </p:sp>
      <p:sp>
        <p:nvSpPr>
          <p:cNvPr id="1048612" name=""/>
          <p:cNvSpPr txBox="1"/>
          <p:nvPr/>
        </p:nvSpPr>
        <p:spPr>
          <a:xfrm>
            <a:off x="43679" y="2300324"/>
            <a:ext cx="9611091" cy="4701540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➡️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fication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ity </a:t>
            </a:r>
            <a:r>
              <a:rPr altLang="en-US" sz="2800" lang="en-US">
                <a:solidFill>
                  <a:srgbClr val="000000"/>
                </a:solidFill>
              </a:rPr>
              <a:t>to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➡️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W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'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tecture </a:t>
            </a:r>
            <a:r>
              <a:rPr altLang="en-US" sz="2800" lang="en-US">
                <a:solidFill>
                  <a:srgbClr val="000000"/>
                </a:solidFill>
              </a:rPr>
              <a:t>optimised </a:t>
            </a:r>
            <a:r>
              <a:rPr altLang="en-US" sz="2800" lang="en-US">
                <a:solidFill>
                  <a:srgbClr val="000000"/>
                </a:solidFill>
              </a:rPr>
              <a:t>for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e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sification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suring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2060"/>
                </a:solidFill>
              </a:rPr>
              <a:t>2</a:t>
            </a:r>
            <a:r>
              <a:rPr altLang="en-US" sz="2800" lang="en-US">
                <a:solidFill>
                  <a:srgbClr val="002060"/>
                </a:solidFill>
              </a:rPr>
              <a:t>.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D</a:t>
            </a:r>
            <a:r>
              <a:rPr altLang="en-US" sz="2800" lang="en-US">
                <a:solidFill>
                  <a:srgbClr val="002060"/>
                </a:solidFill>
              </a:rPr>
              <a:t>a</a:t>
            </a:r>
            <a:r>
              <a:rPr altLang="en-US" sz="2800" lang="en-US">
                <a:solidFill>
                  <a:srgbClr val="002060"/>
                </a:solidFill>
              </a:rPr>
              <a:t>t</a:t>
            </a:r>
            <a:r>
              <a:rPr altLang="en-US" sz="2800" lang="en-US">
                <a:solidFill>
                  <a:srgbClr val="002060"/>
                </a:solidFill>
              </a:rPr>
              <a:t>a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p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p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o</a:t>
            </a:r>
            <a:r>
              <a:rPr altLang="en-US" sz="2800" lang="en-US">
                <a:solidFill>
                  <a:srgbClr val="002060"/>
                </a:solidFill>
              </a:rPr>
              <a:t>c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ing</a:t>
            </a:r>
            <a:r>
              <a:rPr altLang="en-US" sz="2800" lang="en-US">
                <a:solidFill>
                  <a:srgbClr val="002060"/>
                </a:solidFill>
              </a:rPr>
              <a:t>: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GB">
                <a:solidFill>
                  <a:srgbClr val="002060"/>
                </a:solidFill>
              </a:rPr>
              <a:t>➡️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P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i</a:t>
            </a:r>
            <a:r>
              <a:rPr altLang="en-US" sz="2800" lang="en-US">
                <a:solidFill>
                  <a:srgbClr val="002060"/>
                </a:solidFill>
              </a:rPr>
              <a:t>o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to </a:t>
            </a:r>
            <a:r>
              <a:rPr altLang="en-US" sz="2800" lang="en-US">
                <a:solidFill>
                  <a:srgbClr val="002060"/>
                </a:solidFill>
              </a:rPr>
              <a:t>t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a</a:t>
            </a:r>
            <a:r>
              <a:rPr altLang="en-US" sz="2800" lang="en-US">
                <a:solidFill>
                  <a:srgbClr val="002060"/>
                </a:solidFill>
              </a:rPr>
              <a:t>i</a:t>
            </a:r>
            <a:r>
              <a:rPr altLang="en-US" sz="2800" lang="en-US">
                <a:solidFill>
                  <a:srgbClr val="002060"/>
                </a:solidFill>
              </a:rPr>
              <a:t>ning</a:t>
            </a:r>
            <a:r>
              <a:rPr altLang="en-US" sz="2800" lang="en-US">
                <a:solidFill>
                  <a:srgbClr val="002060"/>
                </a:solidFill>
              </a:rPr>
              <a:t>,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o</a:t>
            </a:r>
            <a:r>
              <a:rPr altLang="en-US" sz="2800" lang="en-US">
                <a:solidFill>
                  <a:srgbClr val="002060"/>
                </a:solidFill>
              </a:rPr>
              <a:t>u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d</a:t>
            </a:r>
            <a:r>
              <a:rPr altLang="en-US" sz="2800" lang="en-US">
                <a:solidFill>
                  <a:srgbClr val="002060"/>
                </a:solidFill>
              </a:rPr>
              <a:t>a</a:t>
            </a:r>
            <a:r>
              <a:rPr altLang="en-US" sz="2800" lang="en-US">
                <a:solidFill>
                  <a:srgbClr val="002060"/>
                </a:solidFill>
              </a:rPr>
              <a:t>t</a:t>
            </a:r>
            <a:r>
              <a:rPr altLang="en-US" sz="2800" lang="en-US">
                <a:solidFill>
                  <a:srgbClr val="002060"/>
                </a:solidFill>
              </a:rPr>
              <a:t>a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t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u</a:t>
            </a:r>
            <a:r>
              <a:rPr altLang="en-US" sz="2800" lang="en-US">
                <a:solidFill>
                  <a:srgbClr val="002060"/>
                </a:solidFill>
              </a:rPr>
              <a:t>n</a:t>
            </a:r>
            <a:r>
              <a:rPr altLang="en-US" sz="2800" lang="en-US">
                <a:solidFill>
                  <a:srgbClr val="002060"/>
                </a:solidFill>
              </a:rPr>
              <a:t>d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g</a:t>
            </a:r>
            <a:r>
              <a:rPr altLang="en-US" sz="2800" lang="en-US">
                <a:solidFill>
                  <a:srgbClr val="002060"/>
                </a:solidFill>
              </a:rPr>
              <a:t>o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p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p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o</a:t>
            </a:r>
            <a:r>
              <a:rPr altLang="en-US" sz="2800" lang="en-US">
                <a:solidFill>
                  <a:srgbClr val="002060"/>
                </a:solidFill>
              </a:rPr>
              <a:t>c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ing 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t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p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2024-09-03T06:21:24Z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1658500e43484477a87af5488dcf6852</vt:lpwstr>
  </property>
</Properties>
</file>