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25" r:id="rId1"/>
  </p:sldMasterIdLst>
  <p:notesMasterIdLst>
    <p:notesMasterId r:id="rId28"/>
  </p:notesMasterIdLst>
  <p:sldIdLst>
    <p:sldId id="256" r:id="rId2"/>
    <p:sldId id="257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Nunito" panose="020B0604020202020204" charset="0"/>
      <p:regular r:id="rId33"/>
      <p:bold r:id="rId34"/>
      <p:italic r:id="rId35"/>
      <p:boldItalic r:id="rId36"/>
    </p:embeddedFont>
    <p:embeddedFont>
      <p:font typeface="Old Standard TT" panose="020B0604020202020204" charset="0"/>
      <p:regular r:id="rId37"/>
      <p:bold r:id="rId38"/>
      <p: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ABBBC-B469-42B8-BC83-B2EF25EA3393}" v="50" dt="2021-02-03T19:26:45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360" y="-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yson Katuuo" userId="dca5017d8f71bb59" providerId="LiveId" clId="{33CABBBC-B469-42B8-BC83-B2EF25EA3393}"/>
    <pc:docChg chg="undo custSel addSld delSld modSld modMainMaster">
      <pc:chgData name="Edyson Katuuo" userId="dca5017d8f71bb59" providerId="LiveId" clId="{33CABBBC-B469-42B8-BC83-B2EF25EA3393}" dt="2021-02-03T20:44:51.395" v="1525" actId="1076"/>
      <pc:docMkLst>
        <pc:docMk/>
      </pc:docMkLst>
      <pc:sldChg chg="addSp delSp modSp mod setBg setClrOvrMap delDesignElem">
        <pc:chgData name="Edyson Katuuo" userId="dca5017d8f71bb59" providerId="LiveId" clId="{33CABBBC-B469-42B8-BC83-B2EF25EA3393}" dt="2021-02-03T03:54:27.945" v="497" actId="14100"/>
        <pc:sldMkLst>
          <pc:docMk/>
          <pc:sldMk cId="0" sldId="256"/>
        </pc:sldMkLst>
        <pc:spChg chg="add del mod">
          <ac:chgData name="Edyson Katuuo" userId="dca5017d8f71bb59" providerId="LiveId" clId="{33CABBBC-B469-42B8-BC83-B2EF25EA3393}" dt="2021-02-03T03:04:07.163" v="42" actId="21"/>
          <ac:spMkLst>
            <pc:docMk/>
            <pc:sldMk cId="0" sldId="256"/>
            <ac:spMk id="3" creationId="{753E7C5C-3004-4C5A-8779-4D481CF02CE8}"/>
          </ac:spMkLst>
        </pc:spChg>
        <pc:spChg chg="del mod">
          <ac:chgData name="Edyson Katuuo" userId="dca5017d8f71bb59" providerId="LiveId" clId="{33CABBBC-B469-42B8-BC83-B2EF25EA3393}" dt="2021-02-03T03:04:00.819" v="41" actId="21"/>
          <ac:spMkLst>
            <pc:docMk/>
            <pc:sldMk cId="0" sldId="256"/>
            <ac:spMk id="59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3:54:11.938" v="496" actId="255"/>
          <ac:spMkLst>
            <pc:docMk/>
            <pc:sldMk cId="0" sldId="256"/>
            <ac:spMk id="60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3:54:27.945" v="497" actId="14100"/>
          <ac:spMkLst>
            <pc:docMk/>
            <pc:sldMk cId="0" sldId="256"/>
            <ac:spMk id="61" creationId="{00000000-0000-0000-0000-000000000000}"/>
          </ac:spMkLst>
        </pc:spChg>
        <pc:spChg chg="add del">
          <ac:chgData name="Edyson Katuuo" userId="dca5017d8f71bb59" providerId="LiveId" clId="{33CABBBC-B469-42B8-BC83-B2EF25EA3393}" dt="2021-02-03T03:06:46.268" v="81" actId="26606"/>
          <ac:spMkLst>
            <pc:docMk/>
            <pc:sldMk cId="0" sldId="256"/>
            <ac:spMk id="63" creationId="{CA3FC43A-F2E5-409E-8C82-7DC3B69EA268}"/>
          </ac:spMkLst>
        </pc:spChg>
        <pc:spChg chg="add del">
          <ac:chgData name="Edyson Katuuo" userId="dca5017d8f71bb59" providerId="LiveId" clId="{33CABBBC-B469-42B8-BC83-B2EF25EA3393}" dt="2021-02-03T03:06:46.268" v="81" actId="26606"/>
          <ac:spMkLst>
            <pc:docMk/>
            <pc:sldMk cId="0" sldId="256"/>
            <ac:spMk id="64" creationId="{1EEBFF7B-A218-4767-9A82-7ADFE8C9390D}"/>
          </ac:spMkLst>
        </pc:spChg>
        <pc:spChg chg="add del">
          <ac:chgData name="Edyson Katuuo" userId="dca5017d8f71bb59" providerId="LiveId" clId="{33CABBBC-B469-42B8-BC83-B2EF25EA3393}" dt="2021-02-03T03:07:31.703" v="92"/>
          <ac:spMkLst>
            <pc:docMk/>
            <pc:sldMk cId="0" sldId="256"/>
            <ac:spMk id="65" creationId="{50496C6C-A85F-426B-9ED1-3444166CE4E1}"/>
          </ac:spMkLst>
        </pc:spChg>
        <pc:spChg chg="add del">
          <ac:chgData name="Edyson Katuuo" userId="dca5017d8f71bb59" providerId="LiveId" clId="{33CABBBC-B469-42B8-BC83-B2EF25EA3393}" dt="2021-02-03T03:06:04.900" v="56"/>
          <ac:spMkLst>
            <pc:docMk/>
            <pc:sldMk cId="0" sldId="256"/>
            <ac:spMk id="66" creationId="{23522FE7-5A29-4EF6-B1EF-2CA55748A772}"/>
          </ac:spMkLst>
        </pc:spChg>
        <pc:spChg chg="add del">
          <ac:chgData name="Edyson Katuuo" userId="dca5017d8f71bb59" providerId="LiveId" clId="{33CABBBC-B469-42B8-BC83-B2EF25EA3393}" dt="2021-02-03T03:06:52.566" v="87"/>
          <ac:spMkLst>
            <pc:docMk/>
            <pc:sldMk cId="0" sldId="256"/>
            <ac:spMk id="69" creationId="{8BA3D8AB-075F-4BA0-86FD-E58CCD85BC6E}"/>
          </ac:spMkLst>
        </pc:spChg>
        <pc:spChg chg="add del">
          <ac:chgData name="Edyson Katuuo" userId="dca5017d8f71bb59" providerId="LiveId" clId="{33CABBBC-B469-42B8-BC83-B2EF25EA3393}" dt="2021-02-03T03:06:52.566" v="87"/>
          <ac:spMkLst>
            <pc:docMk/>
            <pc:sldMk cId="0" sldId="256"/>
            <ac:spMk id="71" creationId="{33801627-6861-4EA9-BE98-E0CE33A894D9}"/>
          </ac:spMkLst>
        </pc:spChg>
        <pc:spChg chg="add del">
          <ac:chgData name="Edyson Katuuo" userId="dca5017d8f71bb59" providerId="LiveId" clId="{33CABBBC-B469-42B8-BC83-B2EF25EA3393}" dt="2021-02-03T03:06:52.566" v="87"/>
          <ac:spMkLst>
            <pc:docMk/>
            <pc:sldMk cId="0" sldId="256"/>
            <ac:spMk id="73" creationId="{93C1483F-490E-4C8A-8765-1F8AF0C67D5F}"/>
          </ac:spMkLst>
        </pc:spChg>
        <pc:spChg chg="add del">
          <ac:chgData name="Edyson Katuuo" userId="dca5017d8f71bb59" providerId="LiveId" clId="{33CABBBC-B469-42B8-BC83-B2EF25EA3393}" dt="2021-02-03T03:06:04.900" v="56"/>
          <ac:spMkLst>
            <pc:docMk/>
            <pc:sldMk cId="0" sldId="256"/>
            <ac:spMk id="74" creationId="{54F891EB-ED45-44C3-95D6-FFB2EC07FA10}"/>
          </ac:spMkLst>
        </pc:spChg>
        <pc:spChg chg="add del">
          <ac:chgData name="Edyson Katuuo" userId="dca5017d8f71bb59" providerId="LiveId" clId="{33CABBBC-B469-42B8-BC83-B2EF25EA3393}" dt="2021-02-03T03:06:52.566" v="87"/>
          <ac:spMkLst>
            <pc:docMk/>
            <pc:sldMk cId="0" sldId="256"/>
            <ac:spMk id="75" creationId="{0249BF42-D05C-4553-9417-7B8695759291}"/>
          </ac:spMkLst>
        </pc:spChg>
        <pc:spChg chg="add del">
          <ac:chgData name="Edyson Katuuo" userId="dca5017d8f71bb59" providerId="LiveId" clId="{33CABBBC-B469-42B8-BC83-B2EF25EA3393}" dt="2021-02-03T03:06:04.900" v="56"/>
          <ac:spMkLst>
            <pc:docMk/>
            <pc:sldMk cId="0" sldId="256"/>
            <ac:spMk id="76" creationId="{2EA385B8-7C85-4CE0-AE3A-00EB627B3443}"/>
          </ac:spMkLst>
        </pc:spChg>
        <pc:spChg chg="add del">
          <ac:chgData name="Edyson Katuuo" userId="dca5017d8f71bb59" providerId="LiveId" clId="{33CABBBC-B469-42B8-BC83-B2EF25EA3393}" dt="2021-02-03T03:43:52.775" v="440"/>
          <ac:spMkLst>
            <pc:docMk/>
            <pc:sldMk cId="0" sldId="256"/>
            <ac:spMk id="81" creationId="{A8DB9CD9-59B1-4D73-BC4C-98796A48EF9B}"/>
          </ac:spMkLst>
        </pc:spChg>
        <pc:spChg chg="add del">
          <ac:chgData name="Edyson Katuuo" userId="dca5017d8f71bb59" providerId="LiveId" clId="{33CABBBC-B469-42B8-BC83-B2EF25EA3393}" dt="2021-02-03T03:43:52.775" v="440"/>
          <ac:spMkLst>
            <pc:docMk/>
            <pc:sldMk cId="0" sldId="256"/>
            <ac:spMk id="82" creationId="{8874A6A9-41FF-4E33-AFA8-F9F81436A59E}"/>
          </ac:spMkLst>
        </pc:spChg>
        <pc:spChg chg="add del">
          <ac:chgData name="Edyson Katuuo" userId="dca5017d8f71bb59" providerId="LiveId" clId="{33CABBBC-B469-42B8-BC83-B2EF25EA3393}" dt="2021-02-03T03:51:13.903" v="475" actId="26606"/>
          <ac:spMkLst>
            <pc:docMk/>
            <pc:sldMk cId="0" sldId="256"/>
            <ac:spMk id="91" creationId="{50496C6C-A85F-426B-9ED1-3444166CE4E1}"/>
          </ac:spMkLst>
        </pc:spChg>
        <pc:spChg chg="add del">
          <ac:chgData name="Edyson Katuuo" userId="dca5017d8f71bb59" providerId="LiveId" clId="{33CABBBC-B469-42B8-BC83-B2EF25EA3393}" dt="2021-02-03T03:51:21.096" v="477" actId="26606"/>
          <ac:spMkLst>
            <pc:docMk/>
            <pc:sldMk cId="0" sldId="256"/>
            <ac:spMk id="95" creationId="{9CD9ACDE-8038-488C-AB0C-5FD1A373C8CD}"/>
          </ac:spMkLst>
        </pc:spChg>
        <pc:spChg chg="add del">
          <ac:chgData name="Edyson Katuuo" userId="dca5017d8f71bb59" providerId="LiveId" clId="{33CABBBC-B469-42B8-BC83-B2EF25EA3393}" dt="2021-02-03T03:51:21.096" v="477" actId="26606"/>
          <ac:spMkLst>
            <pc:docMk/>
            <pc:sldMk cId="0" sldId="256"/>
            <ac:spMk id="96" creationId="{DA6C2449-5F66-4753-AAA3-4AD81E57A0E5}"/>
          </ac:spMkLst>
        </pc:spChg>
        <pc:spChg chg="add del">
          <ac:chgData name="Edyson Katuuo" userId="dca5017d8f71bb59" providerId="LiveId" clId="{33CABBBC-B469-42B8-BC83-B2EF25EA3393}" dt="2021-02-03T03:51:26.511" v="479" actId="26606"/>
          <ac:spMkLst>
            <pc:docMk/>
            <pc:sldMk cId="0" sldId="256"/>
            <ac:spMk id="100" creationId="{934B872D-6FE9-472A-9E92-342E41DA7C2B}"/>
          </ac:spMkLst>
        </pc:spChg>
        <pc:spChg chg="add del">
          <ac:chgData name="Edyson Katuuo" userId="dca5017d8f71bb59" providerId="LiveId" clId="{33CABBBC-B469-42B8-BC83-B2EF25EA3393}" dt="2021-02-03T03:51:26.511" v="479" actId="26606"/>
          <ac:spMkLst>
            <pc:docMk/>
            <pc:sldMk cId="0" sldId="256"/>
            <ac:spMk id="101" creationId="{488DEBA6-2ED2-4FED-8AAB-2F855348DDCC}"/>
          </ac:spMkLst>
        </pc:spChg>
        <pc:spChg chg="add del">
          <ac:chgData name="Edyson Katuuo" userId="dca5017d8f71bb59" providerId="LiveId" clId="{33CABBBC-B469-42B8-BC83-B2EF25EA3393}" dt="2021-02-03T03:51:37.951" v="481" actId="26606"/>
          <ac:spMkLst>
            <pc:docMk/>
            <pc:sldMk cId="0" sldId="256"/>
            <ac:spMk id="105" creationId="{26A3F16E-CC60-4737-8CBB-9568A351D30B}"/>
          </ac:spMkLst>
        </pc:spChg>
        <pc:spChg chg="add del">
          <ac:chgData name="Edyson Katuuo" userId="dca5017d8f71bb59" providerId="LiveId" clId="{33CABBBC-B469-42B8-BC83-B2EF25EA3393}" dt="2021-02-03T03:51:37.951" v="481" actId="26606"/>
          <ac:spMkLst>
            <pc:docMk/>
            <pc:sldMk cId="0" sldId="256"/>
            <ac:spMk id="106" creationId="{C0DABE73-66EA-42B0-AB0A-9FB1C0AD7AEB}"/>
          </ac:spMkLst>
        </pc:spChg>
        <pc:spChg chg="add del">
          <ac:chgData name="Edyson Katuuo" userId="dca5017d8f71bb59" providerId="LiveId" clId="{33CABBBC-B469-42B8-BC83-B2EF25EA3393}" dt="2021-02-03T03:51:44.169" v="483" actId="26606"/>
          <ac:spMkLst>
            <pc:docMk/>
            <pc:sldMk cId="0" sldId="256"/>
            <ac:spMk id="110" creationId="{637BD688-14A6-4B96-B8A2-3CD81C054FCE}"/>
          </ac:spMkLst>
        </pc:spChg>
        <pc:spChg chg="add del">
          <ac:chgData name="Edyson Katuuo" userId="dca5017d8f71bb59" providerId="LiveId" clId="{33CABBBC-B469-42B8-BC83-B2EF25EA3393}" dt="2021-02-03T03:51:44.169" v="483" actId="26606"/>
          <ac:spMkLst>
            <pc:docMk/>
            <pc:sldMk cId="0" sldId="256"/>
            <ac:spMk id="111" creationId="{B7B2544F-CA5E-40F6-9525-716A90C83FC5}"/>
          </ac:spMkLst>
        </pc:spChg>
        <pc:spChg chg="add del">
          <ac:chgData name="Edyson Katuuo" userId="dca5017d8f71bb59" providerId="LiveId" clId="{33CABBBC-B469-42B8-BC83-B2EF25EA3393}" dt="2021-02-03T03:51:48.981" v="485" actId="26606"/>
          <ac:spMkLst>
            <pc:docMk/>
            <pc:sldMk cId="0" sldId="256"/>
            <ac:spMk id="115" creationId="{24C41CF4-4A13-4AA9-9300-CB7A2E37C861}"/>
          </ac:spMkLst>
        </pc:spChg>
        <pc:spChg chg="add del">
          <ac:chgData name="Edyson Katuuo" userId="dca5017d8f71bb59" providerId="LiveId" clId="{33CABBBC-B469-42B8-BC83-B2EF25EA3393}" dt="2021-02-03T03:52:13.393" v="488"/>
          <ac:spMkLst>
            <pc:docMk/>
            <pc:sldMk cId="0" sldId="256"/>
            <ac:spMk id="119" creationId="{26A3F16E-CC60-4737-8CBB-9568A351D30B}"/>
          </ac:spMkLst>
        </pc:spChg>
        <pc:spChg chg="add del">
          <ac:chgData name="Edyson Katuuo" userId="dca5017d8f71bb59" providerId="LiveId" clId="{33CABBBC-B469-42B8-BC83-B2EF25EA3393}" dt="2021-02-03T03:52:13.393" v="488"/>
          <ac:spMkLst>
            <pc:docMk/>
            <pc:sldMk cId="0" sldId="256"/>
            <ac:spMk id="120" creationId="{C0DABE73-66EA-42B0-AB0A-9FB1C0AD7AEB}"/>
          </ac:spMkLst>
        </pc:spChg>
        <pc:grpChg chg="add del">
          <ac:chgData name="Edyson Katuuo" userId="dca5017d8f71bb59" providerId="LiveId" clId="{33CABBBC-B469-42B8-BC83-B2EF25EA3393}" dt="2021-02-03T03:43:52.775" v="440"/>
          <ac:grpSpMkLst>
            <pc:docMk/>
            <pc:sldMk cId="0" sldId="256"/>
            <ac:grpSpMk id="83" creationId="{721D730E-1F97-4071-B143-B05E6D2599BC}"/>
          </ac:grpSpMkLst>
        </pc:grpChg>
        <pc:picChg chg="add del">
          <ac:chgData name="Edyson Katuuo" userId="dca5017d8f71bb59" providerId="LiveId" clId="{33CABBBC-B469-42B8-BC83-B2EF25EA3393}" dt="2021-02-03T03:06:04.900" v="56"/>
          <ac:picMkLst>
            <pc:docMk/>
            <pc:sldMk cId="0" sldId="256"/>
            <ac:picMk id="68" creationId="{C2192E09-EBC7-416C-B887-DFF915D7F43D}"/>
          </ac:picMkLst>
        </pc:picChg>
        <pc:picChg chg="add del">
          <ac:chgData name="Edyson Katuuo" userId="dca5017d8f71bb59" providerId="LiveId" clId="{33CABBBC-B469-42B8-BC83-B2EF25EA3393}" dt="2021-02-03T03:07:31.703" v="92"/>
          <ac:picMkLst>
            <pc:docMk/>
            <pc:sldMk cId="0" sldId="256"/>
            <ac:picMk id="79" creationId="{D912EF34-0253-41FD-9940-D8FBB7DE74B1}"/>
          </ac:picMkLst>
        </pc:picChg>
        <pc:picChg chg="add del">
          <ac:chgData name="Edyson Katuuo" userId="dca5017d8f71bb59" providerId="LiveId" clId="{33CABBBC-B469-42B8-BC83-B2EF25EA3393}" dt="2021-02-03T03:06:04.900" v="56"/>
          <ac:picMkLst>
            <pc:docMk/>
            <pc:sldMk cId="0" sldId="256"/>
            <ac:picMk id="80" creationId="{DCC0100C-A457-45B1-8A8B-8740F43EC158}"/>
          </ac:picMkLst>
        </pc:picChg>
        <pc:picChg chg="add del">
          <ac:chgData name="Edyson Katuuo" userId="dca5017d8f71bb59" providerId="LiveId" clId="{33CABBBC-B469-42B8-BC83-B2EF25EA3393}" dt="2021-02-03T03:51:13.903" v="475" actId="26606"/>
          <ac:picMkLst>
            <pc:docMk/>
            <pc:sldMk cId="0" sldId="256"/>
            <ac:picMk id="93" creationId="{D912EF34-0253-41FD-9940-D8FBB7DE74B1}"/>
          </ac:picMkLst>
        </pc:picChg>
        <pc:picChg chg="add del">
          <ac:chgData name="Edyson Katuuo" userId="dca5017d8f71bb59" providerId="LiveId" clId="{33CABBBC-B469-42B8-BC83-B2EF25EA3393}" dt="2021-02-03T03:51:21.096" v="477" actId="26606"/>
          <ac:picMkLst>
            <pc:docMk/>
            <pc:sldMk cId="0" sldId="256"/>
            <ac:picMk id="97" creationId="{A57D80F0-E0CE-4DCF-A32A-DB7CE736472A}"/>
          </ac:picMkLst>
        </pc:picChg>
        <pc:picChg chg="add del">
          <ac:chgData name="Edyson Katuuo" userId="dca5017d8f71bb59" providerId="LiveId" clId="{33CABBBC-B469-42B8-BC83-B2EF25EA3393}" dt="2021-02-03T03:51:26.511" v="479" actId="26606"/>
          <ac:picMkLst>
            <pc:docMk/>
            <pc:sldMk cId="0" sldId="256"/>
            <ac:picMk id="99" creationId="{9A22DDE2-FB2D-421B-B377-F9AD495CE9BB}"/>
          </ac:picMkLst>
        </pc:picChg>
        <pc:picChg chg="add del">
          <ac:chgData name="Edyson Katuuo" userId="dca5017d8f71bb59" providerId="LiveId" clId="{33CABBBC-B469-42B8-BC83-B2EF25EA3393}" dt="2021-02-03T03:51:26.511" v="479" actId="26606"/>
          <ac:picMkLst>
            <pc:docMk/>
            <pc:sldMk cId="0" sldId="256"/>
            <ac:picMk id="102" creationId="{32162F0F-A9B7-409A-AD12-ADD441861C0B}"/>
          </ac:picMkLst>
        </pc:picChg>
        <pc:picChg chg="add del">
          <ac:chgData name="Edyson Katuuo" userId="dca5017d8f71bb59" providerId="LiveId" clId="{33CABBBC-B469-42B8-BC83-B2EF25EA3393}" dt="2021-02-03T03:51:37.951" v="481" actId="26606"/>
          <ac:picMkLst>
            <pc:docMk/>
            <pc:sldMk cId="0" sldId="256"/>
            <ac:picMk id="104" creationId="{9A22DDE2-FB2D-421B-B377-F9AD495CE9BB}"/>
          </ac:picMkLst>
        </pc:picChg>
        <pc:picChg chg="add del">
          <ac:chgData name="Edyson Katuuo" userId="dca5017d8f71bb59" providerId="LiveId" clId="{33CABBBC-B469-42B8-BC83-B2EF25EA3393}" dt="2021-02-03T03:51:37.951" v="481" actId="26606"/>
          <ac:picMkLst>
            <pc:docMk/>
            <pc:sldMk cId="0" sldId="256"/>
            <ac:picMk id="107" creationId="{1E4917B9-5D95-4999-9E13-3568EDD42343}"/>
          </ac:picMkLst>
        </pc:picChg>
        <pc:picChg chg="add del">
          <ac:chgData name="Edyson Katuuo" userId="dca5017d8f71bb59" providerId="LiveId" clId="{33CABBBC-B469-42B8-BC83-B2EF25EA3393}" dt="2021-02-03T03:51:44.169" v="483" actId="26606"/>
          <ac:picMkLst>
            <pc:docMk/>
            <pc:sldMk cId="0" sldId="256"/>
            <ac:picMk id="109" creationId="{9A22DDE2-FB2D-421B-B377-F9AD495CE9BB}"/>
          </ac:picMkLst>
        </pc:picChg>
        <pc:picChg chg="add del">
          <ac:chgData name="Edyson Katuuo" userId="dca5017d8f71bb59" providerId="LiveId" clId="{33CABBBC-B469-42B8-BC83-B2EF25EA3393}" dt="2021-02-03T03:51:44.169" v="483" actId="26606"/>
          <ac:picMkLst>
            <pc:docMk/>
            <pc:sldMk cId="0" sldId="256"/>
            <ac:picMk id="112" creationId="{D2B93162-635C-46F5-97EC-E98C1659F1F0}"/>
          </ac:picMkLst>
        </pc:picChg>
        <pc:picChg chg="add del">
          <ac:chgData name="Edyson Katuuo" userId="dca5017d8f71bb59" providerId="LiveId" clId="{33CABBBC-B469-42B8-BC83-B2EF25EA3393}" dt="2021-02-03T03:51:48.981" v="485" actId="26606"/>
          <ac:picMkLst>
            <pc:docMk/>
            <pc:sldMk cId="0" sldId="256"/>
            <ac:picMk id="114" creationId="{9A22DDE2-FB2D-421B-B377-F9AD495CE9BB}"/>
          </ac:picMkLst>
        </pc:picChg>
        <pc:picChg chg="add del">
          <ac:chgData name="Edyson Katuuo" userId="dca5017d8f71bb59" providerId="LiveId" clId="{33CABBBC-B469-42B8-BC83-B2EF25EA3393}" dt="2021-02-03T03:52:13.393" v="488"/>
          <ac:picMkLst>
            <pc:docMk/>
            <pc:sldMk cId="0" sldId="256"/>
            <ac:picMk id="118" creationId="{9A22DDE2-FB2D-421B-B377-F9AD495CE9BB}"/>
          </ac:picMkLst>
        </pc:picChg>
        <pc:picChg chg="add del">
          <ac:chgData name="Edyson Katuuo" userId="dca5017d8f71bb59" providerId="LiveId" clId="{33CABBBC-B469-42B8-BC83-B2EF25EA3393}" dt="2021-02-03T03:52:13.393" v="488"/>
          <ac:picMkLst>
            <pc:docMk/>
            <pc:sldMk cId="0" sldId="256"/>
            <ac:picMk id="121" creationId="{1E4917B9-5D95-4999-9E13-3568EDD42343}"/>
          </ac:picMkLst>
        </pc:picChg>
        <pc:cxnChg chg="add del">
          <ac:chgData name="Edyson Katuuo" userId="dca5017d8f71bb59" providerId="LiveId" clId="{33CABBBC-B469-42B8-BC83-B2EF25EA3393}" dt="2021-02-03T03:06:47.932" v="84" actId="26606"/>
          <ac:cxnSpMkLst>
            <pc:docMk/>
            <pc:sldMk cId="0" sldId="256"/>
            <ac:cxnSpMk id="67" creationId="{D7E8ECA2-60A0-4D39-817D-F1E982ED7F9B}"/>
          </ac:cxnSpMkLst>
        </pc:cxnChg>
        <pc:cxnChg chg="add del">
          <ac:chgData name="Edyson Katuuo" userId="dca5017d8f71bb59" providerId="LiveId" clId="{33CABBBC-B469-42B8-BC83-B2EF25EA3393}" dt="2021-02-03T03:06:04.900" v="56"/>
          <ac:cxnSpMkLst>
            <pc:docMk/>
            <pc:sldMk cId="0" sldId="256"/>
            <ac:cxnSpMk id="70" creationId="{2924498D-E084-44BE-A196-CFCE35564350}"/>
          </ac:cxnSpMkLst>
        </pc:cxnChg>
        <pc:cxnChg chg="add del">
          <ac:chgData name="Edyson Katuuo" userId="dca5017d8f71bb59" providerId="LiveId" clId="{33CABBBC-B469-42B8-BC83-B2EF25EA3393}" dt="2021-02-03T03:06:04.900" v="56"/>
          <ac:cxnSpMkLst>
            <pc:docMk/>
            <pc:sldMk cId="0" sldId="256"/>
            <ac:cxnSpMk id="72" creationId="{14C12901-9FCC-461E-A64A-89B4791235E9}"/>
          </ac:cxnSpMkLst>
        </pc:cxnChg>
        <pc:cxnChg chg="add del">
          <ac:chgData name="Edyson Katuuo" userId="dca5017d8f71bb59" providerId="LiveId" clId="{33CABBBC-B469-42B8-BC83-B2EF25EA3393}" dt="2021-02-03T03:07:31.703" v="92"/>
          <ac:cxnSpMkLst>
            <pc:docMk/>
            <pc:sldMk cId="0" sldId="256"/>
            <ac:cxnSpMk id="77" creationId="{AD0EF22F-5D3C-4240-8C32-1B20803E5A89}"/>
          </ac:cxnSpMkLst>
        </pc:cxnChg>
        <pc:cxnChg chg="add del">
          <ac:chgData name="Edyson Katuuo" userId="dca5017d8f71bb59" providerId="LiveId" clId="{33CABBBC-B469-42B8-BC83-B2EF25EA3393}" dt="2021-02-03T03:06:04.900" v="56"/>
          <ac:cxnSpMkLst>
            <pc:docMk/>
            <pc:sldMk cId="0" sldId="256"/>
            <ac:cxnSpMk id="78" creationId="{19AF263B-E208-40DF-A182-5193478DCFA4}"/>
          </ac:cxnSpMkLst>
        </pc:cxnChg>
        <pc:cxnChg chg="add del">
          <ac:chgData name="Edyson Katuuo" userId="dca5017d8f71bb59" providerId="LiveId" clId="{33CABBBC-B469-42B8-BC83-B2EF25EA3393}" dt="2021-02-03T03:51:13.903" v="475" actId="26606"/>
          <ac:cxnSpMkLst>
            <pc:docMk/>
            <pc:sldMk cId="0" sldId="256"/>
            <ac:cxnSpMk id="92" creationId="{AD0EF22F-5D3C-4240-8C32-1B20803E5A89}"/>
          </ac:cxnSpMkLst>
        </pc:cxnChg>
        <pc:cxnChg chg="add del">
          <ac:chgData name="Edyson Katuuo" userId="dca5017d8f71bb59" providerId="LiveId" clId="{33CABBBC-B469-42B8-BC83-B2EF25EA3393}" dt="2021-02-03T03:51:48.981" v="485" actId="26606"/>
          <ac:cxnSpMkLst>
            <pc:docMk/>
            <pc:sldMk cId="0" sldId="256"/>
            <ac:cxnSpMk id="116" creationId="{7A77B115-9FF3-46AE-AE08-826DEB9A6246}"/>
          </ac:cxnSpMkLst>
        </pc:cxnChg>
      </pc:sldChg>
      <pc:sldChg chg="modSp mod modNotes">
        <pc:chgData name="Edyson Katuuo" userId="dca5017d8f71bb59" providerId="LiveId" clId="{33CABBBC-B469-42B8-BC83-B2EF25EA3393}" dt="2021-02-03T03:57:10.855" v="529" actId="1076"/>
        <pc:sldMkLst>
          <pc:docMk/>
          <pc:sldMk cId="0" sldId="257"/>
        </pc:sldMkLst>
        <pc:spChg chg="mod">
          <ac:chgData name="Edyson Katuuo" userId="dca5017d8f71bb59" providerId="LiveId" clId="{33CABBBC-B469-42B8-BC83-B2EF25EA3393}" dt="2021-02-03T03:57:10.855" v="529" actId="1076"/>
          <ac:spMkLst>
            <pc:docMk/>
            <pc:sldMk cId="0" sldId="257"/>
            <ac:spMk id="66" creationId="{00000000-0000-0000-0000-000000000000}"/>
          </ac:spMkLst>
        </pc:spChg>
      </pc:sldChg>
      <pc:sldChg chg="modSp mod modNotes">
        <pc:chgData name="Edyson Katuuo" userId="dca5017d8f71bb59" providerId="LiveId" clId="{33CABBBC-B469-42B8-BC83-B2EF25EA3393}" dt="2021-02-03T03:57:55.111" v="545" actId="1076"/>
        <pc:sldMkLst>
          <pc:docMk/>
          <pc:sldMk cId="0" sldId="259"/>
        </pc:sldMkLst>
        <pc:spChg chg="mod">
          <ac:chgData name="Edyson Katuuo" userId="dca5017d8f71bb59" providerId="LiveId" clId="{33CABBBC-B469-42B8-BC83-B2EF25EA3393}" dt="2021-02-03T03:57:55.111" v="545" actId="1076"/>
          <ac:spMkLst>
            <pc:docMk/>
            <pc:sldMk cId="0" sldId="259"/>
            <ac:spMk id="78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3:52:23.146" v="490"/>
          <ac:spMkLst>
            <pc:docMk/>
            <pc:sldMk cId="0" sldId="259"/>
            <ac:spMk id="79" creationId="{00000000-0000-0000-0000-000000000000}"/>
          </ac:spMkLst>
        </pc:spChg>
      </pc:sldChg>
      <pc:sldChg chg="modSp mod modNotes">
        <pc:chgData name="Edyson Katuuo" userId="dca5017d8f71bb59" providerId="LiveId" clId="{33CABBBC-B469-42B8-BC83-B2EF25EA3393}" dt="2021-02-03T03:58:15.944" v="556" actId="1076"/>
        <pc:sldMkLst>
          <pc:docMk/>
          <pc:sldMk cId="0" sldId="260"/>
        </pc:sldMkLst>
        <pc:spChg chg="mod">
          <ac:chgData name="Edyson Katuuo" userId="dca5017d8f71bb59" providerId="LiveId" clId="{33CABBBC-B469-42B8-BC83-B2EF25EA3393}" dt="2021-02-03T03:58:15.944" v="556" actId="1076"/>
          <ac:spMkLst>
            <pc:docMk/>
            <pc:sldMk cId="0" sldId="260"/>
            <ac:spMk id="84" creationId="{00000000-0000-0000-0000-000000000000}"/>
          </ac:spMkLst>
        </pc:spChg>
      </pc:sldChg>
      <pc:sldChg chg="modSp mod modNotes">
        <pc:chgData name="Edyson Katuuo" userId="dca5017d8f71bb59" providerId="LiveId" clId="{33CABBBC-B469-42B8-BC83-B2EF25EA3393}" dt="2021-02-03T03:58:55.547" v="568" actId="1076"/>
        <pc:sldMkLst>
          <pc:docMk/>
          <pc:sldMk cId="0" sldId="261"/>
        </pc:sldMkLst>
        <pc:spChg chg="mod">
          <ac:chgData name="Edyson Katuuo" userId="dca5017d8f71bb59" providerId="LiveId" clId="{33CABBBC-B469-42B8-BC83-B2EF25EA3393}" dt="2021-02-03T03:58:55.547" v="568" actId="1076"/>
          <ac:spMkLst>
            <pc:docMk/>
            <pc:sldMk cId="0" sldId="261"/>
            <ac:spMk id="90" creationId="{00000000-0000-0000-0000-000000000000}"/>
          </ac:spMkLst>
        </pc:spChg>
      </pc:sldChg>
      <pc:sldChg chg="modSp mod modNotes">
        <pc:chgData name="Edyson Katuuo" userId="dca5017d8f71bb59" providerId="LiveId" clId="{33CABBBC-B469-42B8-BC83-B2EF25EA3393}" dt="2021-02-03T16:39:49.656" v="1514" actId="6549"/>
        <pc:sldMkLst>
          <pc:docMk/>
          <pc:sldMk cId="0" sldId="262"/>
        </pc:sldMkLst>
        <pc:spChg chg="mod">
          <ac:chgData name="Edyson Katuuo" userId="dca5017d8f71bb59" providerId="LiveId" clId="{33CABBBC-B469-42B8-BC83-B2EF25EA3393}" dt="2021-02-03T03:59:19.821" v="592" actId="1076"/>
          <ac:spMkLst>
            <pc:docMk/>
            <pc:sldMk cId="0" sldId="262"/>
            <ac:spMk id="96" creationId="{00000000-0000-0000-0000-000000000000}"/>
          </ac:spMkLst>
        </pc:spChg>
        <pc:spChg chg="mod">
          <ac:chgData name="Edyson Katuuo" userId="dca5017d8f71bb59" providerId="LiveId" clId="{33CABBBC-B469-42B8-BC83-B2EF25EA3393}" dt="2021-02-03T16:39:49.656" v="1514" actId="6549"/>
          <ac:spMkLst>
            <pc:docMk/>
            <pc:sldMk cId="0" sldId="262"/>
            <ac:spMk id="97" creationId="{00000000-0000-0000-0000-000000000000}"/>
          </ac:spMkLst>
        </pc:spChg>
      </pc:sldChg>
      <pc:sldChg chg="delSp modSp mod modNotes">
        <pc:chgData name="Edyson Katuuo" userId="dca5017d8f71bb59" providerId="LiveId" clId="{33CABBBC-B469-42B8-BC83-B2EF25EA3393}" dt="2021-02-03T04:33:44.841" v="1236" actId="1076"/>
        <pc:sldMkLst>
          <pc:docMk/>
          <pc:sldMk cId="0" sldId="263"/>
        </pc:sldMkLst>
        <pc:spChg chg="mod">
          <ac:chgData name="Edyson Katuuo" userId="dca5017d8f71bb59" providerId="LiveId" clId="{33CABBBC-B469-42B8-BC83-B2EF25EA3393}" dt="2021-02-03T04:02:42.173" v="635" actId="120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33:44.841" v="1236" actId="1076"/>
          <ac:spMkLst>
            <pc:docMk/>
            <pc:sldMk cId="0" sldId="263"/>
            <ac:spMk id="103" creationId="{00000000-0000-0000-0000-000000000000}"/>
          </ac:spMkLst>
        </pc:spChg>
        <pc:spChg chg="del mod">
          <ac:chgData name="Edyson Katuuo" userId="dca5017d8f71bb59" providerId="LiveId" clId="{33CABBBC-B469-42B8-BC83-B2EF25EA3393}" dt="2021-02-03T04:32:56.940" v="1223" actId="21"/>
          <ac:spMkLst>
            <pc:docMk/>
            <pc:sldMk cId="0" sldId="263"/>
            <ac:spMk id="105" creationId="{00000000-0000-0000-0000-000000000000}"/>
          </ac:spMkLst>
        </pc:spChg>
        <pc:picChg chg="mod">
          <ac:chgData name="Edyson Katuuo" userId="dca5017d8f71bb59" providerId="LiveId" clId="{33CABBBC-B469-42B8-BC83-B2EF25EA3393}" dt="2021-02-03T04:19:34.863" v="877" actId="14100"/>
          <ac:picMkLst>
            <pc:docMk/>
            <pc:sldMk cId="0" sldId="263"/>
            <ac:picMk id="104" creationId="{00000000-0000-0000-0000-000000000000}"/>
          </ac:picMkLst>
        </pc:picChg>
      </pc:sldChg>
      <pc:sldChg chg="modSp mod modNotes">
        <pc:chgData name="Edyson Katuuo" userId="dca5017d8f71bb59" providerId="LiveId" clId="{33CABBBC-B469-42B8-BC83-B2EF25EA3393}" dt="2021-02-03T04:31:51.616" v="1210" actId="1076"/>
        <pc:sldMkLst>
          <pc:docMk/>
          <pc:sldMk cId="0" sldId="264"/>
        </pc:sldMkLst>
        <pc:spChg chg="mod">
          <ac:chgData name="Edyson Katuuo" userId="dca5017d8f71bb59" providerId="LiveId" clId="{33CABBBC-B469-42B8-BC83-B2EF25EA3393}" dt="2021-02-03T04:02:48.721" v="636" actId="120"/>
          <ac:spMkLst>
            <pc:docMk/>
            <pc:sldMk cId="0" sldId="264"/>
            <ac:spMk id="110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31:51.616" v="1210" actId="1076"/>
          <ac:spMkLst>
            <pc:docMk/>
            <pc:sldMk cId="0" sldId="264"/>
            <ac:spMk id="112" creationId="{00000000-0000-0000-0000-000000000000}"/>
          </ac:spMkLst>
        </pc:spChg>
        <pc:picChg chg="mod">
          <ac:chgData name="Edyson Katuuo" userId="dca5017d8f71bb59" providerId="LiveId" clId="{33CABBBC-B469-42B8-BC83-B2EF25EA3393}" dt="2021-02-03T04:19:59.095" v="889" actId="14100"/>
          <ac:picMkLst>
            <pc:docMk/>
            <pc:sldMk cId="0" sldId="264"/>
            <ac:picMk id="111" creationId="{00000000-0000-0000-0000-000000000000}"/>
          </ac:picMkLst>
        </pc:picChg>
      </pc:sldChg>
      <pc:sldChg chg="modSp mod modNotes">
        <pc:chgData name="Edyson Katuuo" userId="dca5017d8f71bb59" providerId="LiveId" clId="{33CABBBC-B469-42B8-BC83-B2EF25EA3393}" dt="2021-02-03T04:31:10.061" v="1197" actId="1076"/>
        <pc:sldMkLst>
          <pc:docMk/>
          <pc:sldMk cId="0" sldId="265"/>
        </pc:sldMkLst>
        <pc:spChg chg="mod">
          <ac:chgData name="Edyson Katuuo" userId="dca5017d8f71bb59" providerId="LiveId" clId="{33CABBBC-B469-42B8-BC83-B2EF25EA3393}" dt="2021-02-03T04:03:10.346" v="637" actId="120"/>
          <ac:spMkLst>
            <pc:docMk/>
            <pc:sldMk cId="0" sldId="265"/>
            <ac:spMk id="117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31:10.061" v="1197" actId="1076"/>
          <ac:spMkLst>
            <pc:docMk/>
            <pc:sldMk cId="0" sldId="265"/>
            <ac:spMk id="119" creationId="{00000000-0000-0000-0000-000000000000}"/>
          </ac:spMkLst>
        </pc:spChg>
        <pc:picChg chg="mod">
          <ac:chgData name="Edyson Katuuo" userId="dca5017d8f71bb59" providerId="LiveId" clId="{33CABBBC-B469-42B8-BC83-B2EF25EA3393}" dt="2021-02-03T04:20:10.416" v="901" actId="14100"/>
          <ac:picMkLst>
            <pc:docMk/>
            <pc:sldMk cId="0" sldId="265"/>
            <ac:picMk id="118" creationId="{00000000-0000-0000-0000-000000000000}"/>
          </ac:picMkLst>
        </pc:picChg>
      </pc:sldChg>
      <pc:sldChg chg="modSp add del mod modNotes">
        <pc:chgData name="Edyson Katuuo" userId="dca5017d8f71bb59" providerId="LiveId" clId="{33CABBBC-B469-42B8-BC83-B2EF25EA3393}" dt="2021-02-03T16:39:32.048" v="1513" actId="47"/>
        <pc:sldMkLst>
          <pc:docMk/>
          <pc:sldMk cId="0" sldId="266"/>
        </pc:sldMkLst>
        <pc:spChg chg="mod">
          <ac:chgData name="Edyson Katuuo" userId="dca5017d8f71bb59" providerId="LiveId" clId="{33CABBBC-B469-42B8-BC83-B2EF25EA3393}" dt="2021-02-03T04:03:16.082" v="638" actId="120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30:22.616" v="1187" actId="1076"/>
          <ac:spMkLst>
            <pc:docMk/>
            <pc:sldMk cId="0" sldId="266"/>
            <ac:spMk id="126" creationId="{00000000-0000-0000-0000-000000000000}"/>
          </ac:spMkLst>
        </pc:spChg>
        <pc:picChg chg="mod">
          <ac:chgData name="Edyson Katuuo" userId="dca5017d8f71bb59" providerId="LiveId" clId="{33CABBBC-B469-42B8-BC83-B2EF25EA3393}" dt="2021-02-03T04:20:20.289" v="913" actId="14100"/>
          <ac:picMkLst>
            <pc:docMk/>
            <pc:sldMk cId="0" sldId="266"/>
            <ac:picMk id="125" creationId="{00000000-0000-0000-0000-000000000000}"/>
          </ac:picMkLst>
        </pc:picChg>
      </pc:sldChg>
      <pc:sldChg chg="modSp mod modNotes">
        <pc:chgData name="Edyson Katuuo" userId="dca5017d8f71bb59" providerId="LiveId" clId="{33CABBBC-B469-42B8-BC83-B2EF25EA3393}" dt="2021-02-03T04:29:47.189" v="1183" actId="1076"/>
        <pc:sldMkLst>
          <pc:docMk/>
          <pc:sldMk cId="0" sldId="267"/>
        </pc:sldMkLst>
        <pc:spChg chg="mod">
          <ac:chgData name="Edyson Katuuo" userId="dca5017d8f71bb59" providerId="LiveId" clId="{33CABBBC-B469-42B8-BC83-B2EF25EA3393}" dt="2021-02-03T04:03:21.435" v="639" actId="120"/>
          <ac:spMkLst>
            <pc:docMk/>
            <pc:sldMk cId="0" sldId="267"/>
            <ac:spMk id="131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29:47.189" v="1183" actId="1076"/>
          <ac:spMkLst>
            <pc:docMk/>
            <pc:sldMk cId="0" sldId="267"/>
            <ac:spMk id="133" creationId="{00000000-0000-0000-0000-000000000000}"/>
          </ac:spMkLst>
        </pc:spChg>
        <pc:picChg chg="mod">
          <ac:chgData name="Edyson Katuuo" userId="dca5017d8f71bb59" providerId="LiveId" clId="{33CABBBC-B469-42B8-BC83-B2EF25EA3393}" dt="2021-02-03T04:20:35.522" v="925" actId="14100"/>
          <ac:picMkLst>
            <pc:docMk/>
            <pc:sldMk cId="0" sldId="267"/>
            <ac:picMk id="132" creationId="{00000000-0000-0000-0000-000000000000}"/>
          </ac:picMkLst>
        </pc:picChg>
      </pc:sldChg>
      <pc:sldChg chg="modSp mod modNotes">
        <pc:chgData name="Edyson Katuuo" userId="dca5017d8f71bb59" providerId="LiveId" clId="{33CABBBC-B469-42B8-BC83-B2EF25EA3393}" dt="2021-02-03T19:26:38.879" v="1515"/>
        <pc:sldMkLst>
          <pc:docMk/>
          <pc:sldMk cId="0" sldId="268"/>
        </pc:sldMkLst>
        <pc:spChg chg="mod">
          <ac:chgData name="Edyson Katuuo" userId="dca5017d8f71bb59" providerId="LiveId" clId="{33CABBBC-B469-42B8-BC83-B2EF25EA3393}" dt="2021-02-03T04:01:32.596" v="630" actId="1076"/>
          <ac:spMkLst>
            <pc:docMk/>
            <pc:sldMk cId="0" sldId="268"/>
            <ac:spMk id="138" creationId="{00000000-0000-0000-0000-000000000000}"/>
          </ac:spMkLst>
        </pc:spChg>
        <pc:spChg chg="mod">
          <ac:chgData name="Edyson Katuuo" userId="dca5017d8f71bb59" providerId="LiveId" clId="{33CABBBC-B469-42B8-BC83-B2EF25EA3393}" dt="2021-02-03T19:26:38.879" v="1515"/>
          <ac:spMkLst>
            <pc:docMk/>
            <pc:sldMk cId="0" sldId="268"/>
            <ac:spMk id="139" creationId="{00000000-0000-0000-0000-000000000000}"/>
          </ac:spMkLst>
        </pc:spChg>
      </pc:sldChg>
      <pc:sldChg chg="addSp delSp modSp mod modNotes modNotesTx">
        <pc:chgData name="Edyson Katuuo" userId="dca5017d8f71bb59" providerId="LiveId" clId="{33CABBBC-B469-42B8-BC83-B2EF25EA3393}" dt="2021-02-03T20:44:32.725" v="1524" actId="1076"/>
        <pc:sldMkLst>
          <pc:docMk/>
          <pc:sldMk cId="0" sldId="269"/>
        </pc:sldMkLst>
        <pc:spChg chg="mod">
          <ac:chgData name="Edyson Katuuo" userId="dca5017d8f71bb59" providerId="LiveId" clId="{33CABBBC-B469-42B8-BC83-B2EF25EA3393}" dt="2021-02-03T04:03:46.725" v="640" actId="120"/>
          <ac:spMkLst>
            <pc:docMk/>
            <pc:sldMk cId="0" sldId="269"/>
            <ac:spMk id="144" creationId="{00000000-0000-0000-0000-000000000000}"/>
          </ac:spMkLst>
        </pc:spChg>
        <pc:picChg chg="add del mod">
          <ac:chgData name="Edyson Katuuo" userId="dca5017d8f71bb59" providerId="LiveId" clId="{33CABBBC-B469-42B8-BC83-B2EF25EA3393}" dt="2021-02-03T20:43:08.193" v="1516" actId="478"/>
          <ac:picMkLst>
            <pc:docMk/>
            <pc:sldMk cId="0" sldId="269"/>
            <ac:picMk id="3" creationId="{4ABCE760-1455-40B1-AEFD-5F8DDFA30343}"/>
          </ac:picMkLst>
        </pc:picChg>
        <pc:picChg chg="add mod">
          <ac:chgData name="Edyson Katuuo" userId="dca5017d8f71bb59" providerId="LiveId" clId="{33CABBBC-B469-42B8-BC83-B2EF25EA3393}" dt="2021-02-03T20:44:32.725" v="1524" actId="1076"/>
          <ac:picMkLst>
            <pc:docMk/>
            <pc:sldMk cId="0" sldId="269"/>
            <ac:picMk id="4" creationId="{9CC2203A-F8FB-4803-B237-F9B739EF7EAE}"/>
          </ac:picMkLst>
        </pc:picChg>
        <pc:picChg chg="del mod">
          <ac:chgData name="Edyson Katuuo" userId="dca5017d8f71bb59" providerId="LiveId" clId="{33CABBBC-B469-42B8-BC83-B2EF25EA3393}" dt="2021-02-03T05:01:45.202" v="1337" actId="478"/>
          <ac:picMkLst>
            <pc:docMk/>
            <pc:sldMk cId="0" sldId="269"/>
            <ac:picMk id="145" creationId="{00000000-0000-0000-0000-000000000000}"/>
          </ac:picMkLst>
        </pc:picChg>
      </pc:sldChg>
      <pc:sldChg chg="addSp delSp modSp mod modNotes">
        <pc:chgData name="Edyson Katuuo" userId="dca5017d8f71bb59" providerId="LiveId" clId="{33CABBBC-B469-42B8-BC83-B2EF25EA3393}" dt="2021-02-03T20:44:51.395" v="1525" actId="1076"/>
        <pc:sldMkLst>
          <pc:docMk/>
          <pc:sldMk cId="0" sldId="270"/>
        </pc:sldMkLst>
        <pc:spChg chg="mod">
          <ac:chgData name="Edyson Katuuo" userId="dca5017d8f71bb59" providerId="LiveId" clId="{33CABBBC-B469-42B8-BC83-B2EF25EA3393}" dt="2021-02-03T04:18:04.830" v="865" actId="14100"/>
          <ac:spMkLst>
            <pc:docMk/>
            <pc:sldMk cId="0" sldId="270"/>
            <ac:spMk id="150" creationId="{00000000-0000-0000-0000-000000000000}"/>
          </ac:spMkLst>
        </pc:spChg>
        <pc:picChg chg="add del mod">
          <ac:chgData name="Edyson Katuuo" userId="dca5017d8f71bb59" providerId="LiveId" clId="{33CABBBC-B469-42B8-BC83-B2EF25EA3393}" dt="2021-02-03T20:44:07.262" v="1520" actId="478"/>
          <ac:picMkLst>
            <pc:docMk/>
            <pc:sldMk cId="0" sldId="270"/>
            <ac:picMk id="3" creationId="{0FA3B0E6-23DE-43BC-8140-85344446B5D0}"/>
          </ac:picMkLst>
        </pc:picChg>
        <pc:picChg chg="add mod">
          <ac:chgData name="Edyson Katuuo" userId="dca5017d8f71bb59" providerId="LiveId" clId="{33CABBBC-B469-42B8-BC83-B2EF25EA3393}" dt="2021-02-03T20:44:51.395" v="1525" actId="1076"/>
          <ac:picMkLst>
            <pc:docMk/>
            <pc:sldMk cId="0" sldId="270"/>
            <ac:picMk id="4" creationId="{B908AB3D-E8F1-425F-806A-1E118B352EEB}"/>
          </ac:picMkLst>
        </pc:picChg>
        <pc:picChg chg="del mod">
          <ac:chgData name="Edyson Katuuo" userId="dca5017d8f71bb59" providerId="LiveId" clId="{33CABBBC-B469-42B8-BC83-B2EF25EA3393}" dt="2021-02-03T04:46:54.412" v="1331" actId="478"/>
          <ac:picMkLst>
            <pc:docMk/>
            <pc:sldMk cId="0" sldId="270"/>
            <ac:picMk id="151" creationId="{00000000-0000-0000-0000-000000000000}"/>
          </ac:picMkLst>
        </pc:picChg>
        <pc:picChg chg="add del">
          <ac:chgData name="Edyson Katuuo" userId="dca5017d8f71bb59" providerId="LiveId" clId="{33CABBBC-B469-42B8-BC83-B2EF25EA3393}" dt="2021-02-03T05:00:15.113" v="1333" actId="478"/>
          <ac:picMkLst>
            <pc:docMk/>
            <pc:sldMk cId="0" sldId="270"/>
            <ac:picMk id="1026" creationId="{CBA21487-D97F-4737-94EC-EB52376C2180}"/>
          </ac:picMkLst>
        </pc:picChg>
      </pc:sldChg>
      <pc:sldChg chg="modSp mod">
        <pc:chgData name="Edyson Katuuo" userId="dca5017d8f71bb59" providerId="LiveId" clId="{33CABBBC-B469-42B8-BC83-B2EF25EA3393}" dt="2021-02-03T04:04:38.229" v="656" actId="1076"/>
        <pc:sldMkLst>
          <pc:docMk/>
          <pc:sldMk cId="0" sldId="271"/>
        </pc:sldMkLst>
        <pc:spChg chg="mod">
          <ac:chgData name="Edyson Katuuo" userId="dca5017d8f71bb59" providerId="LiveId" clId="{33CABBBC-B469-42B8-BC83-B2EF25EA3393}" dt="2021-02-03T04:04:38.229" v="656" actId="1076"/>
          <ac:spMkLst>
            <pc:docMk/>
            <pc:sldMk cId="0" sldId="271"/>
            <ac:spMk id="156" creationId="{00000000-0000-0000-0000-000000000000}"/>
          </ac:spMkLst>
        </pc:spChg>
      </pc:sldChg>
      <pc:sldChg chg="addSp delSp modSp mod setBg modNotes">
        <pc:chgData name="Edyson Katuuo" userId="dca5017d8f71bb59" providerId="LiveId" clId="{33CABBBC-B469-42B8-BC83-B2EF25EA3393}" dt="2021-02-03T04:37:02.095" v="1260" actId="14100"/>
        <pc:sldMkLst>
          <pc:docMk/>
          <pc:sldMk cId="0" sldId="272"/>
        </pc:sldMkLst>
        <pc:spChg chg="add del">
          <ac:chgData name="Edyson Katuuo" userId="dca5017d8f71bb59" providerId="LiveId" clId="{33CABBBC-B469-42B8-BC83-B2EF25EA3393}" dt="2021-02-03T03:27:07.813" v="251" actId="26606"/>
          <ac:spMkLst>
            <pc:docMk/>
            <pc:sldMk cId="0" sldId="272"/>
            <ac:spMk id="106" creationId="{201CC55D-ED54-4C5C-95E6-10947BD1103B}"/>
          </ac:spMkLst>
        </pc:spChg>
        <pc:spChg chg="add del">
          <ac:chgData name="Edyson Katuuo" userId="dca5017d8f71bb59" providerId="LiveId" clId="{33CABBBC-B469-42B8-BC83-B2EF25EA3393}" dt="2021-02-03T03:27:07.813" v="251" actId="26606"/>
          <ac:spMkLst>
            <pc:docMk/>
            <pc:sldMk cId="0" sldId="272"/>
            <ac:spMk id="112" creationId="{3873B707-463F-40B0-8227-E8CC6C67EB25}"/>
          </ac:spMkLst>
        </pc:spChg>
        <pc:spChg chg="add del">
          <ac:chgData name="Edyson Katuuo" userId="dca5017d8f71bb59" providerId="LiveId" clId="{33CABBBC-B469-42B8-BC83-B2EF25EA3393}" dt="2021-02-03T03:27:07.813" v="251" actId="26606"/>
          <ac:spMkLst>
            <pc:docMk/>
            <pc:sldMk cId="0" sldId="272"/>
            <ac:spMk id="114" creationId="{C13237C8-E62C-4F0D-A318-BD6FB6C2D138}"/>
          </ac:spMkLst>
        </pc:spChg>
        <pc:spChg chg="add del">
          <ac:chgData name="Edyson Katuuo" userId="dca5017d8f71bb59" providerId="LiveId" clId="{33CABBBC-B469-42B8-BC83-B2EF25EA3393}" dt="2021-02-03T03:27:07.813" v="251" actId="26606"/>
          <ac:spMkLst>
            <pc:docMk/>
            <pc:sldMk cId="0" sldId="272"/>
            <ac:spMk id="116" creationId="{19C9EAEA-39D0-4B0E-A0EB-51E7B26740B1}"/>
          </ac:spMkLst>
        </pc:spChg>
        <pc:spChg chg="mod">
          <ac:chgData name="Edyson Katuuo" userId="dca5017d8f71bb59" providerId="LiveId" clId="{33CABBBC-B469-42B8-BC83-B2EF25EA3393}" dt="2021-02-03T04:05:04.701" v="657" actId="255"/>
          <ac:spMkLst>
            <pc:docMk/>
            <pc:sldMk cId="0" sldId="272"/>
            <ac:spMk id="162" creationId="{00000000-0000-0000-0000-000000000000}"/>
          </ac:spMkLst>
        </pc:spChg>
        <pc:spChg chg="del">
          <ac:chgData name="Edyson Katuuo" userId="dca5017d8f71bb59" providerId="LiveId" clId="{33CABBBC-B469-42B8-BC83-B2EF25EA3393}" dt="2021-02-03T03:11:10.414" v="112" actId="21"/>
          <ac:spMkLst>
            <pc:docMk/>
            <pc:sldMk cId="0" sldId="272"/>
            <ac:spMk id="164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29:01.570" v="1086" actId="14100"/>
          <ac:spMkLst>
            <pc:docMk/>
            <pc:sldMk cId="0" sldId="272"/>
            <ac:spMk id="165" creationId="{00000000-0000-0000-0000-000000000000}"/>
          </ac:spMkLst>
        </pc:spChg>
        <pc:spChg chg="del mod">
          <ac:chgData name="Edyson Katuuo" userId="dca5017d8f71bb59" providerId="LiveId" clId="{33CABBBC-B469-42B8-BC83-B2EF25EA3393}" dt="2021-02-03T03:10:53.923" v="108" actId="21"/>
          <ac:spMkLst>
            <pc:docMk/>
            <pc:sldMk cId="0" sldId="272"/>
            <ac:spMk id="166" creationId="{00000000-0000-0000-0000-000000000000}"/>
          </ac:spMkLst>
        </pc:spChg>
        <pc:spChg chg="add del">
          <ac:chgData name="Edyson Katuuo" userId="dca5017d8f71bb59" providerId="LiveId" clId="{33CABBBC-B469-42B8-BC83-B2EF25EA3393}" dt="2021-02-03T03:27:31.807" v="253" actId="26606"/>
          <ac:spMkLst>
            <pc:docMk/>
            <pc:sldMk cId="0" sldId="272"/>
            <ac:spMk id="167" creationId="{9427AF5F-9A0E-42B7-A252-FD64C9885F9C}"/>
          </ac:spMkLst>
        </pc:spChg>
        <pc:grpChg chg="add del">
          <ac:chgData name="Edyson Katuuo" userId="dca5017d8f71bb59" providerId="LiveId" clId="{33CABBBC-B469-42B8-BC83-B2EF25EA3393}" dt="2021-02-03T03:27:07.813" v="251" actId="26606"/>
          <ac:grpSpMkLst>
            <pc:docMk/>
            <pc:sldMk cId="0" sldId="272"/>
            <ac:grpSpMk id="108" creationId="{1DE889C7-FAD6-4397-98E2-05D503484459}"/>
          </ac:grpSpMkLst>
        </pc:grpChg>
        <pc:picChg chg="mod ord">
          <ac:chgData name="Edyson Katuuo" userId="dca5017d8f71bb59" providerId="LiveId" clId="{33CABBBC-B469-42B8-BC83-B2EF25EA3393}" dt="2021-02-03T04:37:02.095" v="1260" actId="14100"/>
          <ac:picMkLst>
            <pc:docMk/>
            <pc:sldMk cId="0" sldId="272"/>
            <ac:picMk id="163" creationId="{00000000-0000-0000-0000-000000000000}"/>
          </ac:picMkLst>
        </pc:picChg>
      </pc:sldChg>
      <pc:sldChg chg="modSp mod modNotes">
        <pc:chgData name="Edyson Katuuo" userId="dca5017d8f71bb59" providerId="LiveId" clId="{33CABBBC-B469-42B8-BC83-B2EF25EA3393}" dt="2021-02-03T04:36:50.150" v="1257" actId="14100"/>
        <pc:sldMkLst>
          <pc:docMk/>
          <pc:sldMk cId="0" sldId="273"/>
        </pc:sldMkLst>
        <pc:spChg chg="mod">
          <ac:chgData name="Edyson Katuuo" userId="dca5017d8f71bb59" providerId="LiveId" clId="{33CABBBC-B469-42B8-BC83-B2EF25EA3393}" dt="2021-02-03T04:05:20.433" v="658" actId="255"/>
          <ac:spMkLst>
            <pc:docMk/>
            <pc:sldMk cId="0" sldId="273"/>
            <ac:spMk id="171" creationId="{00000000-0000-0000-0000-000000000000}"/>
          </ac:spMkLst>
        </pc:spChg>
        <pc:picChg chg="mod">
          <ac:chgData name="Edyson Katuuo" userId="dca5017d8f71bb59" providerId="LiveId" clId="{33CABBBC-B469-42B8-BC83-B2EF25EA3393}" dt="2021-02-03T04:36:50.150" v="1257" actId="14100"/>
          <ac:picMkLst>
            <pc:docMk/>
            <pc:sldMk cId="0" sldId="273"/>
            <ac:picMk id="172" creationId="{00000000-0000-0000-0000-000000000000}"/>
          </ac:picMkLst>
        </pc:picChg>
      </pc:sldChg>
      <pc:sldChg chg="delSp modSp mod modNotes">
        <pc:chgData name="Edyson Katuuo" userId="dca5017d8f71bb59" providerId="LiveId" clId="{33CABBBC-B469-42B8-BC83-B2EF25EA3393}" dt="2021-02-03T04:36:39.693" v="1254" actId="14100"/>
        <pc:sldMkLst>
          <pc:docMk/>
          <pc:sldMk cId="0" sldId="274"/>
        </pc:sldMkLst>
        <pc:spChg chg="mod">
          <ac:chgData name="Edyson Katuuo" userId="dca5017d8f71bb59" providerId="LiveId" clId="{33CABBBC-B469-42B8-BC83-B2EF25EA3393}" dt="2021-02-03T04:05:32.497" v="659" actId="255"/>
          <ac:spMkLst>
            <pc:docMk/>
            <pc:sldMk cId="0" sldId="274"/>
            <ac:spMk id="177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24:13.450" v="1049" actId="1076"/>
          <ac:spMkLst>
            <pc:docMk/>
            <pc:sldMk cId="0" sldId="274"/>
            <ac:spMk id="180" creationId="{00000000-0000-0000-0000-000000000000}"/>
          </ac:spMkLst>
        </pc:spChg>
        <pc:spChg chg="del mod">
          <ac:chgData name="Edyson Katuuo" userId="dca5017d8f71bb59" providerId="LiveId" clId="{33CABBBC-B469-42B8-BC83-B2EF25EA3393}" dt="2021-02-03T03:14:00.710" v="135" actId="21"/>
          <ac:spMkLst>
            <pc:docMk/>
            <pc:sldMk cId="0" sldId="274"/>
            <ac:spMk id="181" creationId="{00000000-0000-0000-0000-000000000000}"/>
          </ac:spMkLst>
        </pc:spChg>
        <pc:spChg chg="del mod">
          <ac:chgData name="Edyson Katuuo" userId="dca5017d8f71bb59" providerId="LiveId" clId="{33CABBBC-B469-42B8-BC83-B2EF25EA3393}" dt="2021-02-03T03:14:40.307" v="143" actId="21"/>
          <ac:spMkLst>
            <pc:docMk/>
            <pc:sldMk cId="0" sldId="274"/>
            <ac:spMk id="182" creationId="{00000000-0000-0000-0000-000000000000}"/>
          </ac:spMkLst>
        </pc:spChg>
        <pc:picChg chg="mod">
          <ac:chgData name="Edyson Katuuo" userId="dca5017d8f71bb59" providerId="LiveId" clId="{33CABBBC-B469-42B8-BC83-B2EF25EA3393}" dt="2021-02-03T04:36:39.693" v="1254" actId="14100"/>
          <ac:picMkLst>
            <pc:docMk/>
            <pc:sldMk cId="0" sldId="274"/>
            <ac:picMk id="178" creationId="{00000000-0000-0000-0000-000000000000}"/>
          </ac:picMkLst>
        </pc:picChg>
      </pc:sldChg>
      <pc:sldChg chg="modSp mod modNotes">
        <pc:chgData name="Edyson Katuuo" userId="dca5017d8f71bb59" providerId="LiveId" clId="{33CABBBC-B469-42B8-BC83-B2EF25EA3393}" dt="2021-02-03T04:36:27.498" v="1251" actId="14100"/>
        <pc:sldMkLst>
          <pc:docMk/>
          <pc:sldMk cId="0" sldId="275"/>
        </pc:sldMkLst>
        <pc:spChg chg="mod">
          <ac:chgData name="Edyson Katuuo" userId="dca5017d8f71bb59" providerId="LiveId" clId="{33CABBBC-B469-42B8-BC83-B2EF25EA3393}" dt="2021-02-03T04:05:46.210" v="660" actId="255"/>
          <ac:spMkLst>
            <pc:docMk/>
            <pc:sldMk cId="0" sldId="275"/>
            <ac:spMk id="187" creationId="{00000000-0000-0000-0000-000000000000}"/>
          </ac:spMkLst>
        </pc:spChg>
        <pc:picChg chg="mod">
          <ac:chgData name="Edyson Katuuo" userId="dca5017d8f71bb59" providerId="LiveId" clId="{33CABBBC-B469-42B8-BC83-B2EF25EA3393}" dt="2021-02-03T04:36:27.498" v="1251" actId="14100"/>
          <ac:picMkLst>
            <pc:docMk/>
            <pc:sldMk cId="0" sldId="275"/>
            <ac:picMk id="188" creationId="{00000000-0000-0000-0000-000000000000}"/>
          </ac:picMkLst>
        </pc:picChg>
      </pc:sldChg>
      <pc:sldChg chg="delSp modSp mod modNotes">
        <pc:chgData name="Edyson Katuuo" userId="dca5017d8f71bb59" providerId="LiveId" clId="{33CABBBC-B469-42B8-BC83-B2EF25EA3393}" dt="2021-02-03T04:36:07.635" v="1246" actId="14100"/>
        <pc:sldMkLst>
          <pc:docMk/>
          <pc:sldMk cId="0" sldId="276"/>
        </pc:sldMkLst>
        <pc:spChg chg="mod">
          <ac:chgData name="Edyson Katuuo" userId="dca5017d8f71bb59" providerId="LiveId" clId="{33CABBBC-B469-42B8-BC83-B2EF25EA3393}" dt="2021-02-03T04:06:03.948" v="662" actId="14100"/>
          <ac:spMkLst>
            <pc:docMk/>
            <pc:sldMk cId="0" sldId="276"/>
            <ac:spMk id="193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23:42.366" v="1048" actId="1076"/>
          <ac:spMkLst>
            <pc:docMk/>
            <pc:sldMk cId="0" sldId="276"/>
            <ac:spMk id="196" creationId="{00000000-0000-0000-0000-000000000000}"/>
          </ac:spMkLst>
        </pc:spChg>
        <pc:spChg chg="del mod">
          <ac:chgData name="Edyson Katuuo" userId="dca5017d8f71bb59" providerId="LiveId" clId="{33CABBBC-B469-42B8-BC83-B2EF25EA3393}" dt="2021-02-03T03:17:01.425" v="157" actId="21"/>
          <ac:spMkLst>
            <pc:docMk/>
            <pc:sldMk cId="0" sldId="276"/>
            <ac:spMk id="197" creationId="{00000000-0000-0000-0000-000000000000}"/>
          </ac:spMkLst>
        </pc:spChg>
        <pc:spChg chg="del mod">
          <ac:chgData name="Edyson Katuuo" userId="dca5017d8f71bb59" providerId="LiveId" clId="{33CABBBC-B469-42B8-BC83-B2EF25EA3393}" dt="2021-02-03T03:17:22.733" v="161" actId="21"/>
          <ac:spMkLst>
            <pc:docMk/>
            <pc:sldMk cId="0" sldId="276"/>
            <ac:spMk id="198" creationId="{00000000-0000-0000-0000-000000000000}"/>
          </ac:spMkLst>
        </pc:spChg>
        <pc:picChg chg="mod">
          <ac:chgData name="Edyson Katuuo" userId="dca5017d8f71bb59" providerId="LiveId" clId="{33CABBBC-B469-42B8-BC83-B2EF25EA3393}" dt="2021-02-03T04:36:07.635" v="1246" actId="14100"/>
          <ac:picMkLst>
            <pc:docMk/>
            <pc:sldMk cId="0" sldId="276"/>
            <ac:picMk id="194" creationId="{00000000-0000-0000-0000-000000000000}"/>
          </ac:picMkLst>
        </pc:picChg>
      </pc:sldChg>
      <pc:sldChg chg="modSp mod modNotes">
        <pc:chgData name="Edyson Katuuo" userId="dca5017d8f71bb59" providerId="LiveId" clId="{33CABBBC-B469-42B8-BC83-B2EF25EA3393}" dt="2021-02-03T04:06:28.059" v="665" actId="255"/>
        <pc:sldMkLst>
          <pc:docMk/>
          <pc:sldMk cId="0" sldId="277"/>
        </pc:sldMkLst>
        <pc:spChg chg="mod">
          <ac:chgData name="Edyson Katuuo" userId="dca5017d8f71bb59" providerId="LiveId" clId="{33CABBBC-B469-42B8-BC83-B2EF25EA3393}" dt="2021-02-03T04:06:17.315" v="663" actId="255"/>
          <ac:spMkLst>
            <pc:docMk/>
            <pc:sldMk cId="0" sldId="277"/>
            <ac:spMk id="203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06:28.059" v="665" actId="255"/>
          <ac:spMkLst>
            <pc:docMk/>
            <pc:sldMk cId="0" sldId="277"/>
            <ac:spMk id="204" creationId="{00000000-0000-0000-0000-000000000000}"/>
          </ac:spMkLst>
        </pc:spChg>
      </pc:sldChg>
      <pc:sldChg chg="modSp mod modNotes">
        <pc:chgData name="Edyson Katuuo" userId="dca5017d8f71bb59" providerId="LiveId" clId="{33CABBBC-B469-42B8-BC83-B2EF25EA3393}" dt="2021-02-03T04:07:07.248" v="672" actId="1037"/>
        <pc:sldMkLst>
          <pc:docMk/>
          <pc:sldMk cId="0" sldId="278"/>
        </pc:sldMkLst>
        <pc:picChg chg="mod">
          <ac:chgData name="Edyson Katuuo" userId="dca5017d8f71bb59" providerId="LiveId" clId="{33CABBBC-B469-42B8-BC83-B2EF25EA3393}" dt="2021-02-03T04:07:04.769" v="670" actId="1076"/>
          <ac:picMkLst>
            <pc:docMk/>
            <pc:sldMk cId="0" sldId="278"/>
            <ac:picMk id="209" creationId="{00000000-0000-0000-0000-000000000000}"/>
          </ac:picMkLst>
        </pc:picChg>
        <pc:picChg chg="mod">
          <ac:chgData name="Edyson Katuuo" userId="dca5017d8f71bb59" providerId="LiveId" clId="{33CABBBC-B469-42B8-BC83-B2EF25EA3393}" dt="2021-02-03T04:07:07.248" v="672" actId="1037"/>
          <ac:picMkLst>
            <pc:docMk/>
            <pc:sldMk cId="0" sldId="278"/>
            <ac:picMk id="210" creationId="{00000000-0000-0000-0000-000000000000}"/>
          </ac:picMkLst>
        </pc:picChg>
        <pc:picChg chg="mod">
          <ac:chgData name="Edyson Katuuo" userId="dca5017d8f71bb59" providerId="LiveId" clId="{33CABBBC-B469-42B8-BC83-B2EF25EA3393}" dt="2021-02-03T04:06:46.133" v="667" actId="14100"/>
          <ac:picMkLst>
            <pc:docMk/>
            <pc:sldMk cId="0" sldId="278"/>
            <ac:picMk id="211" creationId="{00000000-0000-0000-0000-000000000000}"/>
          </ac:picMkLst>
        </pc:picChg>
      </pc:sldChg>
      <pc:sldChg chg="modSp mod modNotes">
        <pc:chgData name="Edyson Katuuo" userId="dca5017d8f71bb59" providerId="LiveId" clId="{33CABBBC-B469-42B8-BC83-B2EF25EA3393}" dt="2021-02-03T04:07:45.885" v="674" actId="255"/>
        <pc:sldMkLst>
          <pc:docMk/>
          <pc:sldMk cId="0" sldId="279"/>
        </pc:sldMkLst>
        <pc:spChg chg="mod">
          <ac:chgData name="Edyson Katuuo" userId="dca5017d8f71bb59" providerId="LiveId" clId="{33CABBBC-B469-42B8-BC83-B2EF25EA3393}" dt="2021-02-03T04:07:37.879" v="673" actId="255"/>
          <ac:spMkLst>
            <pc:docMk/>
            <pc:sldMk cId="0" sldId="279"/>
            <ac:spMk id="216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4:07:45.885" v="674" actId="255"/>
          <ac:spMkLst>
            <pc:docMk/>
            <pc:sldMk cId="0" sldId="279"/>
            <ac:spMk id="217" creationId="{00000000-0000-0000-0000-000000000000}"/>
          </ac:spMkLst>
        </pc:spChg>
      </pc:sldChg>
      <pc:sldChg chg="modSp mod modNotes">
        <pc:chgData name="Edyson Katuuo" userId="dca5017d8f71bb59" providerId="LiveId" clId="{33CABBBC-B469-42B8-BC83-B2EF25EA3393}" dt="2021-02-03T04:07:56.500" v="675" actId="255"/>
        <pc:sldMkLst>
          <pc:docMk/>
          <pc:sldMk cId="0" sldId="280"/>
        </pc:sldMkLst>
        <pc:spChg chg="mod">
          <ac:chgData name="Edyson Katuuo" userId="dca5017d8f71bb59" providerId="LiveId" clId="{33CABBBC-B469-42B8-BC83-B2EF25EA3393}" dt="2021-02-03T04:07:56.500" v="675" actId="255"/>
          <ac:spMkLst>
            <pc:docMk/>
            <pc:sldMk cId="0" sldId="280"/>
            <ac:spMk id="222" creationId="{00000000-0000-0000-0000-000000000000}"/>
          </ac:spMkLst>
        </pc:spChg>
      </pc:sldChg>
      <pc:sldChg chg="modSp mod">
        <pc:chgData name="Edyson Katuuo" userId="dca5017d8f71bb59" providerId="LiveId" clId="{33CABBBC-B469-42B8-BC83-B2EF25EA3393}" dt="2021-02-03T04:08:32.211" v="686" actId="1076"/>
        <pc:sldMkLst>
          <pc:docMk/>
          <pc:sldMk cId="0" sldId="281"/>
        </pc:sldMkLst>
        <pc:spChg chg="mod">
          <ac:chgData name="Edyson Katuuo" userId="dca5017d8f71bb59" providerId="LiveId" clId="{33CABBBC-B469-42B8-BC83-B2EF25EA3393}" dt="2021-02-03T04:08:32.211" v="686" actId="1076"/>
          <ac:spMkLst>
            <pc:docMk/>
            <pc:sldMk cId="0" sldId="281"/>
            <ac:spMk id="228" creationId="{00000000-0000-0000-0000-000000000000}"/>
          </ac:spMkLst>
        </pc:spChg>
        <pc:spChg chg="mod">
          <ac:chgData name="Edyson Katuuo" userId="dca5017d8f71bb59" providerId="LiveId" clId="{33CABBBC-B469-42B8-BC83-B2EF25EA3393}" dt="2021-02-03T03:52:23.146" v="490"/>
          <ac:spMkLst>
            <pc:docMk/>
            <pc:sldMk cId="0" sldId="281"/>
            <ac:spMk id="229" creationId="{00000000-0000-0000-0000-000000000000}"/>
          </ac:spMkLst>
        </pc:spChg>
      </pc:sldChg>
      <pc:sldChg chg="modNotes">
        <pc:chgData name="Edyson Katuuo" userId="dca5017d8f71bb59" providerId="LiveId" clId="{33CABBBC-B469-42B8-BC83-B2EF25EA3393}" dt="2021-02-03T03:02:27.893" v="10"/>
        <pc:sldMkLst>
          <pc:docMk/>
          <pc:sldMk cId="0" sldId="282"/>
        </pc:sldMkLst>
      </pc:sldChg>
      <pc:sldChg chg="addSp delSp modSp mod setBg delDesignElem">
        <pc:chgData name="Edyson Katuuo" userId="dca5017d8f71bb59" providerId="LiveId" clId="{33CABBBC-B469-42B8-BC83-B2EF25EA3393}" dt="2021-02-03T03:53:24.277" v="492" actId="14100"/>
        <pc:sldMkLst>
          <pc:docMk/>
          <pc:sldMk cId="0" sldId="283"/>
        </pc:sldMkLst>
        <pc:spChg chg="mod">
          <ac:chgData name="Edyson Katuuo" userId="dca5017d8f71bb59" providerId="LiveId" clId="{33CABBBC-B469-42B8-BC83-B2EF25EA3393}" dt="2021-02-03T03:53:24.277" v="492" actId="14100"/>
          <ac:spMkLst>
            <pc:docMk/>
            <pc:sldMk cId="0" sldId="283"/>
            <ac:spMk id="72" creationId="{00000000-0000-0000-0000-000000000000}"/>
          </ac:spMkLst>
        </pc:spChg>
        <pc:spChg chg="del mod">
          <ac:chgData name="Edyson Katuuo" userId="dca5017d8f71bb59" providerId="LiveId" clId="{33CABBBC-B469-42B8-BC83-B2EF25EA3393}" dt="2021-02-03T03:37:36.432" v="404" actId="26606"/>
          <ac:spMkLst>
            <pc:docMk/>
            <pc:sldMk cId="0" sldId="283"/>
            <ac:spMk id="73" creationId="{00000000-0000-0000-0000-000000000000}"/>
          </ac:spMkLst>
        </pc:spChg>
        <pc:spChg chg="add del">
          <ac:chgData name="Edyson Katuuo" userId="dca5017d8f71bb59" providerId="LiveId" clId="{33CABBBC-B469-42B8-BC83-B2EF25EA3393}" dt="2021-02-03T03:38:16.305" v="406"/>
          <ac:spMkLst>
            <pc:docMk/>
            <pc:sldMk cId="0" sldId="283"/>
            <ac:spMk id="87" creationId="{94C52C56-BEF2-4E22-8C8E-A7AC96B03A72}"/>
          </ac:spMkLst>
        </pc:spChg>
        <pc:spChg chg="add del">
          <ac:chgData name="Edyson Katuuo" userId="dca5017d8f71bb59" providerId="LiveId" clId="{33CABBBC-B469-42B8-BC83-B2EF25EA3393}" dt="2021-02-03T03:38:16.305" v="406"/>
          <ac:spMkLst>
            <pc:docMk/>
            <pc:sldMk cId="0" sldId="283"/>
            <ac:spMk id="89" creationId="{42285737-90EE-47DC-AC80-8AE156B11969}"/>
          </ac:spMkLst>
        </pc:spChg>
        <pc:grpChg chg="add del">
          <ac:chgData name="Edyson Katuuo" userId="dca5017d8f71bb59" providerId="LiveId" clId="{33CABBBC-B469-42B8-BC83-B2EF25EA3393}" dt="2021-02-03T03:38:16.305" v="406"/>
          <ac:grpSpMkLst>
            <pc:docMk/>
            <pc:sldMk cId="0" sldId="283"/>
            <ac:grpSpMk id="79" creationId="{71092D16-14DA-4606-831F-0DB3EEECB91C}"/>
          </ac:grpSpMkLst>
        </pc:grpChg>
        <pc:grpChg chg="add del">
          <ac:chgData name="Edyson Katuuo" userId="dca5017d8f71bb59" providerId="LiveId" clId="{33CABBBC-B469-42B8-BC83-B2EF25EA3393}" dt="2021-02-03T03:38:16.305" v="406"/>
          <ac:grpSpMkLst>
            <pc:docMk/>
            <pc:sldMk cId="0" sldId="283"/>
            <ac:grpSpMk id="91" creationId="{B57BDC17-F1B3-455F-BBF1-680AA1F25C06}"/>
          </ac:grpSpMkLst>
        </pc:grpChg>
        <pc:graphicFrameChg chg="add">
          <ac:chgData name="Edyson Katuuo" userId="dca5017d8f71bb59" providerId="LiveId" clId="{33CABBBC-B469-42B8-BC83-B2EF25EA3393}" dt="2021-02-03T03:37:36.432" v="404" actId="26606"/>
          <ac:graphicFrameMkLst>
            <pc:docMk/>
            <pc:sldMk cId="0" sldId="283"/>
            <ac:graphicFrameMk id="75" creationId="{7BD2E794-5BA6-41F6-BE5A-421E3968D57E}"/>
          </ac:graphicFrameMkLst>
        </pc:graphicFrameChg>
      </pc:sldChg>
      <pc:sldChg chg="new del">
        <pc:chgData name="Edyson Katuuo" userId="dca5017d8f71bb59" providerId="LiveId" clId="{33CABBBC-B469-42B8-BC83-B2EF25EA3393}" dt="2021-02-03T03:05:35.662" v="54" actId="680"/>
        <pc:sldMkLst>
          <pc:docMk/>
          <pc:sldMk cId="1558193864" sldId="284"/>
        </pc:sldMkLst>
      </pc:sldChg>
      <pc:sldMasterChg chg="modSldLayout">
        <pc:chgData name="Edyson Katuuo" userId="dca5017d8f71bb59" providerId="LiveId" clId="{33CABBBC-B469-42B8-BC83-B2EF25EA3393}" dt="2021-02-03T03:02:27.893" v="10"/>
        <pc:sldMasterMkLst>
          <pc:docMk/>
          <pc:sldMasterMk cId="1042912111" sldId="2147483660"/>
        </pc:sldMasterMkLst>
        <pc:sldLayoutChg chg="addSp delSp">
          <pc:chgData name="Edyson Katuuo" userId="dca5017d8f71bb59" providerId="LiveId" clId="{33CABBBC-B469-42B8-BC83-B2EF25EA3393}" dt="2021-02-03T03:02:27.893" v="10"/>
          <pc:sldLayoutMkLst>
            <pc:docMk/>
            <pc:sldMasterMk cId="1042912111" sldId="2147483660"/>
            <pc:sldLayoutMk cId="2806510562" sldId="2147483677"/>
          </pc:sldLayoutMkLst>
          <pc:spChg chg="add del">
            <ac:chgData name="Edyson Katuuo" userId="dca5017d8f71bb59" providerId="LiveId" clId="{33CABBBC-B469-42B8-BC83-B2EF25EA3393}" dt="2021-02-03T03:02:27.893" v="10"/>
            <ac:spMkLst>
              <pc:docMk/>
              <pc:sldMasterMk cId="1042912111" sldId="2147483660"/>
              <pc:sldLayoutMk cId="2806510562" sldId="2147483677"/>
              <ac:spMk id="20" creationId="{00000000-0000-0000-0000-000000000000}"/>
            </ac:spMkLst>
          </pc:spChg>
        </pc:sldLayoutChg>
      </pc:sldMasterChg>
      <pc:sldMasterChg chg="modSldLayout">
        <pc:chgData name="Edyson Katuuo" userId="dca5017d8f71bb59" providerId="LiveId" clId="{33CABBBC-B469-42B8-BC83-B2EF25EA3393}" dt="2021-02-03T03:02:57.119" v="21"/>
        <pc:sldMasterMkLst>
          <pc:docMk/>
          <pc:sldMasterMk cId="1251287503" sldId="2147483660"/>
        </pc:sldMasterMkLst>
        <pc:sldLayoutChg chg="addSp delSp">
          <pc:chgData name="Edyson Katuuo" userId="dca5017d8f71bb59" providerId="LiveId" clId="{33CABBBC-B469-42B8-BC83-B2EF25EA3393}" dt="2021-02-03T03:02:57.119" v="21"/>
          <pc:sldLayoutMkLst>
            <pc:docMk/>
            <pc:sldMasterMk cId="1251287503" sldId="2147483660"/>
            <pc:sldLayoutMk cId="3457642665" sldId="2147483672"/>
          </pc:sldLayoutMkLst>
          <pc:spChg chg="add del">
            <ac:chgData name="Edyson Katuuo" userId="dca5017d8f71bb59" providerId="LiveId" clId="{33CABBBC-B469-42B8-BC83-B2EF25EA3393}" dt="2021-02-03T03:02:57.119" v="21"/>
            <ac:spMkLst>
              <pc:docMk/>
              <pc:sldMasterMk cId="1251287503" sldId="2147483660"/>
              <pc:sldLayoutMk cId="3457642665" sldId="2147483672"/>
              <ac:spMk id="20" creationId="{00000000-0000-0000-0000-000000000000}"/>
            </ac:spMkLst>
          </pc:spChg>
        </pc:sldLayoutChg>
      </pc:sldMasterChg>
      <pc:sldMasterChg chg="modSldLayout">
        <pc:chgData name="Edyson Katuuo" userId="dca5017d8f71bb59" providerId="LiveId" clId="{33CABBBC-B469-42B8-BC83-B2EF25EA3393}" dt="2021-02-03T03:04:25.826" v="43"/>
        <pc:sldMasterMkLst>
          <pc:docMk/>
          <pc:sldMasterMk cId="3919577626" sldId="2147483660"/>
        </pc:sldMasterMkLst>
        <pc:sldLayoutChg chg="delSp">
          <pc:chgData name="Edyson Katuuo" userId="dca5017d8f71bb59" providerId="LiveId" clId="{33CABBBC-B469-42B8-BC83-B2EF25EA3393}" dt="2021-02-03T03:04:25.826" v="43"/>
          <pc:sldLayoutMkLst>
            <pc:docMk/>
            <pc:sldMasterMk cId="3919577626" sldId="2147483660"/>
            <pc:sldLayoutMk cId="1007053488" sldId="2147483672"/>
          </pc:sldLayoutMkLst>
          <pc:spChg chg="del">
            <ac:chgData name="Edyson Katuuo" userId="dca5017d8f71bb59" providerId="LiveId" clId="{33CABBBC-B469-42B8-BC83-B2EF25EA3393}" dt="2021-02-03T03:04:25.826" v="43"/>
            <ac:spMkLst>
              <pc:docMk/>
              <pc:sldMasterMk cId="3919577626" sldId="2147483660"/>
              <pc:sldLayoutMk cId="1007053488" sldId="2147483672"/>
              <ac:spMk id="20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AB069-5165-4E39-BCBF-4E765C87407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165663-2BE8-433C-BC75-0AA8D10FADE0}">
      <dgm:prSet/>
      <dgm:spPr/>
      <dgm:t>
        <a:bodyPr/>
        <a:lstStyle/>
        <a:p>
          <a:r>
            <a:rPr lang="en-US"/>
            <a:t>What factors may or may not be </a:t>
          </a:r>
          <a:r>
            <a:rPr lang="en-US" b="1"/>
            <a:t>associated with churning</a:t>
          </a:r>
          <a:r>
            <a:rPr lang="en-US"/>
            <a:t>?</a:t>
          </a:r>
        </a:p>
      </dgm:t>
    </dgm:pt>
    <dgm:pt modelId="{5DC3FD88-7B79-48A7-A37B-A079D5700E11}" type="parTrans" cxnId="{00B10D03-5E06-400D-81AD-B87104975439}">
      <dgm:prSet/>
      <dgm:spPr/>
      <dgm:t>
        <a:bodyPr/>
        <a:lstStyle/>
        <a:p>
          <a:endParaRPr lang="en-US"/>
        </a:p>
      </dgm:t>
    </dgm:pt>
    <dgm:pt modelId="{5F2244B9-B3C6-48B3-B003-A464D94F8500}" type="sibTrans" cxnId="{00B10D03-5E06-400D-81AD-B87104975439}">
      <dgm:prSet/>
      <dgm:spPr/>
      <dgm:t>
        <a:bodyPr/>
        <a:lstStyle/>
        <a:p>
          <a:endParaRPr lang="en-US"/>
        </a:p>
      </dgm:t>
    </dgm:pt>
    <dgm:pt modelId="{B92D08F0-B42D-4DCA-B579-69C653829141}">
      <dgm:prSet/>
      <dgm:spPr/>
      <dgm:t>
        <a:bodyPr/>
        <a:lstStyle/>
        <a:p>
          <a:r>
            <a:rPr lang="en-US"/>
            <a:t>What is the profile of someone </a:t>
          </a:r>
          <a:r>
            <a:rPr lang="en-US" b="1"/>
            <a:t>who is likely to churn</a:t>
          </a:r>
          <a:r>
            <a:rPr lang="en-US"/>
            <a:t>?</a:t>
          </a:r>
        </a:p>
      </dgm:t>
    </dgm:pt>
    <dgm:pt modelId="{782BA8FC-2749-42D1-99B0-807C5845AE83}" type="parTrans" cxnId="{2492A3FB-3CCD-439D-AD99-B2C0E0407CC7}">
      <dgm:prSet/>
      <dgm:spPr/>
      <dgm:t>
        <a:bodyPr/>
        <a:lstStyle/>
        <a:p>
          <a:endParaRPr lang="en-US"/>
        </a:p>
      </dgm:t>
    </dgm:pt>
    <dgm:pt modelId="{2AB0D3A2-4DD4-45A1-B260-0C7255247FD9}" type="sibTrans" cxnId="{2492A3FB-3CCD-439D-AD99-B2C0E0407CC7}">
      <dgm:prSet/>
      <dgm:spPr/>
      <dgm:t>
        <a:bodyPr/>
        <a:lstStyle/>
        <a:p>
          <a:endParaRPr lang="en-US"/>
        </a:p>
      </dgm:t>
    </dgm:pt>
    <dgm:pt modelId="{642A535F-735C-4E1F-AB9C-8A53498B8F55}">
      <dgm:prSet/>
      <dgm:spPr/>
      <dgm:t>
        <a:bodyPr/>
        <a:lstStyle/>
        <a:p>
          <a:r>
            <a:rPr lang="en-US" dirty="0"/>
            <a:t>After determining the profile, which percent of existing customers are now </a:t>
          </a:r>
          <a:r>
            <a:rPr lang="en-US" b="1" dirty="0"/>
            <a:t>at risk for churning</a:t>
          </a:r>
          <a:r>
            <a:rPr lang="en-US" dirty="0"/>
            <a:t>?</a:t>
          </a:r>
        </a:p>
      </dgm:t>
    </dgm:pt>
    <dgm:pt modelId="{2E25AD84-4792-4F5E-A796-FAF4025BC15F}" type="parTrans" cxnId="{ED55080A-5AA0-4AB4-B3FA-1D9E7D8004CB}">
      <dgm:prSet/>
      <dgm:spPr/>
      <dgm:t>
        <a:bodyPr/>
        <a:lstStyle/>
        <a:p>
          <a:endParaRPr lang="en-US"/>
        </a:p>
      </dgm:t>
    </dgm:pt>
    <dgm:pt modelId="{E6C43BCF-F260-4ADD-AB21-C369FEBAB822}" type="sibTrans" cxnId="{ED55080A-5AA0-4AB4-B3FA-1D9E7D8004CB}">
      <dgm:prSet/>
      <dgm:spPr/>
      <dgm:t>
        <a:bodyPr/>
        <a:lstStyle/>
        <a:p>
          <a:endParaRPr lang="en-US"/>
        </a:p>
      </dgm:t>
    </dgm:pt>
    <dgm:pt modelId="{7E5BAABB-557B-4F94-8641-4A654704430A}" type="pres">
      <dgm:prSet presAssocID="{8AFAB069-5165-4E39-BCBF-4E765C87407D}" presName="outerComposite" presStyleCnt="0">
        <dgm:presLayoutVars>
          <dgm:chMax val="5"/>
          <dgm:dir/>
          <dgm:resizeHandles val="exact"/>
        </dgm:presLayoutVars>
      </dgm:prSet>
      <dgm:spPr/>
    </dgm:pt>
    <dgm:pt modelId="{0B5076CE-FDBB-4AD4-BE8D-A0BD0B202EFB}" type="pres">
      <dgm:prSet presAssocID="{8AFAB069-5165-4E39-BCBF-4E765C87407D}" presName="dummyMaxCanvas" presStyleCnt="0">
        <dgm:presLayoutVars/>
      </dgm:prSet>
      <dgm:spPr/>
    </dgm:pt>
    <dgm:pt modelId="{7734BB5F-D036-4A66-9351-0D72B310A89E}" type="pres">
      <dgm:prSet presAssocID="{8AFAB069-5165-4E39-BCBF-4E765C87407D}" presName="ThreeNodes_1" presStyleLbl="node1" presStyleIdx="0" presStyleCnt="3">
        <dgm:presLayoutVars>
          <dgm:bulletEnabled val="1"/>
        </dgm:presLayoutVars>
      </dgm:prSet>
      <dgm:spPr/>
    </dgm:pt>
    <dgm:pt modelId="{6CEB99C3-FAB9-42C9-B6EC-9CEA2CC26691}" type="pres">
      <dgm:prSet presAssocID="{8AFAB069-5165-4E39-BCBF-4E765C87407D}" presName="ThreeNodes_2" presStyleLbl="node1" presStyleIdx="1" presStyleCnt="3">
        <dgm:presLayoutVars>
          <dgm:bulletEnabled val="1"/>
        </dgm:presLayoutVars>
      </dgm:prSet>
      <dgm:spPr/>
    </dgm:pt>
    <dgm:pt modelId="{4842B6F5-ADBC-43A4-9EEA-4861440AD8D7}" type="pres">
      <dgm:prSet presAssocID="{8AFAB069-5165-4E39-BCBF-4E765C87407D}" presName="ThreeNodes_3" presStyleLbl="node1" presStyleIdx="2" presStyleCnt="3">
        <dgm:presLayoutVars>
          <dgm:bulletEnabled val="1"/>
        </dgm:presLayoutVars>
      </dgm:prSet>
      <dgm:spPr/>
    </dgm:pt>
    <dgm:pt modelId="{B8BD3C2A-6572-4CE2-82BE-E4CC813A78D5}" type="pres">
      <dgm:prSet presAssocID="{8AFAB069-5165-4E39-BCBF-4E765C87407D}" presName="ThreeConn_1-2" presStyleLbl="fgAccFollowNode1" presStyleIdx="0" presStyleCnt="2">
        <dgm:presLayoutVars>
          <dgm:bulletEnabled val="1"/>
        </dgm:presLayoutVars>
      </dgm:prSet>
      <dgm:spPr/>
    </dgm:pt>
    <dgm:pt modelId="{CAD4AE8E-A922-4B9A-AF60-3E29A1FCF549}" type="pres">
      <dgm:prSet presAssocID="{8AFAB069-5165-4E39-BCBF-4E765C87407D}" presName="ThreeConn_2-3" presStyleLbl="fgAccFollowNode1" presStyleIdx="1" presStyleCnt="2">
        <dgm:presLayoutVars>
          <dgm:bulletEnabled val="1"/>
        </dgm:presLayoutVars>
      </dgm:prSet>
      <dgm:spPr/>
    </dgm:pt>
    <dgm:pt modelId="{9DBBE910-7AF5-455B-89B3-073D58CDFE1E}" type="pres">
      <dgm:prSet presAssocID="{8AFAB069-5165-4E39-BCBF-4E765C87407D}" presName="ThreeNodes_1_text" presStyleLbl="node1" presStyleIdx="2" presStyleCnt="3">
        <dgm:presLayoutVars>
          <dgm:bulletEnabled val="1"/>
        </dgm:presLayoutVars>
      </dgm:prSet>
      <dgm:spPr/>
    </dgm:pt>
    <dgm:pt modelId="{21C48C0B-39CA-4A9D-AAC3-E9789E987125}" type="pres">
      <dgm:prSet presAssocID="{8AFAB069-5165-4E39-BCBF-4E765C87407D}" presName="ThreeNodes_2_text" presStyleLbl="node1" presStyleIdx="2" presStyleCnt="3">
        <dgm:presLayoutVars>
          <dgm:bulletEnabled val="1"/>
        </dgm:presLayoutVars>
      </dgm:prSet>
      <dgm:spPr/>
    </dgm:pt>
    <dgm:pt modelId="{165F6ECB-0A3D-4E0D-9AD7-AA5FA0444692}" type="pres">
      <dgm:prSet presAssocID="{8AFAB069-5165-4E39-BCBF-4E765C87407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0B10D03-5E06-400D-81AD-B87104975439}" srcId="{8AFAB069-5165-4E39-BCBF-4E765C87407D}" destId="{74165663-2BE8-433C-BC75-0AA8D10FADE0}" srcOrd="0" destOrd="0" parTransId="{5DC3FD88-7B79-48A7-A37B-A079D5700E11}" sibTransId="{5F2244B9-B3C6-48B3-B003-A464D94F8500}"/>
    <dgm:cxn modelId="{47683E06-FC20-4F95-94F9-E3F84AB76DAF}" type="presOf" srcId="{B92D08F0-B42D-4DCA-B579-69C653829141}" destId="{6CEB99C3-FAB9-42C9-B6EC-9CEA2CC26691}" srcOrd="0" destOrd="0" presId="urn:microsoft.com/office/officeart/2005/8/layout/vProcess5"/>
    <dgm:cxn modelId="{ED55080A-5AA0-4AB4-B3FA-1D9E7D8004CB}" srcId="{8AFAB069-5165-4E39-BCBF-4E765C87407D}" destId="{642A535F-735C-4E1F-AB9C-8A53498B8F55}" srcOrd="2" destOrd="0" parTransId="{2E25AD84-4792-4F5E-A796-FAF4025BC15F}" sibTransId="{E6C43BCF-F260-4ADD-AB21-C369FEBAB822}"/>
    <dgm:cxn modelId="{4EC02E1E-D0A2-47CA-8F1E-D4910B32CA10}" type="presOf" srcId="{642A535F-735C-4E1F-AB9C-8A53498B8F55}" destId="{4842B6F5-ADBC-43A4-9EEA-4861440AD8D7}" srcOrd="0" destOrd="0" presId="urn:microsoft.com/office/officeart/2005/8/layout/vProcess5"/>
    <dgm:cxn modelId="{532F353B-D750-4340-AEB6-2F2660D4BBBE}" type="presOf" srcId="{642A535F-735C-4E1F-AB9C-8A53498B8F55}" destId="{165F6ECB-0A3D-4E0D-9AD7-AA5FA0444692}" srcOrd="1" destOrd="0" presId="urn:microsoft.com/office/officeart/2005/8/layout/vProcess5"/>
    <dgm:cxn modelId="{1B4AE15B-149A-4A54-BF7D-F5E0E330964A}" type="presOf" srcId="{8AFAB069-5165-4E39-BCBF-4E765C87407D}" destId="{7E5BAABB-557B-4F94-8641-4A654704430A}" srcOrd="0" destOrd="0" presId="urn:microsoft.com/office/officeart/2005/8/layout/vProcess5"/>
    <dgm:cxn modelId="{72D1D246-5D94-4C46-848C-AC91CE25705B}" type="presOf" srcId="{74165663-2BE8-433C-BC75-0AA8D10FADE0}" destId="{7734BB5F-D036-4A66-9351-0D72B310A89E}" srcOrd="0" destOrd="0" presId="urn:microsoft.com/office/officeart/2005/8/layout/vProcess5"/>
    <dgm:cxn modelId="{A95B8C4F-F87A-4528-8C9F-A9039B51832A}" type="presOf" srcId="{5F2244B9-B3C6-48B3-B003-A464D94F8500}" destId="{B8BD3C2A-6572-4CE2-82BE-E4CC813A78D5}" srcOrd="0" destOrd="0" presId="urn:microsoft.com/office/officeart/2005/8/layout/vProcess5"/>
    <dgm:cxn modelId="{C4825754-94F4-4D1C-8CBB-888D59350FFF}" type="presOf" srcId="{74165663-2BE8-433C-BC75-0AA8D10FADE0}" destId="{9DBBE910-7AF5-455B-89B3-073D58CDFE1E}" srcOrd="1" destOrd="0" presId="urn:microsoft.com/office/officeart/2005/8/layout/vProcess5"/>
    <dgm:cxn modelId="{4EE8F2CD-A707-4A3E-A855-72EDFB989770}" type="presOf" srcId="{2AB0D3A2-4DD4-45A1-B260-0C7255247FD9}" destId="{CAD4AE8E-A922-4B9A-AF60-3E29A1FCF549}" srcOrd="0" destOrd="0" presId="urn:microsoft.com/office/officeart/2005/8/layout/vProcess5"/>
    <dgm:cxn modelId="{4380B5E8-1022-4C0D-BA32-BB11A3205FED}" type="presOf" srcId="{B92D08F0-B42D-4DCA-B579-69C653829141}" destId="{21C48C0B-39CA-4A9D-AAC3-E9789E987125}" srcOrd="1" destOrd="0" presId="urn:microsoft.com/office/officeart/2005/8/layout/vProcess5"/>
    <dgm:cxn modelId="{2492A3FB-3CCD-439D-AD99-B2C0E0407CC7}" srcId="{8AFAB069-5165-4E39-BCBF-4E765C87407D}" destId="{B92D08F0-B42D-4DCA-B579-69C653829141}" srcOrd="1" destOrd="0" parTransId="{782BA8FC-2749-42D1-99B0-807C5845AE83}" sibTransId="{2AB0D3A2-4DD4-45A1-B260-0C7255247FD9}"/>
    <dgm:cxn modelId="{90F4E80C-78C6-4909-986D-7471EB08FA60}" type="presParOf" srcId="{7E5BAABB-557B-4F94-8641-4A654704430A}" destId="{0B5076CE-FDBB-4AD4-BE8D-A0BD0B202EFB}" srcOrd="0" destOrd="0" presId="urn:microsoft.com/office/officeart/2005/8/layout/vProcess5"/>
    <dgm:cxn modelId="{57AF60A1-C3D2-452B-B758-34A886F58FBF}" type="presParOf" srcId="{7E5BAABB-557B-4F94-8641-4A654704430A}" destId="{7734BB5F-D036-4A66-9351-0D72B310A89E}" srcOrd="1" destOrd="0" presId="urn:microsoft.com/office/officeart/2005/8/layout/vProcess5"/>
    <dgm:cxn modelId="{5007E70A-289E-4143-B67D-7BAD4E84E610}" type="presParOf" srcId="{7E5BAABB-557B-4F94-8641-4A654704430A}" destId="{6CEB99C3-FAB9-42C9-B6EC-9CEA2CC26691}" srcOrd="2" destOrd="0" presId="urn:microsoft.com/office/officeart/2005/8/layout/vProcess5"/>
    <dgm:cxn modelId="{FDEE2A88-F775-4A30-AA2B-81E207797562}" type="presParOf" srcId="{7E5BAABB-557B-4F94-8641-4A654704430A}" destId="{4842B6F5-ADBC-43A4-9EEA-4861440AD8D7}" srcOrd="3" destOrd="0" presId="urn:microsoft.com/office/officeart/2005/8/layout/vProcess5"/>
    <dgm:cxn modelId="{FE102120-78DA-47DE-B9C2-32B8734718C1}" type="presParOf" srcId="{7E5BAABB-557B-4F94-8641-4A654704430A}" destId="{B8BD3C2A-6572-4CE2-82BE-E4CC813A78D5}" srcOrd="4" destOrd="0" presId="urn:microsoft.com/office/officeart/2005/8/layout/vProcess5"/>
    <dgm:cxn modelId="{C57A2772-43AC-4986-B0BA-3F736535E5A6}" type="presParOf" srcId="{7E5BAABB-557B-4F94-8641-4A654704430A}" destId="{CAD4AE8E-A922-4B9A-AF60-3E29A1FCF549}" srcOrd="5" destOrd="0" presId="urn:microsoft.com/office/officeart/2005/8/layout/vProcess5"/>
    <dgm:cxn modelId="{4B084E23-347F-4CE1-BA8B-D6BBCB889396}" type="presParOf" srcId="{7E5BAABB-557B-4F94-8641-4A654704430A}" destId="{9DBBE910-7AF5-455B-89B3-073D58CDFE1E}" srcOrd="6" destOrd="0" presId="urn:microsoft.com/office/officeart/2005/8/layout/vProcess5"/>
    <dgm:cxn modelId="{9A5669DF-4A64-4E8A-8E46-58CAB88EADFD}" type="presParOf" srcId="{7E5BAABB-557B-4F94-8641-4A654704430A}" destId="{21C48C0B-39CA-4A9D-AAC3-E9789E987125}" srcOrd="7" destOrd="0" presId="urn:microsoft.com/office/officeart/2005/8/layout/vProcess5"/>
    <dgm:cxn modelId="{82824996-F5B9-4432-A830-2FB6A89F6630}" type="presParOf" srcId="{7E5BAABB-557B-4F94-8641-4A654704430A}" destId="{165F6ECB-0A3D-4E0D-9AD7-AA5FA044469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4BB5F-D036-4A66-9351-0D72B310A89E}">
      <dsp:nvSpPr>
        <dsp:cNvPr id="0" name=""/>
        <dsp:cNvSpPr/>
      </dsp:nvSpPr>
      <dsp:spPr>
        <a:xfrm>
          <a:off x="0" y="0"/>
          <a:ext cx="4139207" cy="11487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factors may or may not be </a:t>
          </a:r>
          <a:r>
            <a:rPr lang="en-US" sz="1600" b="1" kern="1200"/>
            <a:t>associated with churning</a:t>
          </a:r>
          <a:r>
            <a:rPr lang="en-US" sz="1600" kern="1200"/>
            <a:t>?</a:t>
          </a:r>
        </a:p>
      </dsp:txBody>
      <dsp:txXfrm>
        <a:off x="33645" y="33645"/>
        <a:ext cx="2899653" cy="1081425"/>
      </dsp:txXfrm>
    </dsp:sp>
    <dsp:sp modelId="{6CEB99C3-FAB9-42C9-B6EC-9CEA2CC26691}">
      <dsp:nvSpPr>
        <dsp:cNvPr id="0" name=""/>
        <dsp:cNvSpPr/>
      </dsp:nvSpPr>
      <dsp:spPr>
        <a:xfrm>
          <a:off x="365224" y="1340167"/>
          <a:ext cx="4139207" cy="1148715"/>
        </a:xfrm>
        <a:prstGeom prst="roundRect">
          <a:avLst>
            <a:gd name="adj" fmla="val 10000"/>
          </a:avLst>
        </a:prstGeom>
        <a:solidFill>
          <a:schemeClr val="accent2">
            <a:hueOff val="509834"/>
            <a:satOff val="-132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is the profile of someone </a:t>
          </a:r>
          <a:r>
            <a:rPr lang="en-US" sz="1600" b="1" kern="1200"/>
            <a:t>who is likely to churn</a:t>
          </a:r>
          <a:r>
            <a:rPr lang="en-US" sz="1600" kern="1200"/>
            <a:t>?</a:t>
          </a:r>
        </a:p>
      </dsp:txBody>
      <dsp:txXfrm>
        <a:off x="398869" y="1373812"/>
        <a:ext cx="2960028" cy="1081425"/>
      </dsp:txXfrm>
    </dsp:sp>
    <dsp:sp modelId="{4842B6F5-ADBC-43A4-9EEA-4861440AD8D7}">
      <dsp:nvSpPr>
        <dsp:cNvPr id="0" name=""/>
        <dsp:cNvSpPr/>
      </dsp:nvSpPr>
      <dsp:spPr>
        <a:xfrm>
          <a:off x="730448" y="2680334"/>
          <a:ext cx="4139207" cy="1148715"/>
        </a:xfrm>
        <a:prstGeom prst="roundRect">
          <a:avLst>
            <a:gd name="adj" fmla="val 10000"/>
          </a:avLst>
        </a:prstGeom>
        <a:solidFill>
          <a:schemeClr val="accent2">
            <a:hueOff val="1019668"/>
            <a:satOff val="-2658"/>
            <a:lumOff val="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After determining the profile, which percent of existing customers are now </a:t>
          </a:r>
          <a:r>
            <a:rPr lang="en-US" sz="1600" b="1" kern="1200" dirty="0"/>
            <a:t>at risk for churning</a:t>
          </a:r>
          <a:r>
            <a:rPr lang="en-US" sz="1600" kern="1200" dirty="0"/>
            <a:t>?</a:t>
          </a:r>
        </a:p>
      </dsp:txBody>
      <dsp:txXfrm>
        <a:off x="764093" y="2713979"/>
        <a:ext cx="2960028" cy="1081425"/>
      </dsp:txXfrm>
    </dsp:sp>
    <dsp:sp modelId="{B8BD3C2A-6572-4CE2-82BE-E4CC813A78D5}">
      <dsp:nvSpPr>
        <dsp:cNvPr id="0" name=""/>
        <dsp:cNvSpPr/>
      </dsp:nvSpPr>
      <dsp:spPr>
        <a:xfrm>
          <a:off x="3392542" y="871108"/>
          <a:ext cx="746664" cy="7466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560541" y="871108"/>
        <a:ext cx="410666" cy="561865"/>
      </dsp:txXfrm>
    </dsp:sp>
    <dsp:sp modelId="{CAD4AE8E-A922-4B9A-AF60-3E29A1FCF549}">
      <dsp:nvSpPr>
        <dsp:cNvPr id="0" name=""/>
        <dsp:cNvSpPr/>
      </dsp:nvSpPr>
      <dsp:spPr>
        <a:xfrm>
          <a:off x="3757767" y="2203618"/>
          <a:ext cx="746664" cy="7466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73455"/>
            <a:satOff val="460"/>
            <a:lumOff val="3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73455"/>
              <a:satOff val="460"/>
              <a:lumOff val="3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925766" y="2203618"/>
        <a:ext cx="410666" cy="561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9f5b95ce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9f5b95ce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a9f5b95c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a9f5b95c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a9f5b95ce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a9f5b95ce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a9f5b95ce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a9f5b95ce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Dsd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Ddsd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Dssssssssssssssssssssss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Dddddddddddddddddddddddddddddddddddddd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Dssssssssssssssssssssssssss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a9f5b95ce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a9f5b95ce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5c2ea9ecd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5c2ea9ecd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5c2ea9ecd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5c2ea9ecd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5c2ea9ecd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5c2ea9ecd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5c2ea9ecd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5c2ea9ecd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5c2ea9ecd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5c2ea9ecd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c2ea9ecd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5c2ea9ecd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5c2ea9ecd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5c2ea9ecd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5c2ea9ecd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5c2ea9ecd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5c2ea9ecd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5c2ea9ecd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a9f5b95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a9f5b95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a9c54468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a9c54468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abdfc9a11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abdfc9a11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a9c544683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a9c544683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9c544683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9c544683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9c544683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9c544683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9c544683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9c544683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5c2ea9ecd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5c2ea9ecd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a9f5b95c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a9f5b95c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5c2ea9ecd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5c2ea9ecd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5c2ea9ecd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5c2ea9ecd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76356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987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22943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620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82989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26199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63625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63108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048624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93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7706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83894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4847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33781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65445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68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902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48470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252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  <p:sldLayoutId id="2147484143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2372594" y="573279"/>
            <a:ext cx="6270838" cy="10742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914400">
              <a:spcAft>
                <a:spcPts val="0"/>
              </a:spcAft>
            </a:pPr>
            <a:r>
              <a:rPr lang="en-US" sz="2200" b="0" i="0" spc="-50" dirty="0">
                <a:effectLst/>
              </a:rPr>
              <a:t>Data Visualization Project 1</a:t>
            </a:r>
            <a:br>
              <a:rPr lang="en-US" sz="2200" b="0" i="0" spc="-50" dirty="0">
                <a:effectLst/>
              </a:rPr>
            </a:br>
            <a:r>
              <a:rPr lang="en-US" sz="2200" b="0" i="0" spc="-50" dirty="0">
                <a:effectLst/>
              </a:rPr>
              <a:t>Credit Card Customer Churn Analysis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065867" y="1900599"/>
            <a:ext cx="6270838" cy="319081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defTabSz="914400">
              <a:spcBef>
                <a:spcPts val="0"/>
              </a:spcBef>
              <a:spcAft>
                <a:spcPts val="600"/>
              </a:spcAft>
            </a:pPr>
            <a:r>
              <a:rPr lang="en-US" sz="2000" b="1" dirty="0"/>
              <a:t>Team 4: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Will </a:t>
            </a:r>
            <a:r>
              <a:rPr lang="en-US" b="1" dirty="0" err="1"/>
              <a:t>Cutrone</a:t>
            </a:r>
            <a:endParaRPr lang="en-US" b="1" dirty="0"/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Edyson Katuuo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Jess Hunter</a:t>
            </a:r>
          </a:p>
          <a:p>
            <a:pPr marL="0" lvl="0" indent="-228600" defTabSz="9144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Subhashree</a:t>
            </a:r>
            <a:r>
              <a:rPr lang="en-US" b="1" dirty="0"/>
              <a:t> Mallick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Monthly Credit Limit</a:t>
            </a:r>
            <a:endParaRPr sz="2000" b="1" dirty="0">
              <a:solidFill>
                <a:schemeClr val="dk2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475488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5486400" y="914400"/>
            <a:ext cx="3657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Nunito"/>
                <a:ea typeface="Nunito"/>
                <a:cs typeface="Nunito"/>
                <a:sym typeface="Nunito"/>
              </a:rPr>
              <a:t>P-value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0.73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Total Revolving Balance</a:t>
            </a:r>
            <a:endParaRPr sz="2000" b="1" dirty="0">
              <a:solidFill>
                <a:schemeClr val="dk2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475488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5486400" y="914400"/>
            <a:ext cx="3657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Nunito"/>
                <a:ea typeface="Nunito"/>
                <a:cs typeface="Nunito"/>
                <a:sym typeface="Nunito"/>
              </a:rPr>
              <a:t>P-value</a:t>
            </a: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0.09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457200" y="443450"/>
            <a:ext cx="8229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Categorical Data</a:t>
            </a:r>
            <a:endParaRPr dirty="0"/>
          </a:p>
        </p:txBody>
      </p:sp>
      <p:sp>
        <p:nvSpPr>
          <p:cNvPr id="139" name="Google Shape;139;p25"/>
          <p:cNvSpPr txBox="1"/>
          <p:nvPr/>
        </p:nvSpPr>
        <p:spPr>
          <a:xfrm>
            <a:off x="826725" y="2309750"/>
            <a:ext cx="7642500" cy="24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54545"/>
                </a:solidFill>
                <a:effectLst/>
                <a:latin typeface="Old Standard TT" panose="020B0604020202020204" charset="0"/>
              </a:rPr>
              <a:t>Gender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54545"/>
                </a:solidFill>
                <a:effectLst/>
                <a:latin typeface="Old Standard TT" panose="020B0604020202020204" charset="0"/>
              </a:rPr>
              <a:t>Education Level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54545"/>
                </a:solidFill>
                <a:effectLst/>
                <a:latin typeface="Old Standard TT" panose="020B0604020202020204" charset="0"/>
              </a:rPr>
              <a:t>Marital Status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54545"/>
                </a:solidFill>
                <a:effectLst/>
                <a:latin typeface="Old Standard TT" panose="020B0604020202020204" charset="0"/>
              </a:rPr>
              <a:t>Income_Category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54545"/>
                </a:solidFill>
                <a:effectLst/>
                <a:latin typeface="Old Standard TT" panose="020B0604020202020204" charset="0"/>
              </a:rPr>
              <a:t>Dependent Count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54545"/>
                </a:solidFill>
                <a:effectLst/>
                <a:latin typeface="Old Standard TT" panose="020B0604020202020204" charset="0"/>
              </a:rPr>
              <a:t>Card Category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454545"/>
                </a:solidFill>
                <a:effectLst/>
                <a:latin typeface="Old Standard TT" panose="020B0604020202020204" charset="0"/>
              </a:rPr>
              <a:t>Customer Age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46000" y="4584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Gender, Education Level, Marital Status &amp; Income </a:t>
            </a:r>
            <a:endParaRPr sz="2000" b="1" dirty="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2203A-F8FB-4803-B237-F9B739EF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9007"/>
            <a:ext cx="9144000" cy="32284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40266" y="445025"/>
            <a:ext cx="8392033" cy="611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</a:rPr>
              <a:t>Dependent Count, Card Category &amp;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8AB3D-E8F1-425F-806A-1E118B352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2346"/>
            <a:ext cx="91440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475550"/>
            <a:ext cx="8229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>
                <a:solidFill>
                  <a:schemeClr val="dk2"/>
                </a:solidFill>
              </a:rPr>
              <a:t>Statistically Significant Areas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995775"/>
            <a:ext cx="85206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b="1" dirty="0">
                <a:solidFill>
                  <a:schemeClr val="dk2"/>
                </a:solidFill>
              </a:rPr>
              <a:t>Total Transaction Amount</a:t>
            </a:r>
            <a:endParaRPr sz="2000" b="1" dirty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b="1" dirty="0">
                <a:solidFill>
                  <a:schemeClr val="dk2"/>
                </a:solidFill>
              </a:rPr>
              <a:t>Total Transaction Count</a:t>
            </a:r>
            <a:endParaRPr sz="2000" b="1" dirty="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b="1" dirty="0">
                <a:solidFill>
                  <a:schemeClr val="dk2"/>
                </a:solidFill>
              </a:rPr>
              <a:t>Months Inactive Out of 12 Months</a:t>
            </a:r>
            <a:endParaRPr sz="2000" b="1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000" b="1" dirty="0">
                <a:solidFill>
                  <a:schemeClr val="dk2"/>
                </a:solidFill>
              </a:rPr>
              <a:t>Total Transaction Amount</a:t>
            </a:r>
            <a:endParaRPr lang="en-US" sz="2000" dirty="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5029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 txBox="1"/>
          <p:nvPr/>
        </p:nvSpPr>
        <p:spPr>
          <a:xfrm>
            <a:off x="5486400" y="914400"/>
            <a:ext cx="3657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Nunito"/>
                <a:ea typeface="Nunito"/>
                <a:cs typeface="Nunito"/>
                <a:sym typeface="Nunito"/>
              </a:rPr>
              <a:t>Churners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Mean= $3,148.97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Median= $2,361.00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Std = $2,357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Nunito"/>
                <a:ea typeface="Nunito"/>
                <a:cs typeface="Nunito"/>
                <a:sym typeface="Nunito"/>
              </a:rPr>
              <a:t>Existing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Mean = $4,861.27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Median = $4,081.00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Std = $3611.78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algn="ctr"/>
            <a:r>
              <a:rPr lang="en-US" u="sng" dirty="0">
                <a:latin typeface="Nunito"/>
                <a:ea typeface="Nunito"/>
                <a:cs typeface="Nunito"/>
                <a:sym typeface="Nunito"/>
              </a:rPr>
              <a:t>P-value 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9.9e-51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Transaction Amount (by month)</a:t>
            </a:r>
            <a:endParaRPr sz="2000" b="1" dirty="0">
              <a:solidFill>
                <a:schemeClr val="dk2"/>
              </a:solidFill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5029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Total Transaction Count</a:t>
            </a:r>
            <a:endParaRPr sz="2000" dirty="0"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5029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5071550" y="1597875"/>
            <a:ext cx="31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5486400" y="914400"/>
            <a:ext cx="3655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Nunito"/>
                <a:ea typeface="Nunito"/>
                <a:cs typeface="Nunito"/>
                <a:sym typeface="Nunito"/>
              </a:rPr>
              <a:t>Churners</a:t>
            </a:r>
            <a:endParaRPr u="sng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Mean: 45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Median: 43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Standard Deviation: 14.38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Nunito"/>
                <a:ea typeface="Nunito"/>
                <a:cs typeface="Nunito"/>
                <a:sym typeface="Nunito"/>
              </a:rPr>
              <a:t>Existing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Mean: 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Median: 70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Standard Deviation: 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algn="ctr"/>
            <a:r>
              <a:rPr lang="en-US" u="sng" dirty="0">
                <a:latin typeface="Nunito"/>
                <a:ea typeface="Nunito"/>
                <a:cs typeface="Nunito"/>
                <a:sym typeface="Nunito"/>
              </a:rPr>
              <a:t>P-value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6.9e-212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Transaction Count (but by month)</a:t>
            </a:r>
            <a:endParaRPr sz="2000" b="1" dirty="0">
              <a:solidFill>
                <a:schemeClr val="dk2"/>
              </a:solidFill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5029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57200" y="397850"/>
            <a:ext cx="8229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Motivation and Summary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75950" y="1195725"/>
            <a:ext cx="8192100" cy="31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0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Char char="●"/>
            </a:pPr>
            <a:r>
              <a:rPr lang="en" sz="2550"/>
              <a:t>Customer churn is one of the most important and challenging problems for businesses today</a:t>
            </a:r>
            <a:endParaRPr sz="255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50"/>
          </a:p>
          <a:p>
            <a:pPr marL="457200" lvl="0" indent="-390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Char char="●"/>
            </a:pPr>
            <a:r>
              <a:rPr lang="en" sz="2550"/>
              <a:t>Many businesses are utilizing customer churn metrics in order to try and predict churning and improve customer retention. 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60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22700" y="395775"/>
            <a:ext cx="3944700" cy="62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Months Inactive</a:t>
            </a:r>
            <a:endParaRPr sz="2000" b="1" dirty="0">
              <a:solidFill>
                <a:schemeClr val="dk2"/>
              </a:solidFill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5029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/>
          <p:nvPr/>
        </p:nvSpPr>
        <p:spPr>
          <a:xfrm>
            <a:off x="4160950" y="771525"/>
            <a:ext cx="46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486400" y="914400"/>
            <a:ext cx="3657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Nunito"/>
                <a:ea typeface="Nunito"/>
                <a:cs typeface="Nunito"/>
                <a:sym typeface="Nunito"/>
              </a:rPr>
              <a:t>Churners</a:t>
            </a:r>
            <a:endParaRPr u="sng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Mean: 2.73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Median: 3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Standard Deviation: 0.9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Nunito"/>
                <a:ea typeface="Nunito"/>
                <a:cs typeface="Nunito"/>
                <a:sym typeface="Nunito"/>
              </a:rPr>
              <a:t>Existing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Mean: 2.27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Median: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Standard Deviation: 1.02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algn="ctr"/>
            <a:r>
              <a:rPr lang="en-US" u="sng" dirty="0">
                <a:latin typeface="Nunito"/>
                <a:ea typeface="Nunito"/>
                <a:cs typeface="Nunito"/>
                <a:sym typeface="Nunito"/>
              </a:rPr>
              <a:t>P-value</a:t>
            </a:r>
          </a:p>
          <a:p>
            <a:r>
              <a:rPr lang="en-US" dirty="0">
                <a:latin typeface="Nunito"/>
                <a:ea typeface="Nunito"/>
                <a:cs typeface="Nunito"/>
                <a:sym typeface="Nunito"/>
              </a:rPr>
              <a:t>2.8e-35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Profile of a Churner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11700" y="1794933"/>
            <a:ext cx="8520600" cy="1608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Total Trans Count &lt; 51</a:t>
            </a:r>
            <a:endParaRPr sz="20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Months Inactive &gt; 3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00" y="156750"/>
            <a:ext cx="4035792" cy="2755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500" y="156750"/>
            <a:ext cx="3684900" cy="275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0001" y="2571750"/>
            <a:ext cx="440266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Risk of Existing Customer Churn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217" name="Google Shape;217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Existing customers who meet both conditions - 1%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/>
              <a:t>Existing customers who meet either condition - 35%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Limitations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311700" y="11850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This dataset contains data from more than 10,000 credit card accounts with 19 variables and is heavily imbalanced with 84% of customers existing, leaving only 16% attrited</a:t>
            </a:r>
            <a:endParaRPr sz="6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4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There are many more customers staying with the company than leaving the company which causes imbalances in the data and has an impact on the prediction model development</a:t>
            </a:r>
            <a:endParaRPr sz="6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4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Data may be skewed by card category (revolving balance cards vs monthly pay in full cards)</a:t>
            </a:r>
            <a:endParaRPr sz="64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Additional Areas Worth Exploring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441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Some important variables were not included in the dataset that contributed to limitations in the analysis but would be worth exploring:</a:t>
            </a:r>
            <a:endParaRPr sz="5600"/>
          </a:p>
          <a:p>
            <a:pPr marL="914400" lvl="1" indent="-3441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Customer credit score</a:t>
            </a:r>
            <a:endParaRPr sz="5600"/>
          </a:p>
          <a:p>
            <a:pPr marL="914400" lvl="1" indent="-3441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Annual percentage rate per card</a:t>
            </a:r>
            <a:endParaRPr sz="5600"/>
          </a:p>
          <a:p>
            <a:pPr marL="914400" lvl="1" indent="-3441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Special offer such as 0% or low APR for a particular time period</a:t>
            </a:r>
            <a:endParaRPr sz="5600"/>
          </a:p>
          <a:p>
            <a:pPr marL="914400" lvl="1" indent="-3441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Time period of dataset collection</a:t>
            </a:r>
            <a:endParaRPr sz="5600"/>
          </a:p>
          <a:p>
            <a:pPr marL="914400" lvl="1" indent="-3441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600"/>
              <a:t>Geographic location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220125" y="1864450"/>
            <a:ext cx="85206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 b="1">
                <a:solidFill>
                  <a:schemeClr val="dk2"/>
                </a:solidFill>
              </a:rPr>
              <a:t>Questions?</a:t>
            </a:r>
            <a:endParaRPr sz="49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401265" y="514350"/>
            <a:ext cx="2612868" cy="38290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100" b="1" dirty="0"/>
              <a:t>Questions </a:t>
            </a:r>
          </a:p>
        </p:txBody>
      </p:sp>
      <p:graphicFrame>
        <p:nvGraphicFramePr>
          <p:cNvPr id="75" name="Google Shape;73;p15">
            <a:extLst>
              <a:ext uri="{FF2B5EF4-FFF2-40B4-BE49-F238E27FC236}">
                <a16:creationId xmlns:a16="http://schemas.microsoft.com/office/drawing/2014/main" id="{7BD2E794-5BA6-41F6-BE5A-421E3968D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854067"/>
              </p:ext>
            </p:extLst>
          </p:nvPr>
        </p:nvGraphicFramePr>
        <p:xfrm>
          <a:off x="3757612" y="514350"/>
          <a:ext cx="4869656" cy="38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b="1" dirty="0">
                <a:solidFill>
                  <a:schemeClr val="dk2"/>
                </a:solidFill>
              </a:rPr>
              <a:t>Data Cleanup &amp; Exploration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6858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Data Source: BankChurners.csv via Kaggle.com</a:t>
            </a:r>
            <a:endParaRPr sz="8000"/>
          </a:p>
          <a:p>
            <a:pPr marL="6858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Pandas was used to create a dataframe from the csv</a:t>
            </a:r>
            <a:endParaRPr sz="8000"/>
          </a:p>
          <a:p>
            <a:pPr marL="6858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In terms of cleaned data, the most significant edit to the data was that we eliminated all customers with a utilization ratio of 0 (aka they never used the card) </a:t>
            </a:r>
            <a:endParaRPr sz="8000"/>
          </a:p>
          <a:p>
            <a:pPr marL="6858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Keeping zero utilization customer data led to misleading representations</a:t>
            </a:r>
            <a:endParaRPr sz="8000"/>
          </a:p>
          <a:p>
            <a:pPr marL="6858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Two extraneous columns were deleted as they did not contribute to the analysis</a:t>
            </a:r>
            <a:endParaRPr sz="80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5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b="1" dirty="0">
                <a:solidFill>
                  <a:schemeClr val="dk2"/>
                </a:solidFill>
              </a:rPr>
              <a:t>Data Analysis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40075"/>
            <a:ext cx="8520600" cy="4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  <a:p>
            <a:pPr marL="685800" marR="0" lvl="0" indent="-40917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980"/>
              <a:t>Each variable (or column in the datasheet) was investigated whether it did or did not have a statistically significant effect in predicting those at risk for churning via using Matplotlib to create various diversified plots   </a:t>
            </a:r>
            <a:endParaRPr sz="5980"/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980"/>
          </a:p>
          <a:p>
            <a:pPr marL="685800" marR="0" lvl="0" indent="-40917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980"/>
              <a:t>After plots were created by using the independent t-test on all factors, we determined which factors were statistically significant and came up with a basic profile of a customer that we believe is at risk for churning</a:t>
            </a:r>
            <a:endParaRPr sz="598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57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>
                <a:solidFill>
                  <a:schemeClr val="dk2"/>
                </a:solidFill>
              </a:rPr>
              <a:t>Variables Examined for Investigation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42550" y="1004500"/>
            <a:ext cx="72216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Age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Income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Utilization Ratio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Transaction Amount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Transaction Count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Months Inactive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Gender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Marital Status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Dependents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Monthly Credit Limit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6858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Months with the Compan</a:t>
            </a:r>
            <a:r>
              <a:rPr lang="en" sz="1900">
                <a:latin typeface="Nunito"/>
                <a:ea typeface="Nunito"/>
                <a:cs typeface="Nunito"/>
                <a:sym typeface="Nunito"/>
              </a:rPr>
              <a:t>y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457200" y="150275"/>
            <a:ext cx="8229600" cy="64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b="1" dirty="0">
                <a:solidFill>
                  <a:schemeClr val="dk2"/>
                </a:solidFill>
              </a:rPr>
              <a:t>Quantitative Data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77150" y="1758700"/>
            <a:ext cx="81897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 dirty="0">
                <a:latin typeface="Old Standard TT"/>
                <a:ea typeface="Old Standard TT"/>
                <a:cs typeface="Old Standard TT"/>
                <a:sym typeface="Old Standard TT"/>
              </a:rPr>
              <a:t>Utilization Ratio</a:t>
            </a:r>
            <a:endParaRPr sz="20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 dirty="0">
                <a:latin typeface="Old Standard TT"/>
                <a:ea typeface="Old Standard TT"/>
                <a:cs typeface="Old Standard TT"/>
                <a:sym typeface="Old Standard TT"/>
              </a:rPr>
              <a:t>Months Spent</a:t>
            </a:r>
            <a:endParaRPr sz="20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 dirty="0">
                <a:latin typeface="Old Standard TT"/>
                <a:ea typeface="Old Standard TT"/>
                <a:cs typeface="Old Standard TT"/>
                <a:sym typeface="Old Standard TT"/>
              </a:rPr>
              <a:t>Monthly Credit Limit</a:t>
            </a:r>
            <a:endParaRPr sz="20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n" sz="2000" dirty="0">
                <a:latin typeface="Old Standard TT"/>
                <a:ea typeface="Old Standard TT"/>
                <a:cs typeface="Old Standard TT"/>
                <a:sym typeface="Old Standard TT"/>
              </a:rPr>
              <a:t>Total Revolving Balance</a:t>
            </a:r>
            <a:endParaRPr sz="2000" dirty="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Utilization Ratio</a:t>
            </a:r>
            <a:endParaRPr sz="2000" dirty="0"/>
          </a:p>
        </p:txBody>
      </p:sp>
      <p:sp>
        <p:nvSpPr>
          <p:cNvPr id="103" name="Google Shape;103;p20"/>
          <p:cNvSpPr txBox="1"/>
          <p:nvPr/>
        </p:nvSpPr>
        <p:spPr>
          <a:xfrm>
            <a:off x="5486400" y="914400"/>
            <a:ext cx="3657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Nunito"/>
                <a:ea typeface="Nunito"/>
                <a:cs typeface="Nunito"/>
                <a:sym typeface="Nunito"/>
              </a:rPr>
              <a:t>P-value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0.73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Nunito"/>
                <a:ea typeface="Nunito"/>
                <a:cs typeface="Nunito"/>
                <a:sym typeface="Nunito"/>
              </a:rPr>
              <a:t>Note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u="sng" dirty="0">
              <a:latin typeface="Nunito"/>
              <a:ea typeface="Nunito"/>
              <a:cs typeface="Nunito"/>
              <a:sym typeface="Nunito"/>
            </a:endParaRPr>
          </a:p>
          <a:p>
            <a:r>
              <a:rPr lang="en-US" dirty="0"/>
              <a:t>Surprisingly,  both groups appear to have a low utilization ratio.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4" name="Google Shape;104;p2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475488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</a:rPr>
              <a:t>Months Spent</a:t>
            </a:r>
            <a:endParaRPr sz="2000" dirty="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1600"/>
            <a:ext cx="475488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486400" y="914400"/>
            <a:ext cx="3657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latin typeface="Nunito"/>
                <a:ea typeface="Nunito"/>
                <a:cs typeface="Nunito"/>
                <a:sym typeface="Nunito"/>
              </a:rPr>
              <a:t>P-value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0.11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487</TotalTime>
  <Words>646</Words>
  <Application>Microsoft Office PowerPoint</Application>
  <PresentationFormat>On-screen Show (16:9)</PresentationFormat>
  <Paragraphs>178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Century Gothic</vt:lpstr>
      <vt:lpstr>Arial</vt:lpstr>
      <vt:lpstr>Old Standard TT</vt:lpstr>
      <vt:lpstr>Nunito</vt:lpstr>
      <vt:lpstr>Vapor Trail</vt:lpstr>
      <vt:lpstr>Data Visualization Project 1 Credit Card Customer Churn Analysis</vt:lpstr>
      <vt:lpstr>Motivation and Summary</vt:lpstr>
      <vt:lpstr>Questions </vt:lpstr>
      <vt:lpstr>Data Cleanup &amp; Exploration</vt:lpstr>
      <vt:lpstr>Data Analysis</vt:lpstr>
      <vt:lpstr>Variables Examined for Investigation</vt:lpstr>
      <vt:lpstr>Quantitative Data</vt:lpstr>
      <vt:lpstr>Utilization Ratio</vt:lpstr>
      <vt:lpstr>Months Spent</vt:lpstr>
      <vt:lpstr>Monthly Credit Limit</vt:lpstr>
      <vt:lpstr>Total Revolving Balance</vt:lpstr>
      <vt:lpstr>Categorical Data</vt:lpstr>
      <vt:lpstr>Gender, Education Level, Marital Status &amp; Income </vt:lpstr>
      <vt:lpstr>Dependent Count, Card Category &amp; Age</vt:lpstr>
      <vt:lpstr>Statistically Significant Areas</vt:lpstr>
      <vt:lpstr>Total Transaction Amount</vt:lpstr>
      <vt:lpstr>Transaction Amount (by month)</vt:lpstr>
      <vt:lpstr>Total Transaction Count</vt:lpstr>
      <vt:lpstr>Transaction Count (but by month)</vt:lpstr>
      <vt:lpstr>Months Inactive</vt:lpstr>
      <vt:lpstr>Profile of a Churner</vt:lpstr>
      <vt:lpstr>PowerPoint Presentation</vt:lpstr>
      <vt:lpstr>Risk of Existing Customer Churn</vt:lpstr>
      <vt:lpstr>Limitations</vt:lpstr>
      <vt:lpstr>Additional Areas Worth Exploring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Customer Churn Analysis</dc:title>
  <dc:creator>Edyson Katuuo</dc:creator>
  <cp:lastModifiedBy>Edyson Katuuo</cp:lastModifiedBy>
  <cp:revision>2</cp:revision>
  <dcterms:modified xsi:type="dcterms:W3CDTF">2021-02-03T20:45:04Z</dcterms:modified>
</cp:coreProperties>
</file>