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4"/>
  </p:notesMasterIdLst>
  <p:sldIdLst>
    <p:sldId id="306" r:id="rId5"/>
    <p:sldId id="308" r:id="rId6"/>
    <p:sldId id="316" r:id="rId7"/>
    <p:sldId id="309" r:id="rId8"/>
    <p:sldId id="314" r:id="rId9"/>
    <p:sldId id="318" r:id="rId10"/>
    <p:sldId id="320" r:id="rId11"/>
    <p:sldId id="321" r:id="rId12"/>
    <p:sldId id="322" r:id="rId13"/>
    <p:sldId id="324" r:id="rId14"/>
    <p:sldId id="325" r:id="rId15"/>
    <p:sldId id="326" r:id="rId16"/>
    <p:sldId id="315" r:id="rId17"/>
    <p:sldId id="319" r:id="rId18"/>
    <p:sldId id="328" r:id="rId19"/>
    <p:sldId id="304" r:id="rId20"/>
    <p:sldId id="329" r:id="rId21"/>
    <p:sldId id="330" r:id="rId22"/>
    <p:sldId id="31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25867F-048D-49F7-BE13-01FA3636BEA8}">
          <p14:sldIdLst>
            <p14:sldId id="306"/>
            <p14:sldId id="308"/>
            <p14:sldId id="316"/>
            <p14:sldId id="309"/>
            <p14:sldId id="314"/>
            <p14:sldId id="318"/>
            <p14:sldId id="320"/>
            <p14:sldId id="321"/>
            <p14:sldId id="322"/>
            <p14:sldId id="324"/>
            <p14:sldId id="325"/>
            <p14:sldId id="326"/>
            <p14:sldId id="315"/>
          </p14:sldIdLst>
        </p14:section>
        <p14:section name="Untitled Section" id="{B6D3E6DC-B0E1-465D-96FC-4D5C84358A3F}">
          <p14:sldIdLst>
            <p14:sldId id="319"/>
            <p14:sldId id="328"/>
            <p14:sldId id="304"/>
            <p14:sldId id="329"/>
            <p14:sldId id="330"/>
            <p14:sldId id="312"/>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29" autoAdjust="0"/>
    <p:restoredTop sz="84967" autoAdjust="0"/>
  </p:normalViewPr>
  <p:slideViewPr>
    <p:cSldViewPr snapToGrid="0">
      <p:cViewPr varScale="1">
        <p:scale>
          <a:sx n="72" d="100"/>
          <a:sy n="72" d="100"/>
        </p:scale>
        <p:origin x="924" y="7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Hunter" userId="e8dc998362371510" providerId="LiveId" clId="{581F7888-0791-4ADC-8092-357F2B8C2D45}"/>
    <pc:docChg chg="undo custSel addSld delSld modSld addSection modSection">
      <pc:chgData name="Jessica Hunter" userId="e8dc998362371510" providerId="LiveId" clId="{581F7888-0791-4ADC-8092-357F2B8C2D45}" dt="2021-03-13T18:11:59.129" v="3515" actId="20577"/>
      <pc:docMkLst>
        <pc:docMk/>
      </pc:docMkLst>
      <pc:sldChg chg="addSp delSp modSp del mod">
        <pc:chgData name="Jessica Hunter" userId="e8dc998362371510" providerId="LiveId" clId="{581F7888-0791-4ADC-8092-357F2B8C2D45}" dt="2021-03-13T16:48:54.929" v="2861" actId="2696"/>
        <pc:sldMkLst>
          <pc:docMk/>
          <pc:sldMk cId="783914445" sldId="294"/>
        </pc:sldMkLst>
        <pc:spChg chg="add mod">
          <ac:chgData name="Jessica Hunter" userId="e8dc998362371510" providerId="LiveId" clId="{581F7888-0791-4ADC-8092-357F2B8C2D45}" dt="2021-03-13T15:05:39.337" v="756" actId="478"/>
          <ac:spMkLst>
            <pc:docMk/>
            <pc:sldMk cId="783914445" sldId="294"/>
            <ac:spMk id="3" creationId="{0B3F40B9-A618-4160-AF0B-960422EDECF9}"/>
          </ac:spMkLst>
        </pc:spChg>
        <pc:spChg chg="mod">
          <ac:chgData name="Jessica Hunter" userId="e8dc998362371510" providerId="LiveId" clId="{581F7888-0791-4ADC-8092-357F2B8C2D45}" dt="2021-03-13T16:41:22.554" v="2839" actId="20577"/>
          <ac:spMkLst>
            <pc:docMk/>
            <pc:sldMk cId="783914445" sldId="294"/>
            <ac:spMk id="4" creationId="{55E27C7C-4B68-4BBC-BF36-8959D8493E4A}"/>
          </ac:spMkLst>
        </pc:spChg>
        <pc:graphicFrameChg chg="del">
          <ac:chgData name="Jessica Hunter" userId="e8dc998362371510" providerId="LiveId" clId="{581F7888-0791-4ADC-8092-357F2B8C2D45}" dt="2021-03-13T15:05:39.337" v="756" actId="478"/>
          <ac:graphicFrameMkLst>
            <pc:docMk/>
            <pc:sldMk cId="783914445" sldId="294"/>
            <ac:graphicFrameMk id="8" creationId="{314209B2-7DC1-4F18-AD3E-91CE29A6776E}"/>
          </ac:graphicFrameMkLst>
        </pc:graphicFrameChg>
      </pc:sldChg>
      <pc:sldChg chg="addSp delSp modSp del mod">
        <pc:chgData name="Jessica Hunter" userId="e8dc998362371510" providerId="LiveId" clId="{581F7888-0791-4ADC-8092-357F2B8C2D45}" dt="2021-03-13T16:49:05.711" v="2862" actId="2696"/>
        <pc:sldMkLst>
          <pc:docMk/>
          <pc:sldMk cId="277827655" sldId="295"/>
        </pc:sldMkLst>
        <pc:spChg chg="add mod">
          <ac:chgData name="Jessica Hunter" userId="e8dc998362371510" providerId="LiveId" clId="{581F7888-0791-4ADC-8092-357F2B8C2D45}" dt="2021-03-13T16:12:13.332" v="2095" actId="478"/>
          <ac:spMkLst>
            <pc:docMk/>
            <pc:sldMk cId="277827655" sldId="295"/>
            <ac:spMk id="3" creationId="{8F9FBF2E-93B1-4F67-9D61-FE8DA007781D}"/>
          </ac:spMkLst>
        </pc:spChg>
        <pc:graphicFrameChg chg="del modGraphic">
          <ac:chgData name="Jessica Hunter" userId="e8dc998362371510" providerId="LiveId" clId="{581F7888-0791-4ADC-8092-357F2B8C2D45}" dt="2021-03-13T16:12:13.332" v="2095" actId="478"/>
          <ac:graphicFrameMkLst>
            <pc:docMk/>
            <pc:sldMk cId="277827655" sldId="295"/>
            <ac:graphicFrameMk id="5" creationId="{709A0DA2-E530-420B-ACE1-7D645AE7D06B}"/>
          </ac:graphicFrameMkLst>
        </pc:graphicFrameChg>
      </pc:sldChg>
      <pc:sldChg chg="del">
        <pc:chgData name="Jessica Hunter" userId="e8dc998362371510" providerId="LiveId" clId="{581F7888-0791-4ADC-8092-357F2B8C2D45}" dt="2021-03-13T14:00:46.986" v="598" actId="2696"/>
        <pc:sldMkLst>
          <pc:docMk/>
          <pc:sldMk cId="3159288639" sldId="303"/>
        </pc:sldMkLst>
      </pc:sldChg>
      <pc:sldChg chg="addSp delSp modSp mod">
        <pc:chgData name="Jessica Hunter" userId="e8dc998362371510" providerId="LiveId" clId="{581F7888-0791-4ADC-8092-357F2B8C2D45}" dt="2021-03-13T17:11:20.668" v="2975" actId="1076"/>
        <pc:sldMkLst>
          <pc:docMk/>
          <pc:sldMk cId="3124766000" sldId="304"/>
        </pc:sldMkLst>
        <pc:spChg chg="del mod">
          <ac:chgData name="Jessica Hunter" userId="e8dc998362371510" providerId="LiveId" clId="{581F7888-0791-4ADC-8092-357F2B8C2D45}" dt="2021-03-13T16:50:55.484" v="2895" actId="478"/>
          <ac:spMkLst>
            <pc:docMk/>
            <pc:sldMk cId="3124766000" sldId="304"/>
            <ac:spMk id="2" creationId="{CFACDA59-55A0-4EA5-B3E4-646D1D3B4CEB}"/>
          </ac:spMkLst>
        </pc:spChg>
        <pc:spChg chg="mod">
          <ac:chgData name="Jessica Hunter" userId="e8dc998362371510" providerId="LiveId" clId="{581F7888-0791-4ADC-8092-357F2B8C2D45}" dt="2021-03-13T17:09:45.292" v="2969" actId="1076"/>
          <ac:spMkLst>
            <pc:docMk/>
            <pc:sldMk cId="3124766000" sldId="304"/>
            <ac:spMk id="3" creationId="{D14ABC42-7E22-4F59-A0B6-AD98B5CAE0C5}"/>
          </ac:spMkLst>
        </pc:spChg>
        <pc:spChg chg="del mod">
          <ac:chgData name="Jessica Hunter" userId="e8dc998362371510" providerId="LiveId" clId="{581F7888-0791-4ADC-8092-357F2B8C2D45}" dt="2021-03-13T16:49:37.870" v="2864" actId="931"/>
          <ac:spMkLst>
            <pc:docMk/>
            <pc:sldMk cId="3124766000" sldId="304"/>
            <ac:spMk id="4" creationId="{1FE9CB6C-6FF8-4B8C-9B41-2DDD39B25DE3}"/>
          </ac:spMkLst>
        </pc:spChg>
        <pc:spChg chg="mod">
          <ac:chgData name="Jessica Hunter" userId="e8dc998362371510" providerId="LiveId" clId="{581F7888-0791-4ADC-8092-357F2B8C2D45}" dt="2021-03-13T17:11:06.677" v="2973" actId="1076"/>
          <ac:spMkLst>
            <pc:docMk/>
            <pc:sldMk cId="3124766000" sldId="304"/>
            <ac:spMk id="5" creationId="{2347FB98-C049-45C5-86B4-4CF44B247B2C}"/>
          </ac:spMkLst>
        </pc:spChg>
        <pc:spChg chg="del mod">
          <ac:chgData name="Jessica Hunter" userId="e8dc998362371510" providerId="LiveId" clId="{581F7888-0791-4ADC-8092-357F2B8C2D45}" dt="2021-03-13T16:50:07.986" v="2868" actId="931"/>
          <ac:spMkLst>
            <pc:docMk/>
            <pc:sldMk cId="3124766000" sldId="304"/>
            <ac:spMk id="6" creationId="{5A74CB9D-E60B-4C8A-B4E7-23BC1D9FA66E}"/>
          </ac:spMkLst>
        </pc:spChg>
        <pc:spChg chg="add del mod">
          <ac:chgData name="Jessica Hunter" userId="e8dc998362371510" providerId="LiveId" clId="{581F7888-0791-4ADC-8092-357F2B8C2D45}" dt="2021-03-13T16:49:53.759" v="2866" actId="931"/>
          <ac:spMkLst>
            <pc:docMk/>
            <pc:sldMk cId="3124766000" sldId="304"/>
            <ac:spMk id="10" creationId="{1324FECA-686A-4F46-92F8-9C6DCF8CE163}"/>
          </ac:spMkLst>
        </pc:spChg>
        <pc:spChg chg="add del mod">
          <ac:chgData name="Jessica Hunter" userId="e8dc998362371510" providerId="LiveId" clId="{581F7888-0791-4ADC-8092-357F2B8C2D45}" dt="2021-03-13T16:50:58.662" v="2896" actId="478"/>
          <ac:spMkLst>
            <pc:docMk/>
            <pc:sldMk cId="3124766000" sldId="304"/>
            <ac:spMk id="16" creationId="{57BA38BB-D745-4BDE-B648-922DB8448C01}"/>
          </ac:spMkLst>
        </pc:spChg>
        <pc:spChg chg="add del mod">
          <ac:chgData name="Jessica Hunter" userId="e8dc998362371510" providerId="LiveId" clId="{581F7888-0791-4ADC-8092-357F2B8C2D45}" dt="2021-03-13T16:52:35.986" v="2912" actId="931"/>
          <ac:spMkLst>
            <pc:docMk/>
            <pc:sldMk cId="3124766000" sldId="304"/>
            <ac:spMk id="18" creationId="{9960173F-B2D0-4164-91F3-483D302CBAE8}"/>
          </ac:spMkLst>
        </pc:spChg>
        <pc:picChg chg="add del mod">
          <ac:chgData name="Jessica Hunter" userId="e8dc998362371510" providerId="LiveId" clId="{581F7888-0791-4ADC-8092-357F2B8C2D45}" dt="2021-03-13T16:49:47.073" v="2865" actId="478"/>
          <ac:picMkLst>
            <pc:docMk/>
            <pc:sldMk cId="3124766000" sldId="304"/>
            <ac:picMk id="8" creationId="{602D65A5-BE93-4E8C-8E46-D21EA7334810}"/>
          </ac:picMkLst>
        </pc:picChg>
        <pc:picChg chg="add del mod">
          <ac:chgData name="Jessica Hunter" userId="e8dc998362371510" providerId="LiveId" clId="{581F7888-0791-4ADC-8092-357F2B8C2D45}" dt="2021-03-13T16:52:20.631" v="2911" actId="478"/>
          <ac:picMkLst>
            <pc:docMk/>
            <pc:sldMk cId="3124766000" sldId="304"/>
            <ac:picMk id="12" creationId="{8589EC96-AA69-40AA-B5EC-2B9D307D9514}"/>
          </ac:picMkLst>
        </pc:picChg>
        <pc:picChg chg="add mod">
          <ac:chgData name="Jessica Hunter" userId="e8dc998362371510" providerId="LiveId" clId="{581F7888-0791-4ADC-8092-357F2B8C2D45}" dt="2021-03-13T17:11:20.668" v="2975" actId="1076"/>
          <ac:picMkLst>
            <pc:docMk/>
            <pc:sldMk cId="3124766000" sldId="304"/>
            <ac:picMk id="14" creationId="{FA65ADBB-F86A-4946-BF42-E70FC4711195}"/>
          </ac:picMkLst>
        </pc:picChg>
        <pc:picChg chg="add mod">
          <ac:chgData name="Jessica Hunter" userId="e8dc998362371510" providerId="LiveId" clId="{581F7888-0791-4ADC-8092-357F2B8C2D45}" dt="2021-03-13T17:11:15.357" v="2974" actId="1076"/>
          <ac:picMkLst>
            <pc:docMk/>
            <pc:sldMk cId="3124766000" sldId="304"/>
            <ac:picMk id="20" creationId="{3E6A3FD1-53D0-4ABE-96AF-00A0EA2D9C0B}"/>
          </ac:picMkLst>
        </pc:picChg>
      </pc:sldChg>
      <pc:sldChg chg="del">
        <pc:chgData name="Jessica Hunter" userId="e8dc998362371510" providerId="LiveId" clId="{581F7888-0791-4ADC-8092-357F2B8C2D45}" dt="2021-03-13T16:53:50.426" v="2927" actId="2696"/>
        <pc:sldMkLst>
          <pc:docMk/>
          <pc:sldMk cId="1403455250" sldId="305"/>
        </pc:sldMkLst>
      </pc:sldChg>
      <pc:sldChg chg="addSp delSp modSp mod">
        <pc:chgData name="Jessica Hunter" userId="e8dc998362371510" providerId="LiveId" clId="{581F7888-0791-4ADC-8092-357F2B8C2D45}" dt="2021-03-13T16:32:10.441" v="2476" actId="1076"/>
        <pc:sldMkLst>
          <pc:docMk/>
          <pc:sldMk cId="365334912" sldId="308"/>
        </pc:sldMkLst>
        <pc:spChg chg="del mod">
          <ac:chgData name="Jessica Hunter" userId="e8dc998362371510" providerId="LiveId" clId="{581F7888-0791-4ADC-8092-357F2B8C2D45}" dt="2021-03-13T16:31:40.533" v="2472" actId="478"/>
          <ac:spMkLst>
            <pc:docMk/>
            <pc:sldMk cId="365334912" sldId="308"/>
            <ac:spMk id="3" creationId="{0115FF41-AFA4-4D25-AB42-AB034F4B4FEC}"/>
          </ac:spMkLst>
        </pc:spChg>
        <pc:spChg chg="del mod">
          <ac:chgData name="Jessica Hunter" userId="e8dc998362371510" providerId="LiveId" clId="{581F7888-0791-4ADC-8092-357F2B8C2D45}" dt="2021-03-13T16:31:17.493" v="2467" actId="478"/>
          <ac:spMkLst>
            <pc:docMk/>
            <pc:sldMk cId="365334912" sldId="308"/>
            <ac:spMk id="4" creationId="{B0881FA9-F3B0-4912-B0E1-352094195C30}"/>
          </ac:spMkLst>
        </pc:spChg>
        <pc:spChg chg="add mod">
          <ac:chgData name="Jessica Hunter" userId="e8dc998362371510" providerId="LiveId" clId="{581F7888-0791-4ADC-8092-357F2B8C2D45}" dt="2021-03-13T16:32:10.441" v="2476" actId="1076"/>
          <ac:spMkLst>
            <pc:docMk/>
            <pc:sldMk cId="365334912" sldId="308"/>
            <ac:spMk id="5" creationId="{5DF496EB-5AFE-4E91-AFCB-2E63B0B5BF3D}"/>
          </ac:spMkLst>
        </pc:spChg>
      </pc:sldChg>
      <pc:sldChg chg="modSp mod">
        <pc:chgData name="Jessica Hunter" userId="e8dc998362371510" providerId="LiveId" clId="{581F7888-0791-4ADC-8092-357F2B8C2D45}" dt="2021-03-13T17:17:21.697" v="3012" actId="27636"/>
        <pc:sldMkLst>
          <pc:docMk/>
          <pc:sldMk cId="2227882511" sldId="309"/>
        </pc:sldMkLst>
        <pc:spChg chg="mod">
          <ac:chgData name="Jessica Hunter" userId="e8dc998362371510" providerId="LiveId" clId="{581F7888-0791-4ADC-8092-357F2B8C2D45}" dt="2021-03-13T17:14:12.845" v="2981" actId="1076"/>
          <ac:spMkLst>
            <pc:docMk/>
            <pc:sldMk cId="2227882511" sldId="309"/>
            <ac:spMk id="2" creationId="{C5F2FB0B-15EC-453B-BC9B-69AD35DDCEA3}"/>
          </ac:spMkLst>
        </pc:spChg>
        <pc:spChg chg="mod">
          <ac:chgData name="Jessica Hunter" userId="e8dc998362371510" providerId="LiveId" clId="{581F7888-0791-4ADC-8092-357F2B8C2D45}" dt="2021-03-13T17:17:21.697" v="3012" actId="27636"/>
          <ac:spMkLst>
            <pc:docMk/>
            <pc:sldMk cId="2227882511" sldId="309"/>
            <ac:spMk id="3" creationId="{05408798-0DB3-46BF-880E-7BB904D700F6}"/>
          </ac:spMkLst>
        </pc:spChg>
      </pc:sldChg>
      <pc:sldChg chg="del">
        <pc:chgData name="Jessica Hunter" userId="e8dc998362371510" providerId="LiveId" clId="{581F7888-0791-4ADC-8092-357F2B8C2D45}" dt="2021-03-13T14:02:38.530" v="632" actId="2696"/>
        <pc:sldMkLst>
          <pc:docMk/>
          <pc:sldMk cId="3561473475" sldId="310"/>
        </pc:sldMkLst>
      </pc:sldChg>
      <pc:sldChg chg="del">
        <pc:chgData name="Jessica Hunter" userId="e8dc998362371510" providerId="LiveId" clId="{581F7888-0791-4ADC-8092-357F2B8C2D45}" dt="2021-03-13T14:46:07.717" v="700" actId="2696"/>
        <pc:sldMkLst>
          <pc:docMk/>
          <pc:sldMk cId="3584772686" sldId="311"/>
        </pc:sldMkLst>
      </pc:sldChg>
      <pc:sldChg chg="addSp delSp modSp mod">
        <pc:chgData name="Jessica Hunter" userId="e8dc998362371510" providerId="LiveId" clId="{581F7888-0791-4ADC-8092-357F2B8C2D45}" dt="2021-03-13T16:27:57.822" v="2455" actId="478"/>
        <pc:sldMkLst>
          <pc:docMk/>
          <pc:sldMk cId="927313156" sldId="312"/>
        </pc:sldMkLst>
        <pc:spChg chg="add mod">
          <ac:chgData name="Jessica Hunter" userId="e8dc998362371510" providerId="LiveId" clId="{581F7888-0791-4ADC-8092-357F2B8C2D45}" dt="2021-03-13T14:46:30.578" v="707" actId="478"/>
          <ac:spMkLst>
            <pc:docMk/>
            <pc:sldMk cId="927313156" sldId="312"/>
            <ac:spMk id="3" creationId="{9D0897B9-939F-4C80-B960-B70799184CF4}"/>
          </ac:spMkLst>
        </pc:spChg>
        <pc:spChg chg="del mod">
          <ac:chgData name="Jessica Hunter" userId="e8dc998362371510" providerId="LiveId" clId="{581F7888-0791-4ADC-8092-357F2B8C2D45}" dt="2021-03-13T14:46:30.578" v="707" actId="478"/>
          <ac:spMkLst>
            <pc:docMk/>
            <pc:sldMk cId="927313156" sldId="312"/>
            <ac:spMk id="7" creationId="{42AF1107-8D35-4E35-93C7-D3640946F742}"/>
          </ac:spMkLst>
        </pc:spChg>
        <pc:spChg chg="del mod">
          <ac:chgData name="Jessica Hunter" userId="e8dc998362371510" providerId="LiveId" clId="{581F7888-0791-4ADC-8092-357F2B8C2D45}" dt="2021-03-13T16:27:52.009" v="2454" actId="478"/>
          <ac:spMkLst>
            <pc:docMk/>
            <pc:sldMk cId="927313156" sldId="312"/>
            <ac:spMk id="22" creationId="{692474E6-3035-46B8-9C05-9B4204E8ED39}"/>
          </ac:spMkLst>
        </pc:spChg>
        <pc:spChg chg="del mod">
          <ac:chgData name="Jessica Hunter" userId="e8dc998362371510" providerId="LiveId" clId="{581F7888-0791-4ADC-8092-357F2B8C2D45}" dt="2021-03-13T16:27:57.822" v="2455" actId="478"/>
          <ac:spMkLst>
            <pc:docMk/>
            <pc:sldMk cId="927313156" sldId="312"/>
            <ac:spMk id="23" creationId="{DE8D546E-0F46-4CC0-B2B1-8B2430D00C0C}"/>
          </ac:spMkLst>
        </pc:spChg>
      </pc:sldChg>
      <pc:sldChg chg="addSp delSp modSp del mod chgLayout">
        <pc:chgData name="Jessica Hunter" userId="e8dc998362371510" providerId="LiveId" clId="{581F7888-0791-4ADC-8092-357F2B8C2D45}" dt="2021-03-13T14:00:23.489" v="597" actId="2696"/>
        <pc:sldMkLst>
          <pc:docMk/>
          <pc:sldMk cId="2270028676" sldId="313"/>
        </pc:sldMkLst>
        <pc:spChg chg="mod ord">
          <ac:chgData name="Jessica Hunter" userId="e8dc998362371510" providerId="LiveId" clId="{581F7888-0791-4ADC-8092-357F2B8C2D45}" dt="2021-03-13T13:59:48.841" v="596" actId="6264"/>
          <ac:spMkLst>
            <pc:docMk/>
            <pc:sldMk cId="2270028676" sldId="313"/>
            <ac:spMk id="2" creationId="{80F287FE-1EFA-4C15-BFDD-1EE3F2D37BF1}"/>
          </ac:spMkLst>
        </pc:spChg>
        <pc:spChg chg="add del mod">
          <ac:chgData name="Jessica Hunter" userId="e8dc998362371510" providerId="LiveId" clId="{581F7888-0791-4ADC-8092-357F2B8C2D45}" dt="2021-03-13T13:59:48.841" v="596" actId="6264"/>
          <ac:spMkLst>
            <pc:docMk/>
            <pc:sldMk cId="2270028676" sldId="313"/>
            <ac:spMk id="3" creationId="{AC81C421-CEF0-4A3D-A2E8-9A3376C4B4AE}"/>
          </ac:spMkLst>
        </pc:spChg>
        <pc:spChg chg="mod ord">
          <ac:chgData name="Jessica Hunter" userId="e8dc998362371510" providerId="LiveId" clId="{581F7888-0791-4ADC-8092-357F2B8C2D45}" dt="2021-03-13T13:59:48.841" v="596" actId="6264"/>
          <ac:spMkLst>
            <pc:docMk/>
            <pc:sldMk cId="2270028676" sldId="313"/>
            <ac:spMk id="4" creationId="{2F8D5D16-EDC5-46DE-A0B9-0765F4F59BB7}"/>
          </ac:spMkLst>
        </pc:spChg>
        <pc:spChg chg="mod ord">
          <ac:chgData name="Jessica Hunter" userId="e8dc998362371510" providerId="LiveId" clId="{581F7888-0791-4ADC-8092-357F2B8C2D45}" dt="2021-03-13T13:59:48.841" v="596" actId="6264"/>
          <ac:spMkLst>
            <pc:docMk/>
            <pc:sldMk cId="2270028676" sldId="313"/>
            <ac:spMk id="5" creationId="{63B7C214-9C4B-410D-816A-6B3C8059C7BA}"/>
          </ac:spMkLst>
        </pc:spChg>
        <pc:spChg chg="mod ord">
          <ac:chgData name="Jessica Hunter" userId="e8dc998362371510" providerId="LiveId" clId="{581F7888-0791-4ADC-8092-357F2B8C2D45}" dt="2021-03-13T13:59:48.841" v="596" actId="6264"/>
          <ac:spMkLst>
            <pc:docMk/>
            <pc:sldMk cId="2270028676" sldId="313"/>
            <ac:spMk id="6" creationId="{8DE31DF2-0419-4016-924C-21929AC1EBFC}"/>
          </ac:spMkLst>
        </pc:spChg>
        <pc:spChg chg="add del mod">
          <ac:chgData name="Jessica Hunter" userId="e8dc998362371510" providerId="LiveId" clId="{581F7888-0791-4ADC-8092-357F2B8C2D45}" dt="2021-03-13T13:59:48.841" v="596" actId="6264"/>
          <ac:spMkLst>
            <pc:docMk/>
            <pc:sldMk cId="2270028676" sldId="313"/>
            <ac:spMk id="8" creationId="{CF04B93A-8BE3-4370-9D47-60C331E88A3F}"/>
          </ac:spMkLst>
        </pc:spChg>
        <pc:spChg chg="add del mod">
          <ac:chgData name="Jessica Hunter" userId="e8dc998362371510" providerId="LiveId" clId="{581F7888-0791-4ADC-8092-357F2B8C2D45}" dt="2021-03-13T13:59:48.841" v="596" actId="6264"/>
          <ac:spMkLst>
            <pc:docMk/>
            <pc:sldMk cId="2270028676" sldId="313"/>
            <ac:spMk id="9" creationId="{654EDEF3-23E9-46BA-B151-FB1A272159A5}"/>
          </ac:spMkLst>
        </pc:spChg>
        <pc:spChg chg="add del mod">
          <ac:chgData name="Jessica Hunter" userId="e8dc998362371510" providerId="LiveId" clId="{581F7888-0791-4ADC-8092-357F2B8C2D45}" dt="2021-03-13T13:59:48.841" v="596" actId="6264"/>
          <ac:spMkLst>
            <pc:docMk/>
            <pc:sldMk cId="2270028676" sldId="313"/>
            <ac:spMk id="10" creationId="{FC0A61CF-D562-4347-8041-1CA901A09E74}"/>
          </ac:spMkLst>
        </pc:spChg>
        <pc:spChg chg="add del mod">
          <ac:chgData name="Jessica Hunter" userId="e8dc998362371510" providerId="LiveId" clId="{581F7888-0791-4ADC-8092-357F2B8C2D45}" dt="2021-03-13T13:59:48.841" v="596" actId="6264"/>
          <ac:spMkLst>
            <pc:docMk/>
            <pc:sldMk cId="2270028676" sldId="313"/>
            <ac:spMk id="11" creationId="{CDD1BD02-69BC-4C9D-AE3F-B93CF609DC0A}"/>
          </ac:spMkLst>
        </pc:spChg>
        <pc:graphicFrameChg chg="mod ord">
          <ac:chgData name="Jessica Hunter" userId="e8dc998362371510" providerId="LiveId" clId="{581F7888-0791-4ADC-8092-357F2B8C2D45}" dt="2021-03-13T13:59:48.841" v="596" actId="6264"/>
          <ac:graphicFrameMkLst>
            <pc:docMk/>
            <pc:sldMk cId="2270028676" sldId="313"/>
            <ac:graphicFrameMk id="7" creationId="{03C6056F-38E4-47B4-87B7-F1F7D129B648}"/>
          </ac:graphicFrameMkLst>
        </pc:graphicFrameChg>
      </pc:sldChg>
      <pc:sldChg chg="modSp mod">
        <pc:chgData name="Jessica Hunter" userId="e8dc998362371510" providerId="LiveId" clId="{581F7888-0791-4ADC-8092-357F2B8C2D45}" dt="2021-03-13T17:18:17.526" v="3015" actId="1076"/>
        <pc:sldMkLst>
          <pc:docMk/>
          <pc:sldMk cId="1707705100" sldId="314"/>
        </pc:sldMkLst>
        <pc:spChg chg="mod">
          <ac:chgData name="Jessica Hunter" userId="e8dc998362371510" providerId="LiveId" clId="{581F7888-0791-4ADC-8092-357F2B8C2D45}" dt="2021-03-13T17:18:12.549" v="3014" actId="1076"/>
          <ac:spMkLst>
            <pc:docMk/>
            <pc:sldMk cId="1707705100" sldId="314"/>
            <ac:spMk id="2" creationId="{21FAC412-7D38-4D9C-81CF-1782032DCF8B}"/>
          </ac:spMkLst>
        </pc:spChg>
        <pc:spChg chg="mod">
          <ac:chgData name="Jessica Hunter" userId="e8dc998362371510" providerId="LiveId" clId="{581F7888-0791-4ADC-8092-357F2B8C2D45}" dt="2021-03-13T17:18:17.526" v="3015" actId="1076"/>
          <ac:spMkLst>
            <pc:docMk/>
            <pc:sldMk cId="1707705100" sldId="314"/>
            <ac:spMk id="3" creationId="{E04DB3EA-EDFC-4F77-A28F-AB303403335F}"/>
          </ac:spMkLst>
        </pc:spChg>
      </pc:sldChg>
      <pc:sldChg chg="modSp mod">
        <pc:chgData name="Jessica Hunter" userId="e8dc998362371510" providerId="LiveId" clId="{581F7888-0791-4ADC-8092-357F2B8C2D45}" dt="2021-03-13T17:18:50.762" v="3018" actId="27636"/>
        <pc:sldMkLst>
          <pc:docMk/>
          <pc:sldMk cId="193262042" sldId="315"/>
        </pc:sldMkLst>
        <pc:spChg chg="mod">
          <ac:chgData name="Jessica Hunter" userId="e8dc998362371510" providerId="LiveId" clId="{581F7888-0791-4ADC-8092-357F2B8C2D45}" dt="2021-03-13T17:18:39.437" v="3016" actId="14100"/>
          <ac:spMkLst>
            <pc:docMk/>
            <pc:sldMk cId="193262042" sldId="315"/>
            <ac:spMk id="2" creationId="{4845B30F-95E5-4974-95F7-A7F3331701F0}"/>
          </ac:spMkLst>
        </pc:spChg>
        <pc:spChg chg="mod">
          <ac:chgData name="Jessica Hunter" userId="e8dc998362371510" providerId="LiveId" clId="{581F7888-0791-4ADC-8092-357F2B8C2D45}" dt="2021-03-13T17:18:50.762" v="3018" actId="27636"/>
          <ac:spMkLst>
            <pc:docMk/>
            <pc:sldMk cId="193262042" sldId="315"/>
            <ac:spMk id="3" creationId="{38A75754-24EA-40F5-A787-B88B4D61AC70}"/>
          </ac:spMkLst>
        </pc:spChg>
      </pc:sldChg>
      <pc:sldChg chg="addSp delSp modSp mod">
        <pc:chgData name="Jessica Hunter" userId="e8dc998362371510" providerId="LiveId" clId="{581F7888-0791-4ADC-8092-357F2B8C2D45}" dt="2021-03-13T18:11:59.129" v="3515" actId="20577"/>
        <pc:sldMkLst>
          <pc:docMk/>
          <pc:sldMk cId="4071766222" sldId="316"/>
        </pc:sldMkLst>
        <pc:spChg chg="mod">
          <ac:chgData name="Jessica Hunter" userId="e8dc998362371510" providerId="LiveId" clId="{581F7888-0791-4ADC-8092-357F2B8C2D45}" dt="2021-03-13T17:19:38.839" v="3032" actId="20577"/>
          <ac:spMkLst>
            <pc:docMk/>
            <pc:sldMk cId="4071766222" sldId="316"/>
            <ac:spMk id="2" creationId="{31E6BBCB-5519-453C-87FE-923EB9A737E9}"/>
          </ac:spMkLst>
        </pc:spChg>
        <pc:spChg chg="mod">
          <ac:chgData name="Jessica Hunter" userId="e8dc998362371510" providerId="LiveId" clId="{581F7888-0791-4ADC-8092-357F2B8C2D45}" dt="2021-03-13T18:11:59.129" v="3515" actId="20577"/>
          <ac:spMkLst>
            <pc:docMk/>
            <pc:sldMk cId="4071766222" sldId="316"/>
            <ac:spMk id="3" creationId="{FAAA2D02-8EC3-445D-A201-A10E5B807229}"/>
          </ac:spMkLst>
        </pc:spChg>
        <pc:spChg chg="add del">
          <ac:chgData name="Jessica Hunter" userId="e8dc998362371510" providerId="LiveId" clId="{581F7888-0791-4ADC-8092-357F2B8C2D45}" dt="2021-03-13T13:04:01.023" v="1"/>
          <ac:spMkLst>
            <pc:docMk/>
            <pc:sldMk cId="4071766222" sldId="316"/>
            <ac:spMk id="5" creationId="{4B526E63-ABA2-4481-AD65-134975613FF8}"/>
          </ac:spMkLst>
        </pc:spChg>
        <pc:spChg chg="add del">
          <ac:chgData name="Jessica Hunter" userId="e8dc998362371510" providerId="LiveId" clId="{581F7888-0791-4ADC-8092-357F2B8C2D45}" dt="2021-03-13T13:04:08.993" v="3"/>
          <ac:spMkLst>
            <pc:docMk/>
            <pc:sldMk cId="4071766222" sldId="316"/>
            <ac:spMk id="6" creationId="{BA98F28E-0FD0-429E-AA0D-B34940A2B4FE}"/>
          </ac:spMkLst>
        </pc:spChg>
        <pc:picChg chg="add del">
          <ac:chgData name="Jessica Hunter" userId="e8dc998362371510" providerId="LiveId" clId="{581F7888-0791-4ADC-8092-357F2B8C2D45}" dt="2021-03-13T13:04:01.023" v="1"/>
          <ac:picMkLst>
            <pc:docMk/>
            <pc:sldMk cId="4071766222" sldId="316"/>
            <ac:picMk id="1026" creationId="{34624BE3-D01E-4E48-B4B8-B53D9240FCBE}"/>
          </ac:picMkLst>
        </pc:picChg>
        <pc:picChg chg="add del">
          <ac:chgData name="Jessica Hunter" userId="e8dc998362371510" providerId="LiveId" clId="{581F7888-0791-4ADC-8092-357F2B8C2D45}" dt="2021-03-13T13:04:08.993" v="3"/>
          <ac:picMkLst>
            <pc:docMk/>
            <pc:sldMk cId="4071766222" sldId="316"/>
            <ac:picMk id="1028" creationId="{E9E1FE57-4F6E-4E6E-BFD3-13CEC6FCFD21}"/>
          </ac:picMkLst>
        </pc:picChg>
      </pc:sldChg>
      <pc:sldChg chg="new del">
        <pc:chgData name="Jessica Hunter" userId="e8dc998362371510" providerId="LiveId" clId="{581F7888-0791-4ADC-8092-357F2B8C2D45}" dt="2021-03-13T17:18:00.197" v="3013" actId="2696"/>
        <pc:sldMkLst>
          <pc:docMk/>
          <pc:sldMk cId="2111967510" sldId="317"/>
        </pc:sldMkLst>
      </pc:sldChg>
      <pc:sldChg chg="addSp delSp modSp new mod">
        <pc:chgData name="Jessica Hunter" userId="e8dc998362371510" providerId="LiveId" clId="{581F7888-0791-4ADC-8092-357F2B8C2D45}" dt="2021-03-13T15:55:51.909" v="1566" actId="14100"/>
        <pc:sldMkLst>
          <pc:docMk/>
          <pc:sldMk cId="4248592084" sldId="318"/>
        </pc:sldMkLst>
        <pc:spChg chg="mod">
          <ac:chgData name="Jessica Hunter" userId="e8dc998362371510" providerId="LiveId" clId="{581F7888-0791-4ADC-8092-357F2B8C2D45}" dt="2021-03-13T15:55:17.633" v="1563" actId="20577"/>
          <ac:spMkLst>
            <pc:docMk/>
            <pc:sldMk cId="4248592084" sldId="318"/>
            <ac:spMk id="2" creationId="{FD2471ED-4815-4EC8-85FD-6C2DFB9F4695}"/>
          </ac:spMkLst>
        </pc:spChg>
        <pc:spChg chg="del">
          <ac:chgData name="Jessica Hunter" userId="e8dc998362371510" providerId="LiveId" clId="{581F7888-0791-4ADC-8092-357F2B8C2D45}" dt="2021-03-13T15:55:33.761" v="1564" actId="931"/>
          <ac:spMkLst>
            <pc:docMk/>
            <pc:sldMk cId="4248592084" sldId="318"/>
            <ac:spMk id="3" creationId="{ABDC8BB5-55D3-438F-A3F0-A09B8556D49D}"/>
          </ac:spMkLst>
        </pc:spChg>
        <pc:picChg chg="add mod">
          <ac:chgData name="Jessica Hunter" userId="e8dc998362371510" providerId="LiveId" clId="{581F7888-0791-4ADC-8092-357F2B8C2D45}" dt="2021-03-13T15:55:51.909" v="1566" actId="14100"/>
          <ac:picMkLst>
            <pc:docMk/>
            <pc:sldMk cId="4248592084" sldId="318"/>
            <ac:picMk id="6" creationId="{997F0E62-1C02-4643-B0E5-047A690116BB}"/>
          </ac:picMkLst>
        </pc:picChg>
      </pc:sldChg>
      <pc:sldChg chg="addSp delSp modSp new mod modClrScheme chgLayout">
        <pc:chgData name="Jessica Hunter" userId="e8dc998362371510" providerId="LiveId" clId="{581F7888-0791-4ADC-8092-357F2B8C2D45}" dt="2021-03-13T16:29:44.952" v="2464" actId="14100"/>
        <pc:sldMkLst>
          <pc:docMk/>
          <pc:sldMk cId="696595049" sldId="319"/>
        </pc:sldMkLst>
        <pc:spChg chg="mod ord">
          <ac:chgData name="Jessica Hunter" userId="e8dc998362371510" providerId="LiveId" clId="{581F7888-0791-4ADC-8092-357F2B8C2D45}" dt="2021-03-13T16:29:07.455" v="2459" actId="700"/>
          <ac:spMkLst>
            <pc:docMk/>
            <pc:sldMk cId="696595049" sldId="319"/>
            <ac:spMk id="2" creationId="{8CDE8772-7F8B-4FE1-910A-26332EB3E390}"/>
          </ac:spMkLst>
        </pc:spChg>
        <pc:spChg chg="del">
          <ac:chgData name="Jessica Hunter" userId="e8dc998362371510" providerId="LiveId" clId="{581F7888-0791-4ADC-8092-357F2B8C2D45}" dt="2021-03-13T16:26:09.977" v="2448" actId="931"/>
          <ac:spMkLst>
            <pc:docMk/>
            <pc:sldMk cId="696595049" sldId="319"/>
            <ac:spMk id="3" creationId="{9FD6CA68-C978-4F0F-AB0C-B47D46F8C55B}"/>
          </ac:spMkLst>
        </pc:spChg>
        <pc:spChg chg="mod ord">
          <ac:chgData name="Jessica Hunter" userId="e8dc998362371510" providerId="LiveId" clId="{581F7888-0791-4ADC-8092-357F2B8C2D45}" dt="2021-03-13T16:29:07.455" v="2459" actId="700"/>
          <ac:spMkLst>
            <pc:docMk/>
            <pc:sldMk cId="696595049" sldId="319"/>
            <ac:spMk id="4" creationId="{38D8608E-6498-4DE3-AB3F-561D1998B151}"/>
          </ac:spMkLst>
        </pc:spChg>
        <pc:spChg chg="add del mod ord">
          <ac:chgData name="Jessica Hunter" userId="e8dc998362371510" providerId="LiveId" clId="{581F7888-0791-4ADC-8092-357F2B8C2D45}" dt="2021-03-13T16:29:21.070" v="2461" actId="931"/>
          <ac:spMkLst>
            <pc:docMk/>
            <pc:sldMk cId="696595049" sldId="319"/>
            <ac:spMk id="8" creationId="{19528816-51CF-41C0-8E36-50CCEE76C827}"/>
          </ac:spMkLst>
        </pc:spChg>
        <pc:picChg chg="add mod ord">
          <ac:chgData name="Jessica Hunter" userId="e8dc998362371510" providerId="LiveId" clId="{581F7888-0791-4ADC-8092-357F2B8C2D45}" dt="2021-03-13T16:29:44.952" v="2464" actId="14100"/>
          <ac:picMkLst>
            <pc:docMk/>
            <pc:sldMk cId="696595049" sldId="319"/>
            <ac:picMk id="6" creationId="{B753C099-3E51-4395-B72E-FDBC2598D7F8}"/>
          </ac:picMkLst>
        </pc:picChg>
        <pc:picChg chg="add del mod">
          <ac:chgData name="Jessica Hunter" userId="e8dc998362371510" providerId="LiveId" clId="{581F7888-0791-4ADC-8092-357F2B8C2D45}" dt="2021-03-13T16:28:40.969" v="2458" actId="478"/>
          <ac:picMkLst>
            <pc:docMk/>
            <pc:sldMk cId="696595049" sldId="319"/>
            <ac:picMk id="7" creationId="{425FC9CE-906C-47B1-B5F9-9438C13EA9A0}"/>
          </ac:picMkLst>
        </pc:picChg>
        <pc:picChg chg="add mod">
          <ac:chgData name="Jessica Hunter" userId="e8dc998362371510" providerId="LiveId" clId="{581F7888-0791-4ADC-8092-357F2B8C2D45}" dt="2021-03-13T16:29:38.880" v="2462" actId="14100"/>
          <ac:picMkLst>
            <pc:docMk/>
            <pc:sldMk cId="696595049" sldId="319"/>
            <ac:picMk id="10" creationId="{C6C62B0D-3CEC-4D43-963A-B5824BC85F3E}"/>
          </ac:picMkLst>
        </pc:picChg>
      </pc:sldChg>
      <pc:sldChg chg="addSp delSp modSp new mod">
        <pc:chgData name="Jessica Hunter" userId="e8dc998362371510" providerId="LiveId" clId="{581F7888-0791-4ADC-8092-357F2B8C2D45}" dt="2021-03-13T15:57:32.133" v="1646" actId="14100"/>
        <pc:sldMkLst>
          <pc:docMk/>
          <pc:sldMk cId="4023399865" sldId="320"/>
        </pc:sldMkLst>
        <pc:spChg chg="mod">
          <ac:chgData name="Jessica Hunter" userId="e8dc998362371510" providerId="LiveId" clId="{581F7888-0791-4ADC-8092-357F2B8C2D45}" dt="2021-03-13T15:57:20.697" v="1643" actId="20577"/>
          <ac:spMkLst>
            <pc:docMk/>
            <pc:sldMk cId="4023399865" sldId="320"/>
            <ac:spMk id="2" creationId="{43B6BD60-B9DB-4CD6-AA94-FB3EDF99E035}"/>
          </ac:spMkLst>
        </pc:spChg>
        <pc:spChg chg="del">
          <ac:chgData name="Jessica Hunter" userId="e8dc998362371510" providerId="LiveId" clId="{581F7888-0791-4ADC-8092-357F2B8C2D45}" dt="2021-03-13T15:57:25.116" v="1644" actId="931"/>
          <ac:spMkLst>
            <pc:docMk/>
            <pc:sldMk cId="4023399865" sldId="320"/>
            <ac:spMk id="3" creationId="{5AD02C17-12D9-434C-BE9C-40E107D8C8BA}"/>
          </ac:spMkLst>
        </pc:spChg>
        <pc:picChg chg="add mod">
          <ac:chgData name="Jessica Hunter" userId="e8dc998362371510" providerId="LiveId" clId="{581F7888-0791-4ADC-8092-357F2B8C2D45}" dt="2021-03-13T15:57:32.133" v="1646" actId="14100"/>
          <ac:picMkLst>
            <pc:docMk/>
            <pc:sldMk cId="4023399865" sldId="320"/>
            <ac:picMk id="6" creationId="{D6A74C03-C88F-418F-87C9-00B005D21370}"/>
          </ac:picMkLst>
        </pc:picChg>
      </pc:sldChg>
      <pc:sldChg chg="addSp delSp modSp new mod">
        <pc:chgData name="Jessica Hunter" userId="e8dc998362371510" providerId="LiveId" clId="{581F7888-0791-4ADC-8092-357F2B8C2D45}" dt="2021-03-13T15:58:05.517" v="1658" actId="14100"/>
        <pc:sldMkLst>
          <pc:docMk/>
          <pc:sldMk cId="1681601230" sldId="321"/>
        </pc:sldMkLst>
        <pc:spChg chg="mod">
          <ac:chgData name="Jessica Hunter" userId="e8dc998362371510" providerId="LiveId" clId="{581F7888-0791-4ADC-8092-357F2B8C2D45}" dt="2021-03-13T15:57:53.061" v="1655" actId="20577"/>
          <ac:spMkLst>
            <pc:docMk/>
            <pc:sldMk cId="1681601230" sldId="321"/>
            <ac:spMk id="2" creationId="{57FF4AF1-726A-495E-91F4-C1DD7362E495}"/>
          </ac:spMkLst>
        </pc:spChg>
        <pc:spChg chg="del">
          <ac:chgData name="Jessica Hunter" userId="e8dc998362371510" providerId="LiveId" clId="{581F7888-0791-4ADC-8092-357F2B8C2D45}" dt="2021-03-13T15:57:57.731" v="1656" actId="931"/>
          <ac:spMkLst>
            <pc:docMk/>
            <pc:sldMk cId="1681601230" sldId="321"/>
            <ac:spMk id="3" creationId="{CEDACF99-9077-412E-B02C-1DF4BABD2F0E}"/>
          </ac:spMkLst>
        </pc:spChg>
        <pc:picChg chg="add mod">
          <ac:chgData name="Jessica Hunter" userId="e8dc998362371510" providerId="LiveId" clId="{581F7888-0791-4ADC-8092-357F2B8C2D45}" dt="2021-03-13T15:58:05.517" v="1658" actId="14100"/>
          <ac:picMkLst>
            <pc:docMk/>
            <pc:sldMk cId="1681601230" sldId="321"/>
            <ac:picMk id="6" creationId="{1111BD1F-7FCB-4F7A-91B6-25B2B169F236}"/>
          </ac:picMkLst>
        </pc:picChg>
      </pc:sldChg>
      <pc:sldChg chg="addSp delSp modSp new mod">
        <pc:chgData name="Jessica Hunter" userId="e8dc998362371510" providerId="LiveId" clId="{581F7888-0791-4ADC-8092-357F2B8C2D45}" dt="2021-03-13T16:08:41.829" v="2057" actId="14100"/>
        <pc:sldMkLst>
          <pc:docMk/>
          <pc:sldMk cId="1328487755" sldId="322"/>
        </pc:sldMkLst>
        <pc:spChg chg="del mod">
          <ac:chgData name="Jessica Hunter" userId="e8dc998362371510" providerId="LiveId" clId="{581F7888-0791-4ADC-8092-357F2B8C2D45}" dt="2021-03-13T16:01:43.782" v="1692" actId="478"/>
          <ac:spMkLst>
            <pc:docMk/>
            <pc:sldMk cId="1328487755" sldId="322"/>
            <ac:spMk id="2" creationId="{ECB7B2A2-472D-4EAB-B548-DB223413FBA9}"/>
          </ac:spMkLst>
        </pc:spChg>
        <pc:spChg chg="mod">
          <ac:chgData name="Jessica Hunter" userId="e8dc998362371510" providerId="LiveId" clId="{581F7888-0791-4ADC-8092-357F2B8C2D45}" dt="2021-03-13T16:08:41.829" v="2057" actId="14100"/>
          <ac:spMkLst>
            <pc:docMk/>
            <pc:sldMk cId="1328487755" sldId="322"/>
            <ac:spMk id="3" creationId="{B3632D46-5D1D-4165-9A8E-C0247DD33D21}"/>
          </ac:spMkLst>
        </pc:spChg>
        <pc:spChg chg="add del mod">
          <ac:chgData name="Jessica Hunter" userId="e8dc998362371510" providerId="LiveId" clId="{581F7888-0791-4ADC-8092-357F2B8C2D45}" dt="2021-03-13T16:01:55.475" v="1693" actId="478"/>
          <ac:spMkLst>
            <pc:docMk/>
            <pc:sldMk cId="1328487755" sldId="322"/>
            <ac:spMk id="5" creationId="{61A60AF5-4595-4ADC-870B-2DF91E2EBB8B}"/>
          </ac:spMkLst>
        </pc:spChg>
      </pc:sldChg>
      <pc:sldChg chg="new del">
        <pc:chgData name="Jessica Hunter" userId="e8dc998362371510" providerId="LiveId" clId="{581F7888-0791-4ADC-8092-357F2B8C2D45}" dt="2021-03-13T16:35:51.688" v="2477" actId="2696"/>
        <pc:sldMkLst>
          <pc:docMk/>
          <pc:sldMk cId="1732248669" sldId="323"/>
        </pc:sldMkLst>
      </pc:sldChg>
      <pc:sldChg chg="addSp delSp modSp new mod">
        <pc:chgData name="Jessica Hunter" userId="e8dc998362371510" providerId="LiveId" clId="{581F7888-0791-4ADC-8092-357F2B8C2D45}" dt="2021-03-13T16:11:44.511" v="2093" actId="14100"/>
        <pc:sldMkLst>
          <pc:docMk/>
          <pc:sldMk cId="4253340612" sldId="324"/>
        </pc:sldMkLst>
        <pc:spChg chg="del mod">
          <ac:chgData name="Jessica Hunter" userId="e8dc998362371510" providerId="LiveId" clId="{581F7888-0791-4ADC-8092-357F2B8C2D45}" dt="2021-03-13T16:09:37.793" v="2082" actId="478"/>
          <ac:spMkLst>
            <pc:docMk/>
            <pc:sldMk cId="4253340612" sldId="324"/>
            <ac:spMk id="2" creationId="{82E37E95-F204-4892-AF3E-EE741ED1757B}"/>
          </ac:spMkLst>
        </pc:spChg>
        <pc:spChg chg="del">
          <ac:chgData name="Jessica Hunter" userId="e8dc998362371510" providerId="LiveId" clId="{581F7888-0791-4ADC-8092-357F2B8C2D45}" dt="2021-03-13T16:09:16.148" v="2060" actId="931"/>
          <ac:spMkLst>
            <pc:docMk/>
            <pc:sldMk cId="4253340612" sldId="324"/>
            <ac:spMk id="3" creationId="{95EC9375-7A60-42EE-BCA1-54D12DFC5A10}"/>
          </ac:spMkLst>
        </pc:spChg>
        <pc:spChg chg="add del mod">
          <ac:chgData name="Jessica Hunter" userId="e8dc998362371510" providerId="LiveId" clId="{581F7888-0791-4ADC-8092-357F2B8C2D45}" dt="2021-03-13T16:10:21.287" v="2086" actId="478"/>
          <ac:spMkLst>
            <pc:docMk/>
            <pc:sldMk cId="4253340612" sldId="324"/>
            <ac:spMk id="7" creationId="{BF047C65-E56E-4032-9893-A0301CBF59BB}"/>
          </ac:spMkLst>
        </pc:spChg>
        <pc:picChg chg="add mod">
          <ac:chgData name="Jessica Hunter" userId="e8dc998362371510" providerId="LiveId" clId="{581F7888-0791-4ADC-8092-357F2B8C2D45}" dt="2021-03-13T16:11:35.246" v="2092" actId="1076"/>
          <ac:picMkLst>
            <pc:docMk/>
            <pc:sldMk cId="4253340612" sldId="324"/>
            <ac:picMk id="6" creationId="{A1999C59-80D4-4276-AB4C-8E907C1FFDF6}"/>
          </ac:picMkLst>
        </pc:picChg>
        <pc:picChg chg="add mod">
          <ac:chgData name="Jessica Hunter" userId="e8dc998362371510" providerId="LiveId" clId="{581F7888-0791-4ADC-8092-357F2B8C2D45}" dt="2021-03-13T16:11:44.511" v="2093" actId="14100"/>
          <ac:picMkLst>
            <pc:docMk/>
            <pc:sldMk cId="4253340612" sldId="324"/>
            <ac:picMk id="9" creationId="{E9C61BAC-FCBA-4788-86D1-7464AD204E5F}"/>
          </ac:picMkLst>
        </pc:picChg>
      </pc:sldChg>
      <pc:sldChg chg="delSp modSp new mod">
        <pc:chgData name="Jessica Hunter" userId="e8dc998362371510" providerId="LiveId" clId="{581F7888-0791-4ADC-8092-357F2B8C2D45}" dt="2021-03-13T16:16:59.621" v="2427" actId="478"/>
        <pc:sldMkLst>
          <pc:docMk/>
          <pc:sldMk cId="3060929055" sldId="325"/>
        </pc:sldMkLst>
        <pc:spChg chg="del">
          <ac:chgData name="Jessica Hunter" userId="e8dc998362371510" providerId="LiveId" clId="{581F7888-0791-4ADC-8092-357F2B8C2D45}" dt="2021-03-13T16:16:59.621" v="2427" actId="478"/>
          <ac:spMkLst>
            <pc:docMk/>
            <pc:sldMk cId="3060929055" sldId="325"/>
            <ac:spMk id="2" creationId="{5C36E138-8E9F-4942-965E-08EE8C26396D}"/>
          </ac:spMkLst>
        </pc:spChg>
        <pc:spChg chg="mod">
          <ac:chgData name="Jessica Hunter" userId="e8dc998362371510" providerId="LiveId" clId="{581F7888-0791-4ADC-8092-357F2B8C2D45}" dt="2021-03-13T16:16:52.196" v="2426" actId="20577"/>
          <ac:spMkLst>
            <pc:docMk/>
            <pc:sldMk cId="3060929055" sldId="325"/>
            <ac:spMk id="3" creationId="{9DCD4BA3-327B-46E3-9400-7B078189E3CA}"/>
          </ac:spMkLst>
        </pc:spChg>
        <pc:spChg chg="del">
          <ac:chgData name="Jessica Hunter" userId="e8dc998362371510" providerId="LiveId" clId="{581F7888-0791-4ADC-8092-357F2B8C2D45}" dt="2021-03-13T16:13:19.792" v="2098" actId="478"/>
          <ac:spMkLst>
            <pc:docMk/>
            <pc:sldMk cId="3060929055" sldId="325"/>
            <ac:spMk id="4" creationId="{A3360560-B853-4249-826E-44C67D5C87D0}"/>
          </ac:spMkLst>
        </pc:spChg>
        <pc:spChg chg="del mod">
          <ac:chgData name="Jessica Hunter" userId="e8dc998362371510" providerId="LiveId" clId="{581F7888-0791-4ADC-8092-357F2B8C2D45}" dt="2021-03-13T16:13:26.102" v="2099" actId="478"/>
          <ac:spMkLst>
            <pc:docMk/>
            <pc:sldMk cId="3060929055" sldId="325"/>
            <ac:spMk id="5" creationId="{1822AEE3-6079-494C-A061-BFF059402ED7}"/>
          </ac:spMkLst>
        </pc:spChg>
      </pc:sldChg>
      <pc:sldChg chg="addSp delSp modSp new mod">
        <pc:chgData name="Jessica Hunter" userId="e8dc998362371510" providerId="LiveId" clId="{581F7888-0791-4ADC-8092-357F2B8C2D45}" dt="2021-03-13T16:18:23.343" v="2432" actId="14100"/>
        <pc:sldMkLst>
          <pc:docMk/>
          <pc:sldMk cId="3594834328" sldId="326"/>
        </pc:sldMkLst>
        <pc:spChg chg="del">
          <ac:chgData name="Jessica Hunter" userId="e8dc998362371510" providerId="LiveId" clId="{581F7888-0791-4ADC-8092-357F2B8C2D45}" dt="2021-03-13T16:17:24.674" v="2429" actId="478"/>
          <ac:spMkLst>
            <pc:docMk/>
            <pc:sldMk cId="3594834328" sldId="326"/>
            <ac:spMk id="2" creationId="{E7E36A4D-5407-4DD2-B136-1000C7D792BE}"/>
          </ac:spMkLst>
        </pc:spChg>
        <pc:spChg chg="del">
          <ac:chgData name="Jessica Hunter" userId="e8dc998362371510" providerId="LiveId" clId="{581F7888-0791-4ADC-8092-357F2B8C2D45}" dt="2021-03-13T16:18:11.610" v="2430" actId="931"/>
          <ac:spMkLst>
            <pc:docMk/>
            <pc:sldMk cId="3594834328" sldId="326"/>
            <ac:spMk id="3" creationId="{7801230D-452D-4F71-9633-1863A0F0B834}"/>
          </ac:spMkLst>
        </pc:spChg>
        <pc:picChg chg="add mod">
          <ac:chgData name="Jessica Hunter" userId="e8dc998362371510" providerId="LiveId" clId="{581F7888-0791-4ADC-8092-357F2B8C2D45}" dt="2021-03-13T16:18:23.343" v="2432" actId="14100"/>
          <ac:picMkLst>
            <pc:docMk/>
            <pc:sldMk cId="3594834328" sldId="326"/>
            <ac:picMk id="6" creationId="{371C3483-5A9D-46F6-AFDF-F1F7E0740478}"/>
          </ac:picMkLst>
        </pc:picChg>
      </pc:sldChg>
      <pc:sldChg chg="addSp delSp modSp new del mod">
        <pc:chgData name="Jessica Hunter" userId="e8dc998362371510" providerId="LiveId" clId="{581F7888-0791-4ADC-8092-357F2B8C2D45}" dt="2021-03-13T16:47:29.854" v="2851" actId="2696"/>
        <pc:sldMkLst>
          <pc:docMk/>
          <pc:sldMk cId="2156949041" sldId="327"/>
        </pc:sldMkLst>
        <pc:spChg chg="del">
          <ac:chgData name="Jessica Hunter" userId="e8dc998362371510" providerId="LiveId" clId="{581F7888-0791-4ADC-8092-357F2B8C2D45}" dt="2021-03-13T16:46:26.705" v="2841" actId="931"/>
          <ac:spMkLst>
            <pc:docMk/>
            <pc:sldMk cId="2156949041" sldId="327"/>
            <ac:spMk id="4" creationId="{2CDBDF9F-6B5C-42AC-96B7-FC35BCF75FAF}"/>
          </ac:spMkLst>
        </pc:spChg>
        <pc:spChg chg="add mod">
          <ac:chgData name="Jessica Hunter" userId="e8dc998362371510" providerId="LiveId" clId="{581F7888-0791-4ADC-8092-357F2B8C2D45}" dt="2021-03-13T16:47:10.124" v="2849" actId="478"/>
          <ac:spMkLst>
            <pc:docMk/>
            <pc:sldMk cId="2156949041" sldId="327"/>
            <ac:spMk id="12" creationId="{37F4EE46-4DF6-4532-A2B1-77745C5AF993}"/>
          </ac:spMkLst>
        </pc:spChg>
        <pc:picChg chg="add del mod">
          <ac:chgData name="Jessica Hunter" userId="e8dc998362371510" providerId="LiveId" clId="{581F7888-0791-4ADC-8092-357F2B8C2D45}" dt="2021-03-13T16:47:10.124" v="2849" actId="478"/>
          <ac:picMkLst>
            <pc:docMk/>
            <pc:sldMk cId="2156949041" sldId="327"/>
            <ac:picMk id="10" creationId="{71CFC57E-F5E8-44A3-9514-81E540547448}"/>
          </ac:picMkLst>
        </pc:picChg>
      </pc:sldChg>
      <pc:sldChg chg="addSp delSp modSp new mod">
        <pc:chgData name="Jessica Hunter" userId="e8dc998362371510" providerId="LiveId" clId="{581F7888-0791-4ADC-8092-357F2B8C2D45}" dt="2021-03-13T16:52:00.324" v="2910" actId="108"/>
        <pc:sldMkLst>
          <pc:docMk/>
          <pc:sldMk cId="1658296337" sldId="328"/>
        </pc:sldMkLst>
        <pc:spChg chg="del">
          <ac:chgData name="Jessica Hunter" userId="e8dc998362371510" providerId="LiveId" clId="{581F7888-0791-4ADC-8092-357F2B8C2D45}" dt="2021-03-13T16:50:49.013" v="2894" actId="478"/>
          <ac:spMkLst>
            <pc:docMk/>
            <pc:sldMk cId="1658296337" sldId="328"/>
            <ac:spMk id="2" creationId="{CD9D456B-5882-42E0-9A60-11FDE1F8D1FA}"/>
          </ac:spMkLst>
        </pc:spChg>
        <pc:spChg chg="del">
          <ac:chgData name="Jessica Hunter" userId="e8dc998362371510" providerId="LiveId" clId="{581F7888-0791-4ADC-8092-357F2B8C2D45}" dt="2021-03-13T16:47:37.179" v="2852" actId="931"/>
          <ac:spMkLst>
            <pc:docMk/>
            <pc:sldMk cId="1658296337" sldId="328"/>
            <ac:spMk id="3" creationId="{3CB221B4-F1B8-487C-96D6-0C6FBB3F3ACC}"/>
          </ac:spMkLst>
        </pc:spChg>
        <pc:spChg chg="del">
          <ac:chgData name="Jessica Hunter" userId="e8dc998362371510" providerId="LiveId" clId="{581F7888-0791-4ADC-8092-357F2B8C2D45}" dt="2021-03-13T16:47:56.338" v="2856" actId="931"/>
          <ac:spMkLst>
            <pc:docMk/>
            <pc:sldMk cId="1658296337" sldId="328"/>
            <ac:spMk id="4" creationId="{0F136C59-311A-469A-8549-4C6F59A6B6FD}"/>
          </ac:spMkLst>
        </pc:spChg>
        <pc:spChg chg="add mod">
          <ac:chgData name="Jessica Hunter" userId="e8dc998362371510" providerId="LiveId" clId="{581F7888-0791-4ADC-8092-357F2B8C2D45}" dt="2021-03-13T16:51:48.197" v="2908" actId="108"/>
          <ac:spMkLst>
            <pc:docMk/>
            <pc:sldMk cId="1658296337" sldId="328"/>
            <ac:spMk id="9" creationId="{93ACEF30-4E07-41F3-AA00-2C38D4D3796F}"/>
          </ac:spMkLst>
        </pc:spChg>
        <pc:spChg chg="add mod">
          <ac:chgData name="Jessica Hunter" userId="e8dc998362371510" providerId="LiveId" clId="{581F7888-0791-4ADC-8092-357F2B8C2D45}" dt="2021-03-13T16:52:00.324" v="2910" actId="108"/>
          <ac:spMkLst>
            <pc:docMk/>
            <pc:sldMk cId="1658296337" sldId="328"/>
            <ac:spMk id="10" creationId="{5E9B9030-FAD3-473B-BF97-06A9F028C9A2}"/>
          </ac:spMkLst>
        </pc:spChg>
        <pc:picChg chg="add mod">
          <ac:chgData name="Jessica Hunter" userId="e8dc998362371510" providerId="LiveId" clId="{581F7888-0791-4ADC-8092-357F2B8C2D45}" dt="2021-03-13T16:47:49.074" v="2855" actId="14100"/>
          <ac:picMkLst>
            <pc:docMk/>
            <pc:sldMk cId="1658296337" sldId="328"/>
            <ac:picMk id="6" creationId="{5A4FCF89-A466-4774-BB60-E322E6910496}"/>
          </ac:picMkLst>
        </pc:picChg>
        <pc:picChg chg="add mod">
          <ac:chgData name="Jessica Hunter" userId="e8dc998362371510" providerId="LiveId" clId="{581F7888-0791-4ADC-8092-357F2B8C2D45}" dt="2021-03-13T16:48:13.634" v="2860" actId="1076"/>
          <ac:picMkLst>
            <pc:docMk/>
            <pc:sldMk cId="1658296337" sldId="328"/>
            <ac:picMk id="8" creationId="{2735610A-03E6-44EE-B2B5-F55A63020AC4}"/>
          </ac:picMkLst>
        </pc:picChg>
      </pc:sldChg>
      <pc:sldChg chg="addSp delSp modSp new mod">
        <pc:chgData name="Jessica Hunter" userId="e8dc998362371510" providerId="LiveId" clId="{581F7888-0791-4ADC-8092-357F2B8C2D45}" dt="2021-03-13T16:54:44.209" v="2947" actId="20577"/>
        <pc:sldMkLst>
          <pc:docMk/>
          <pc:sldMk cId="84925781" sldId="329"/>
        </pc:sldMkLst>
        <pc:spChg chg="del">
          <ac:chgData name="Jessica Hunter" userId="e8dc998362371510" providerId="LiveId" clId="{581F7888-0791-4ADC-8092-357F2B8C2D45}" dt="2021-03-13T16:54:07.291" v="2929" actId="478"/>
          <ac:spMkLst>
            <pc:docMk/>
            <pc:sldMk cId="84925781" sldId="329"/>
            <ac:spMk id="2" creationId="{BF12A960-62FA-4F4B-BEBC-46BFC5B45B2F}"/>
          </ac:spMkLst>
        </pc:spChg>
        <pc:spChg chg="del">
          <ac:chgData name="Jessica Hunter" userId="e8dc998362371510" providerId="LiveId" clId="{581F7888-0791-4ADC-8092-357F2B8C2D45}" dt="2021-03-13T16:54:11.213" v="2930" actId="931"/>
          <ac:spMkLst>
            <pc:docMk/>
            <pc:sldMk cId="84925781" sldId="329"/>
            <ac:spMk id="3" creationId="{B3F20BA8-8148-4863-AD7A-CBCDDC88323B}"/>
          </ac:spMkLst>
        </pc:spChg>
        <pc:spChg chg="add mod">
          <ac:chgData name="Jessica Hunter" userId="e8dc998362371510" providerId="LiveId" clId="{581F7888-0791-4ADC-8092-357F2B8C2D45}" dt="2021-03-13T16:54:44.209" v="2947" actId="20577"/>
          <ac:spMkLst>
            <pc:docMk/>
            <pc:sldMk cId="84925781" sldId="329"/>
            <ac:spMk id="7" creationId="{34419F0F-AE04-4081-912E-E9537F8B7EE2}"/>
          </ac:spMkLst>
        </pc:spChg>
        <pc:picChg chg="add mod">
          <ac:chgData name="Jessica Hunter" userId="e8dc998362371510" providerId="LiveId" clId="{581F7888-0791-4ADC-8092-357F2B8C2D45}" dt="2021-03-13T16:54:11.213" v="2930" actId="931"/>
          <ac:picMkLst>
            <pc:docMk/>
            <pc:sldMk cId="84925781" sldId="329"/>
            <ac:picMk id="6" creationId="{666F1B8D-1B09-4473-A413-4F67BD93945A}"/>
          </ac:picMkLst>
        </pc:picChg>
      </pc:sldChg>
      <pc:sldChg chg="addSp delSp modSp new mod">
        <pc:chgData name="Jessica Hunter" userId="e8dc998362371510" providerId="LiveId" clId="{581F7888-0791-4ADC-8092-357F2B8C2D45}" dt="2021-03-13T17:08:54.741" v="2968" actId="1076"/>
        <pc:sldMkLst>
          <pc:docMk/>
          <pc:sldMk cId="1402133065" sldId="330"/>
        </pc:sldMkLst>
        <pc:spChg chg="mod">
          <ac:chgData name="Jessica Hunter" userId="e8dc998362371510" providerId="LiveId" clId="{581F7888-0791-4ADC-8092-357F2B8C2D45}" dt="2021-03-13T17:08:39.611" v="2964" actId="20577"/>
          <ac:spMkLst>
            <pc:docMk/>
            <pc:sldMk cId="1402133065" sldId="330"/>
            <ac:spMk id="2" creationId="{46879CF8-7EDD-42A4-A8B5-A80D82BDFCB6}"/>
          </ac:spMkLst>
        </pc:spChg>
        <pc:spChg chg="del">
          <ac:chgData name="Jessica Hunter" userId="e8dc998362371510" providerId="LiveId" clId="{581F7888-0791-4ADC-8092-357F2B8C2D45}" dt="2021-03-13T17:08:32.452" v="2955" actId="931"/>
          <ac:spMkLst>
            <pc:docMk/>
            <pc:sldMk cId="1402133065" sldId="330"/>
            <ac:spMk id="3" creationId="{200419E5-AE6E-47B2-B9F1-E5469FE4BAD9}"/>
          </ac:spMkLst>
        </pc:spChg>
        <pc:picChg chg="add mod">
          <ac:chgData name="Jessica Hunter" userId="e8dc998362371510" providerId="LiveId" clId="{581F7888-0791-4ADC-8092-357F2B8C2D45}" dt="2021-03-13T17:08:54.741" v="2968" actId="1076"/>
          <ac:picMkLst>
            <pc:docMk/>
            <pc:sldMk cId="1402133065" sldId="330"/>
            <ac:picMk id="6" creationId="{04F0509C-02DB-44FA-B85B-2909BB34DF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3/13/2021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345132" y="-680988"/>
            <a:ext cx="9868300" cy="6704799"/>
          </a:xfrm>
        </p:spPr>
        <p:txBody>
          <a:bodyPr>
            <a:normAutofit/>
          </a:bodyPr>
          <a:lstStyle/>
          <a:p>
            <a:r>
              <a:rPr lang="en-US" spc="400" dirty="0">
                <a:solidFill>
                  <a:srgbClr val="FF0000"/>
                </a:solidFill>
              </a:rPr>
              <a:t>Rutgers</a:t>
            </a:r>
            <a:r>
              <a:rPr lang="en-US" spc="400" dirty="0"/>
              <a:t> bootcamp</a:t>
            </a:r>
            <a:br>
              <a:rPr lang="en-US" spc="400" dirty="0"/>
            </a:br>
            <a:r>
              <a:rPr lang="en-US" sz="3600" spc="400" dirty="0"/>
              <a:t>e</a:t>
            </a:r>
            <a:r>
              <a:rPr lang="en-US" sz="3600" spc="400" dirty="0">
                <a:solidFill>
                  <a:schemeClr val="accent2">
                    <a:lumMod val="60000"/>
                    <a:lumOff val="40000"/>
                  </a:schemeClr>
                </a:solidFill>
              </a:rPr>
              <a:t>xtract-</a:t>
            </a:r>
            <a:r>
              <a:rPr lang="en-US" sz="3600" spc="400" dirty="0"/>
              <a:t>T</a:t>
            </a:r>
            <a:r>
              <a:rPr lang="en-US" sz="3600" spc="400" dirty="0">
                <a:solidFill>
                  <a:schemeClr val="accent2">
                    <a:lumMod val="60000"/>
                    <a:lumOff val="40000"/>
                  </a:schemeClr>
                </a:solidFill>
              </a:rPr>
              <a:t>ransform-</a:t>
            </a:r>
            <a:r>
              <a:rPr lang="en-US" sz="3600" spc="400" dirty="0"/>
              <a:t>L</a:t>
            </a:r>
            <a:r>
              <a:rPr lang="en-US" sz="3600" spc="400" dirty="0">
                <a:solidFill>
                  <a:schemeClr val="accent2">
                    <a:lumMod val="60000"/>
                    <a:lumOff val="40000"/>
                  </a:schemeClr>
                </a:solidFill>
              </a:rPr>
              <a:t>oad </a:t>
            </a:r>
            <a:br>
              <a:rPr lang="en-US" sz="3600" spc="400" dirty="0">
                <a:solidFill>
                  <a:schemeClr val="accent2">
                    <a:lumMod val="60000"/>
                    <a:lumOff val="40000"/>
                  </a:schemeClr>
                </a:solidFill>
              </a:rPr>
            </a:br>
            <a:r>
              <a:rPr lang="en-US" sz="1800" spc="400" dirty="0">
                <a:solidFill>
                  <a:schemeClr val="tx1"/>
                </a:solidFill>
              </a:rPr>
              <a:t>project 2021</a:t>
            </a:r>
            <a:br>
              <a:rPr lang="en-US" sz="3600" spc="400" dirty="0">
                <a:solidFill>
                  <a:schemeClr val="accent2">
                    <a:lumMod val="60000"/>
                    <a:lumOff val="40000"/>
                  </a:schemeClr>
                </a:solidFill>
              </a:rPr>
            </a:br>
            <a:r>
              <a:rPr lang="en-US" sz="3600" spc="400" dirty="0">
                <a:solidFill>
                  <a:schemeClr val="accent2">
                    <a:lumMod val="60000"/>
                    <a:lumOff val="40000"/>
                  </a:schemeClr>
                </a:solidFill>
              </a:rPr>
              <a:t> </a:t>
            </a:r>
            <a:br>
              <a:rPr lang="en-US" sz="3600" spc="400" dirty="0">
                <a:solidFill>
                  <a:schemeClr val="accent2">
                    <a:lumMod val="60000"/>
                    <a:lumOff val="40000"/>
                  </a:schemeClr>
                </a:solidFill>
              </a:rPr>
            </a:br>
            <a:endParaRPr lang="en-US" sz="36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6740732" y="5149195"/>
            <a:ext cx="5379080" cy="1604532"/>
          </a:xfrm>
        </p:spPr>
        <p:txBody>
          <a:bodyPr/>
          <a:lstStyle/>
          <a:p>
            <a:endParaRPr lang="en-US" sz="1400" dirty="0">
              <a:solidFill>
                <a:schemeClr val="bg2">
                  <a:lumMod val="50000"/>
                </a:schemeClr>
              </a:solidFill>
            </a:endParaRPr>
          </a:p>
          <a:p>
            <a:r>
              <a:rPr lang="en-US" sz="1400" dirty="0">
                <a:solidFill>
                  <a:schemeClr val="bg2">
                    <a:lumMod val="50000"/>
                  </a:schemeClr>
                </a:solidFill>
              </a:rPr>
              <a:t> Stephen Domke</a:t>
            </a:r>
          </a:p>
          <a:p>
            <a:r>
              <a:rPr lang="en-US" sz="1400" dirty="0">
                <a:solidFill>
                  <a:schemeClr val="bg2">
                    <a:lumMod val="50000"/>
                  </a:schemeClr>
                </a:solidFill>
              </a:rPr>
              <a:t>Jess Hunter</a:t>
            </a:r>
          </a:p>
          <a:p>
            <a:r>
              <a:rPr lang="en-US" sz="1400" dirty="0">
                <a:solidFill>
                  <a:schemeClr val="bg2">
                    <a:lumMod val="50000"/>
                  </a:schemeClr>
                </a:solidFill>
              </a:rPr>
              <a:t>Shawntell Manning</a:t>
            </a:r>
          </a:p>
          <a:p>
            <a:r>
              <a:rPr lang="en-US" sz="1400" dirty="0">
                <a:solidFill>
                  <a:schemeClr val="bg2">
                    <a:lumMod val="50000"/>
                  </a:schemeClr>
                </a:solidFill>
              </a:rPr>
              <a:t>Abhusan Karki</a:t>
            </a:r>
          </a:p>
          <a:p>
            <a:endParaRPr lang="en-US" sz="2000" dirty="0">
              <a:solidFill>
                <a:schemeClr val="bg1"/>
              </a:solidFill>
            </a:endParaRPr>
          </a:p>
          <a:p>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1999C59-80D4-4276-AB4C-8E907C1FFDF6}"/>
              </a:ext>
            </a:extLst>
          </p:cNvPr>
          <p:cNvPicPr>
            <a:picLocks noGrp="1" noChangeAspect="1"/>
          </p:cNvPicPr>
          <p:nvPr>
            <p:ph idx="1"/>
          </p:nvPr>
        </p:nvPicPr>
        <p:blipFill>
          <a:blip r:embed="rId2"/>
          <a:stretch>
            <a:fillRect/>
          </a:stretch>
        </p:blipFill>
        <p:spPr>
          <a:xfrm>
            <a:off x="1298328" y="628028"/>
            <a:ext cx="9392133" cy="2105442"/>
          </a:xfrm>
        </p:spPr>
      </p:pic>
      <p:sp>
        <p:nvSpPr>
          <p:cNvPr id="4" name="Slide Number Placeholder 3">
            <a:extLst>
              <a:ext uri="{FF2B5EF4-FFF2-40B4-BE49-F238E27FC236}">
                <a16:creationId xmlns:a16="http://schemas.microsoft.com/office/drawing/2014/main" id="{CD8B0622-37AE-4717-80F1-070A1669AEB4}"/>
              </a:ext>
            </a:extLst>
          </p:cNvPr>
          <p:cNvSpPr>
            <a:spLocks noGrp="1"/>
          </p:cNvSpPr>
          <p:nvPr>
            <p:ph type="sldNum" sz="quarter" idx="12"/>
          </p:nvPr>
        </p:nvSpPr>
        <p:spPr/>
        <p:txBody>
          <a:bodyPr/>
          <a:lstStyle/>
          <a:p>
            <a:fld id="{D8DA9DAA-006C-4F4B-980E-E3DF019B24E2}" type="slidenum">
              <a:rPr lang="en-US" smtClean="0"/>
              <a:t>10</a:t>
            </a:fld>
            <a:endParaRPr lang="en-US" dirty="0"/>
          </a:p>
        </p:txBody>
      </p:sp>
      <p:pic>
        <p:nvPicPr>
          <p:cNvPr id="9" name="Picture 8">
            <a:extLst>
              <a:ext uri="{FF2B5EF4-FFF2-40B4-BE49-F238E27FC236}">
                <a16:creationId xmlns:a16="http://schemas.microsoft.com/office/drawing/2014/main" id="{E9C61BAC-FCBA-4788-86D1-7464AD204E5F}"/>
              </a:ext>
            </a:extLst>
          </p:cNvPr>
          <p:cNvPicPr>
            <a:picLocks noChangeAspect="1"/>
          </p:cNvPicPr>
          <p:nvPr/>
        </p:nvPicPr>
        <p:blipFill>
          <a:blip r:embed="rId3"/>
          <a:stretch>
            <a:fillRect/>
          </a:stretch>
        </p:blipFill>
        <p:spPr>
          <a:xfrm>
            <a:off x="1298328" y="3048000"/>
            <a:ext cx="9595343" cy="3673475"/>
          </a:xfrm>
          <a:prstGeom prst="rect">
            <a:avLst/>
          </a:prstGeom>
        </p:spPr>
      </p:pic>
    </p:spTree>
    <p:extLst>
      <p:ext uri="{BB962C8B-B14F-4D97-AF65-F5344CB8AC3E}">
        <p14:creationId xmlns:p14="http://schemas.microsoft.com/office/powerpoint/2010/main" val="425334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D4BA3-327B-46E3-9400-7B078189E3CA}"/>
              </a:ext>
            </a:extLst>
          </p:cNvPr>
          <p:cNvSpPr>
            <a:spLocks noGrp="1"/>
          </p:cNvSpPr>
          <p:nvPr>
            <p:ph idx="1"/>
          </p:nvPr>
        </p:nvSpPr>
        <p:spPr/>
        <p:txBody>
          <a:bodyPr/>
          <a:lstStyle/>
          <a:p>
            <a:r>
              <a:rPr lang="en-US" dirty="0"/>
              <a:t>The main data was then cleaned by only including columns of interest and then renaming them appropriately with </a:t>
            </a:r>
            <a:r>
              <a:rPr lang="en-US" dirty="0" err="1"/>
              <a:t>pd.rename</a:t>
            </a:r>
            <a:r>
              <a:rPr lang="en-US" dirty="0"/>
              <a:t>()</a:t>
            </a:r>
          </a:p>
          <a:p>
            <a:r>
              <a:rPr lang="en-US" dirty="0"/>
              <a:t>Null numerical values were replaced with zero, by using .</a:t>
            </a:r>
            <a:r>
              <a:rPr lang="en-US" dirty="0" err="1"/>
              <a:t>fillna</a:t>
            </a:r>
            <a:r>
              <a:rPr lang="en-US" dirty="0"/>
              <a:t>()</a:t>
            </a:r>
          </a:p>
          <a:p>
            <a:r>
              <a:rPr lang="en-US" dirty="0"/>
              <a:t>An index column was created using .</a:t>
            </a:r>
            <a:r>
              <a:rPr lang="en-US" dirty="0" err="1"/>
              <a:t>reset_index</a:t>
            </a:r>
            <a:r>
              <a:rPr lang="en-US" dirty="0"/>
              <a:t>() which acted as the primary key for this table</a:t>
            </a:r>
          </a:p>
        </p:txBody>
      </p:sp>
      <p:sp>
        <p:nvSpPr>
          <p:cNvPr id="6" name="Slide Number Placeholder 5">
            <a:extLst>
              <a:ext uri="{FF2B5EF4-FFF2-40B4-BE49-F238E27FC236}">
                <a16:creationId xmlns:a16="http://schemas.microsoft.com/office/drawing/2014/main" id="{A463CAF2-C043-46AC-8903-F5C4EAEE3283}"/>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306092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71C3483-5A9D-46F6-AFDF-F1F7E0740478}"/>
              </a:ext>
            </a:extLst>
          </p:cNvPr>
          <p:cNvPicPr>
            <a:picLocks noGrp="1" noChangeAspect="1"/>
          </p:cNvPicPr>
          <p:nvPr>
            <p:ph idx="1"/>
          </p:nvPr>
        </p:nvPicPr>
        <p:blipFill>
          <a:blip r:embed="rId2"/>
          <a:stretch>
            <a:fillRect/>
          </a:stretch>
        </p:blipFill>
        <p:spPr>
          <a:xfrm>
            <a:off x="1357294" y="1244601"/>
            <a:ext cx="9477411" cy="4838700"/>
          </a:xfrm>
        </p:spPr>
      </p:pic>
      <p:sp>
        <p:nvSpPr>
          <p:cNvPr id="4" name="Slide Number Placeholder 3">
            <a:extLst>
              <a:ext uri="{FF2B5EF4-FFF2-40B4-BE49-F238E27FC236}">
                <a16:creationId xmlns:a16="http://schemas.microsoft.com/office/drawing/2014/main" id="{94EABEA6-DA88-4B39-9902-BB97CE196AD0}"/>
              </a:ext>
            </a:extLst>
          </p:cNvPr>
          <p:cNvSpPr>
            <a:spLocks noGrp="1"/>
          </p:cNvSpPr>
          <p:nvPr>
            <p:ph type="sldNum" sz="quarter" idx="12"/>
          </p:nvPr>
        </p:nvSpPr>
        <p:spPr/>
        <p:txBody>
          <a:bodyPr/>
          <a:lstStyle/>
          <a:p>
            <a:fld id="{D8DA9DAA-006C-4F4B-980E-E3DF019B24E2}" type="slidenum">
              <a:rPr lang="en-US" smtClean="0"/>
              <a:t>12</a:t>
            </a:fld>
            <a:endParaRPr lang="en-US" dirty="0"/>
          </a:p>
        </p:txBody>
      </p:sp>
    </p:spTree>
    <p:extLst>
      <p:ext uri="{BB962C8B-B14F-4D97-AF65-F5344CB8AC3E}">
        <p14:creationId xmlns:p14="http://schemas.microsoft.com/office/powerpoint/2010/main" val="359483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B30F-95E5-4974-95F7-A7F3331701F0}"/>
              </a:ext>
            </a:extLst>
          </p:cNvPr>
          <p:cNvSpPr>
            <a:spLocks noGrp="1"/>
          </p:cNvSpPr>
          <p:nvPr>
            <p:ph type="ctrTitle"/>
          </p:nvPr>
        </p:nvSpPr>
        <p:spPr>
          <a:xfrm>
            <a:off x="1524000" y="1463040"/>
            <a:ext cx="9144000" cy="988060"/>
          </a:xfrm>
        </p:spPr>
        <p:txBody>
          <a:bodyPr/>
          <a:lstStyle/>
          <a:p>
            <a:r>
              <a:rPr lang="en-US" spc="400" dirty="0">
                <a:latin typeface="+mn-lt"/>
              </a:rPr>
              <a:t>l</a:t>
            </a:r>
            <a:r>
              <a:rPr lang="en-US" spc="400" dirty="0">
                <a:solidFill>
                  <a:schemeClr val="accent6">
                    <a:lumMod val="75000"/>
                  </a:schemeClr>
                </a:solidFill>
                <a:latin typeface="+mn-lt"/>
              </a:rPr>
              <a:t>oad</a:t>
            </a:r>
            <a:endParaRPr lang="en-US" dirty="0"/>
          </a:p>
        </p:txBody>
      </p:sp>
      <p:sp>
        <p:nvSpPr>
          <p:cNvPr id="3" name="Subtitle 2">
            <a:extLst>
              <a:ext uri="{FF2B5EF4-FFF2-40B4-BE49-F238E27FC236}">
                <a16:creationId xmlns:a16="http://schemas.microsoft.com/office/drawing/2014/main" id="{38A75754-24EA-40F5-A787-B88B4D61AC70}"/>
              </a:ext>
            </a:extLst>
          </p:cNvPr>
          <p:cNvSpPr>
            <a:spLocks noGrp="1"/>
          </p:cNvSpPr>
          <p:nvPr>
            <p:ph type="subTitle" idx="1"/>
          </p:nvPr>
        </p:nvSpPr>
        <p:spPr>
          <a:xfrm>
            <a:off x="1524000" y="2997200"/>
            <a:ext cx="9144000" cy="2225548"/>
          </a:xfrm>
        </p:spPr>
        <p:txBody>
          <a:bodyPr>
            <a:normAutofit/>
          </a:bodyPr>
          <a:lstStyle/>
          <a:p>
            <a:pPr marL="342900" indent="-342900" algn="l">
              <a:buFont typeface="Arial" panose="020B0604020202020204" pitchFamily="34" charset="0"/>
              <a:buChar char="•"/>
            </a:pPr>
            <a:r>
              <a:rPr lang="en-US" dirty="0"/>
              <a:t>We created tables in Postgres that we loaded the data into</a:t>
            </a:r>
          </a:p>
          <a:p>
            <a:pPr marL="342900" indent="-342900" algn="l">
              <a:buFont typeface="Arial" panose="020B0604020202020204" pitchFamily="34" charset="0"/>
              <a:buChar char="•"/>
            </a:pPr>
            <a:r>
              <a:rPr lang="en-US" dirty="0"/>
              <a:t>A connection and engine were created in Pandas that allowed us to communicate with our Postgres database</a:t>
            </a:r>
          </a:p>
          <a:p>
            <a:pPr marL="342900" indent="-342900" algn="l">
              <a:buFont typeface="Arial" panose="020B0604020202020204" pitchFamily="34" charset="0"/>
              <a:buChar char="•"/>
            </a:pPr>
            <a:r>
              <a:rPr lang="en-US" dirty="0"/>
              <a:t>We used </a:t>
            </a:r>
            <a:r>
              <a:rPr lang="en-US" dirty="0" err="1"/>
              <a:t>to_sql</a:t>
            </a:r>
            <a:r>
              <a:rPr lang="en-US" dirty="0"/>
              <a:t> to load data into the respective tables</a:t>
            </a:r>
          </a:p>
          <a:p>
            <a:pPr marL="342900" indent="-342900" algn="l">
              <a:buFont typeface="Arial" panose="020B0604020202020204" pitchFamily="34" charset="0"/>
              <a:buChar char="•"/>
            </a:pPr>
            <a:r>
              <a:rPr lang="en-US" dirty="0"/>
              <a:t>Using </a:t>
            </a:r>
            <a:r>
              <a:rPr lang="en-US" dirty="0" err="1"/>
              <a:t>pd.read_sql_query</a:t>
            </a:r>
            <a:r>
              <a:rPr lang="en-US" dirty="0"/>
              <a:t>, we were able to perform queries on each table</a:t>
            </a:r>
          </a:p>
        </p:txBody>
      </p:sp>
    </p:spTree>
    <p:extLst>
      <p:ext uri="{BB962C8B-B14F-4D97-AF65-F5344CB8AC3E}">
        <p14:creationId xmlns:p14="http://schemas.microsoft.com/office/powerpoint/2010/main" val="1932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8772-7F8B-4FE1-910A-26332EB3E390}"/>
              </a:ext>
            </a:extLst>
          </p:cNvPr>
          <p:cNvSpPr>
            <a:spLocks noGrp="1"/>
          </p:cNvSpPr>
          <p:nvPr>
            <p:ph type="title"/>
          </p:nvPr>
        </p:nvSpPr>
        <p:spPr/>
        <p:txBody>
          <a:bodyPr/>
          <a:lstStyle/>
          <a:p>
            <a:r>
              <a:rPr lang="en-US" dirty="0"/>
              <a:t>SQL Tables</a:t>
            </a:r>
          </a:p>
        </p:txBody>
      </p:sp>
      <p:pic>
        <p:nvPicPr>
          <p:cNvPr id="6" name="Content Placeholder 5">
            <a:extLst>
              <a:ext uri="{FF2B5EF4-FFF2-40B4-BE49-F238E27FC236}">
                <a16:creationId xmlns:a16="http://schemas.microsoft.com/office/drawing/2014/main" id="{B753C099-3E51-4395-B72E-FDBC2598D7F8}"/>
              </a:ext>
            </a:extLst>
          </p:cNvPr>
          <p:cNvPicPr>
            <a:picLocks noGrp="1" noChangeAspect="1"/>
          </p:cNvPicPr>
          <p:nvPr>
            <p:ph sz="half" idx="1"/>
          </p:nvPr>
        </p:nvPicPr>
        <p:blipFill>
          <a:blip r:embed="rId2"/>
          <a:stretch>
            <a:fillRect/>
          </a:stretch>
        </p:blipFill>
        <p:spPr>
          <a:xfrm>
            <a:off x="2464531" y="2311400"/>
            <a:ext cx="2438525" cy="3070403"/>
          </a:xfrm>
        </p:spPr>
      </p:pic>
      <p:pic>
        <p:nvPicPr>
          <p:cNvPr id="10" name="Content Placeholder 9">
            <a:extLst>
              <a:ext uri="{FF2B5EF4-FFF2-40B4-BE49-F238E27FC236}">
                <a16:creationId xmlns:a16="http://schemas.microsoft.com/office/drawing/2014/main" id="{C6C62B0D-3CEC-4D43-963A-B5824BC85F3E}"/>
              </a:ext>
            </a:extLst>
          </p:cNvPr>
          <p:cNvPicPr>
            <a:picLocks noGrp="1" noChangeAspect="1"/>
          </p:cNvPicPr>
          <p:nvPr>
            <p:ph sz="half" idx="2"/>
          </p:nvPr>
        </p:nvPicPr>
        <p:blipFill>
          <a:blip r:embed="rId3"/>
          <a:stretch>
            <a:fillRect/>
          </a:stretch>
        </p:blipFill>
        <p:spPr>
          <a:xfrm>
            <a:off x="6096000" y="2311400"/>
            <a:ext cx="4552950" cy="3070403"/>
          </a:xfrm>
        </p:spPr>
      </p:pic>
      <p:sp>
        <p:nvSpPr>
          <p:cNvPr id="4" name="Slide Number Placeholder 3">
            <a:extLst>
              <a:ext uri="{FF2B5EF4-FFF2-40B4-BE49-F238E27FC236}">
                <a16:creationId xmlns:a16="http://schemas.microsoft.com/office/drawing/2014/main" id="{38D8608E-6498-4DE3-AB3F-561D1998B151}"/>
              </a:ext>
            </a:extLst>
          </p:cNvPr>
          <p:cNvSpPr>
            <a:spLocks noGrp="1"/>
          </p:cNvSpPr>
          <p:nvPr>
            <p:ph type="sldNum" sz="quarter" idx="4294967295"/>
          </p:nvPr>
        </p:nvSpPr>
        <p:spPr>
          <a:xfrm>
            <a:off x="9448800" y="6356350"/>
            <a:ext cx="2743200" cy="365125"/>
          </a:xfrm>
        </p:spPr>
        <p:txBody>
          <a:bodyPr/>
          <a:lstStyle/>
          <a:p>
            <a:fld id="{D8DA9DAA-006C-4F4B-980E-E3DF019B24E2}" type="slidenum">
              <a:rPr lang="en-US" smtClean="0"/>
              <a:t>14</a:t>
            </a:fld>
            <a:endParaRPr lang="en-US" dirty="0"/>
          </a:p>
        </p:txBody>
      </p:sp>
    </p:spTree>
    <p:extLst>
      <p:ext uri="{BB962C8B-B14F-4D97-AF65-F5344CB8AC3E}">
        <p14:creationId xmlns:p14="http://schemas.microsoft.com/office/powerpoint/2010/main" val="696595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A4FCF89-A466-4774-BB60-E322E6910496}"/>
              </a:ext>
            </a:extLst>
          </p:cNvPr>
          <p:cNvPicPr>
            <a:picLocks noGrp="1" noChangeAspect="1"/>
          </p:cNvPicPr>
          <p:nvPr>
            <p:ph sz="half" idx="1"/>
          </p:nvPr>
        </p:nvPicPr>
        <p:blipFill>
          <a:blip r:embed="rId2"/>
          <a:stretch>
            <a:fillRect/>
          </a:stretch>
        </p:blipFill>
        <p:spPr>
          <a:xfrm>
            <a:off x="1079500" y="2730500"/>
            <a:ext cx="5333999" cy="1783406"/>
          </a:xfrm>
        </p:spPr>
      </p:pic>
      <p:pic>
        <p:nvPicPr>
          <p:cNvPr id="8" name="Content Placeholder 7">
            <a:extLst>
              <a:ext uri="{FF2B5EF4-FFF2-40B4-BE49-F238E27FC236}">
                <a16:creationId xmlns:a16="http://schemas.microsoft.com/office/drawing/2014/main" id="{2735610A-03E6-44EE-B2B5-F55A63020AC4}"/>
              </a:ext>
            </a:extLst>
          </p:cNvPr>
          <p:cNvPicPr>
            <a:picLocks noGrp="1" noChangeAspect="1"/>
          </p:cNvPicPr>
          <p:nvPr>
            <p:ph sz="half" idx="2"/>
          </p:nvPr>
        </p:nvPicPr>
        <p:blipFill>
          <a:blip r:embed="rId3"/>
          <a:stretch>
            <a:fillRect/>
          </a:stretch>
        </p:blipFill>
        <p:spPr>
          <a:xfrm>
            <a:off x="6565900" y="2730500"/>
            <a:ext cx="4787900" cy="2367779"/>
          </a:xfrm>
        </p:spPr>
      </p:pic>
      <p:sp>
        <p:nvSpPr>
          <p:cNvPr id="9" name="Text Placeholder 2">
            <a:extLst>
              <a:ext uri="{FF2B5EF4-FFF2-40B4-BE49-F238E27FC236}">
                <a16:creationId xmlns:a16="http://schemas.microsoft.com/office/drawing/2014/main" id="{93ACEF30-4E07-41F3-AA00-2C38D4D3796F}"/>
              </a:ext>
            </a:extLst>
          </p:cNvPr>
          <p:cNvSpPr txBox="1">
            <a:spLocks/>
          </p:cNvSpPr>
          <p:nvPr/>
        </p:nvSpPr>
        <p:spPr>
          <a:xfrm>
            <a:off x="1447800" y="1681163"/>
            <a:ext cx="4549775"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Engine</a:t>
            </a:r>
          </a:p>
        </p:txBody>
      </p:sp>
      <p:sp>
        <p:nvSpPr>
          <p:cNvPr id="10" name="Text Placeholder 2">
            <a:extLst>
              <a:ext uri="{FF2B5EF4-FFF2-40B4-BE49-F238E27FC236}">
                <a16:creationId xmlns:a16="http://schemas.microsoft.com/office/drawing/2014/main" id="{5E9B9030-FAD3-473B-BF97-06A9F028C9A2}"/>
              </a:ext>
            </a:extLst>
          </p:cNvPr>
          <p:cNvSpPr txBox="1">
            <a:spLocks/>
          </p:cNvSpPr>
          <p:nvPr/>
        </p:nvSpPr>
        <p:spPr>
          <a:xfrm>
            <a:off x="6565900" y="1681163"/>
            <a:ext cx="4549775"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ISO</a:t>
            </a:r>
            <a:r>
              <a:rPr lang="en-US" dirty="0"/>
              <a:t> </a:t>
            </a:r>
            <a:r>
              <a:rPr lang="en-US" b="1" dirty="0"/>
              <a:t>ID</a:t>
            </a:r>
          </a:p>
        </p:txBody>
      </p:sp>
    </p:spTree>
    <p:extLst>
      <p:ext uri="{BB962C8B-B14F-4D97-AF65-F5344CB8AC3E}">
        <p14:creationId xmlns:p14="http://schemas.microsoft.com/office/powerpoint/2010/main" val="1658296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4624" y="1215695"/>
            <a:ext cx="4549775" cy="823912"/>
          </a:xfrm>
        </p:spPr>
        <p:txBody>
          <a:bodyPr/>
          <a:lstStyle/>
          <a:p>
            <a:r>
              <a:rPr lang="en-US" dirty="0"/>
              <a:t>Continents</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554788" y="1215695"/>
            <a:ext cx="4572182" cy="823912"/>
          </a:xfrm>
        </p:spPr>
        <p:txBody>
          <a:bodyPr/>
          <a:lstStyle/>
          <a:p>
            <a:r>
              <a:rPr lang="en-US" dirty="0"/>
              <a:t>Countries</a:t>
            </a:r>
          </a:p>
        </p:txBody>
      </p:sp>
      <p:pic>
        <p:nvPicPr>
          <p:cNvPr id="14" name="Content Placeholder 13">
            <a:extLst>
              <a:ext uri="{FF2B5EF4-FFF2-40B4-BE49-F238E27FC236}">
                <a16:creationId xmlns:a16="http://schemas.microsoft.com/office/drawing/2014/main" id="{FA65ADBB-F86A-4946-BF42-E70FC4711195}"/>
              </a:ext>
            </a:extLst>
          </p:cNvPr>
          <p:cNvPicPr>
            <a:picLocks noGrp="1" noChangeAspect="1"/>
          </p:cNvPicPr>
          <p:nvPr>
            <p:ph sz="quarter" idx="4"/>
          </p:nvPr>
        </p:nvPicPr>
        <p:blipFill>
          <a:blip r:embed="rId2"/>
          <a:stretch>
            <a:fillRect/>
          </a:stretch>
        </p:blipFill>
        <p:spPr>
          <a:xfrm>
            <a:off x="6554788" y="2532709"/>
            <a:ext cx="4697412" cy="2940918"/>
          </a:xfrm>
        </p:spPr>
      </p:pic>
      <p:pic>
        <p:nvPicPr>
          <p:cNvPr id="20" name="Content Placeholder 19">
            <a:extLst>
              <a:ext uri="{FF2B5EF4-FFF2-40B4-BE49-F238E27FC236}">
                <a16:creationId xmlns:a16="http://schemas.microsoft.com/office/drawing/2014/main" id="{3E6A3FD1-53D0-4ABE-96AF-00A0EA2D9C0B}"/>
              </a:ext>
            </a:extLst>
          </p:cNvPr>
          <p:cNvPicPr>
            <a:picLocks noGrp="1" noChangeAspect="1"/>
          </p:cNvPicPr>
          <p:nvPr>
            <p:ph sz="half" idx="2"/>
          </p:nvPr>
        </p:nvPicPr>
        <p:blipFill>
          <a:blip r:embed="rId3"/>
          <a:stretch>
            <a:fillRect/>
          </a:stretch>
        </p:blipFill>
        <p:spPr>
          <a:xfrm>
            <a:off x="1444624" y="2532709"/>
            <a:ext cx="4816475" cy="2278467"/>
          </a:xfrm>
        </p:spPr>
      </p:pic>
    </p:spTree>
    <p:extLst>
      <p:ext uri="{BB962C8B-B14F-4D97-AF65-F5344CB8AC3E}">
        <p14:creationId xmlns:p14="http://schemas.microsoft.com/office/powerpoint/2010/main" val="312476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66F1B8D-1B09-4473-A413-4F67BD93945A}"/>
              </a:ext>
            </a:extLst>
          </p:cNvPr>
          <p:cNvPicPr>
            <a:picLocks noGrp="1" noChangeAspect="1"/>
          </p:cNvPicPr>
          <p:nvPr>
            <p:ph idx="1"/>
          </p:nvPr>
        </p:nvPicPr>
        <p:blipFill>
          <a:blip r:embed="rId2"/>
          <a:stretch>
            <a:fillRect/>
          </a:stretch>
        </p:blipFill>
        <p:spPr>
          <a:xfrm>
            <a:off x="1707924" y="2007291"/>
            <a:ext cx="8776151" cy="3988005"/>
          </a:xfrm>
        </p:spPr>
      </p:pic>
      <p:sp>
        <p:nvSpPr>
          <p:cNvPr id="4" name="Slide Number Placeholder 3">
            <a:extLst>
              <a:ext uri="{FF2B5EF4-FFF2-40B4-BE49-F238E27FC236}">
                <a16:creationId xmlns:a16="http://schemas.microsoft.com/office/drawing/2014/main" id="{0A5AB01A-BE81-4784-9434-7DDEBBE437BC}"/>
              </a:ext>
            </a:extLst>
          </p:cNvPr>
          <p:cNvSpPr>
            <a:spLocks noGrp="1"/>
          </p:cNvSpPr>
          <p:nvPr>
            <p:ph type="sldNum" sz="quarter" idx="12"/>
          </p:nvPr>
        </p:nvSpPr>
        <p:spPr/>
        <p:txBody>
          <a:bodyPr/>
          <a:lstStyle/>
          <a:p>
            <a:fld id="{D8DA9DAA-006C-4F4B-980E-E3DF019B24E2}" type="slidenum">
              <a:rPr lang="en-US" smtClean="0"/>
              <a:t>17</a:t>
            </a:fld>
            <a:endParaRPr lang="en-US" dirty="0"/>
          </a:p>
        </p:txBody>
      </p:sp>
      <p:sp>
        <p:nvSpPr>
          <p:cNvPr id="7" name="Text Placeholder 2">
            <a:extLst>
              <a:ext uri="{FF2B5EF4-FFF2-40B4-BE49-F238E27FC236}">
                <a16:creationId xmlns:a16="http://schemas.microsoft.com/office/drawing/2014/main" id="{34419F0F-AE04-4081-912E-E9537F8B7EE2}"/>
              </a:ext>
            </a:extLst>
          </p:cNvPr>
          <p:cNvSpPr txBox="1">
            <a:spLocks/>
          </p:cNvSpPr>
          <p:nvPr/>
        </p:nvSpPr>
        <p:spPr>
          <a:xfrm>
            <a:off x="2311400" y="1363663"/>
            <a:ext cx="4549775"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Worldwide</a:t>
            </a:r>
          </a:p>
        </p:txBody>
      </p:sp>
    </p:spTree>
    <p:extLst>
      <p:ext uri="{BB962C8B-B14F-4D97-AF65-F5344CB8AC3E}">
        <p14:creationId xmlns:p14="http://schemas.microsoft.com/office/powerpoint/2010/main" val="8492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9CF8-7EDD-42A4-A8B5-A80D82BDFCB6}"/>
              </a:ext>
            </a:extLst>
          </p:cNvPr>
          <p:cNvSpPr>
            <a:spLocks noGrp="1"/>
          </p:cNvSpPr>
          <p:nvPr>
            <p:ph type="title"/>
          </p:nvPr>
        </p:nvSpPr>
        <p:spPr/>
        <p:txBody>
          <a:bodyPr/>
          <a:lstStyle/>
          <a:p>
            <a:r>
              <a:rPr lang="en-US" dirty="0"/>
              <a:t>Database Schema</a:t>
            </a:r>
          </a:p>
        </p:txBody>
      </p:sp>
      <p:pic>
        <p:nvPicPr>
          <p:cNvPr id="6" name="Content Placeholder 5">
            <a:extLst>
              <a:ext uri="{FF2B5EF4-FFF2-40B4-BE49-F238E27FC236}">
                <a16:creationId xmlns:a16="http://schemas.microsoft.com/office/drawing/2014/main" id="{04F0509C-02DB-44FA-B85B-2909BB34DFDF}"/>
              </a:ext>
            </a:extLst>
          </p:cNvPr>
          <p:cNvPicPr>
            <a:picLocks noGrp="1" noChangeAspect="1"/>
          </p:cNvPicPr>
          <p:nvPr>
            <p:ph idx="1"/>
          </p:nvPr>
        </p:nvPicPr>
        <p:blipFill>
          <a:blip r:embed="rId2"/>
          <a:stretch>
            <a:fillRect/>
          </a:stretch>
        </p:blipFill>
        <p:spPr>
          <a:xfrm>
            <a:off x="2749550" y="1978755"/>
            <a:ext cx="6692900" cy="4377595"/>
          </a:xfrm>
        </p:spPr>
      </p:pic>
      <p:sp>
        <p:nvSpPr>
          <p:cNvPr id="4" name="Slide Number Placeholder 3">
            <a:extLst>
              <a:ext uri="{FF2B5EF4-FFF2-40B4-BE49-F238E27FC236}">
                <a16:creationId xmlns:a16="http://schemas.microsoft.com/office/drawing/2014/main" id="{863B0669-BC75-499F-BCC6-CFF184C825BE}"/>
              </a:ext>
            </a:extLst>
          </p:cNvPr>
          <p:cNvSpPr>
            <a:spLocks noGrp="1"/>
          </p:cNvSpPr>
          <p:nvPr>
            <p:ph type="sldNum" sz="quarter" idx="12"/>
          </p:nvPr>
        </p:nvSpPr>
        <p:spPr/>
        <p:txBody>
          <a:bodyPr/>
          <a:lstStyle/>
          <a:p>
            <a:fld id="{D8DA9DAA-006C-4F4B-980E-E3DF019B24E2}" type="slidenum">
              <a:rPr lang="en-US" smtClean="0"/>
              <a:t>18</a:t>
            </a:fld>
            <a:endParaRPr lang="en-US" dirty="0"/>
          </a:p>
        </p:txBody>
      </p:sp>
    </p:spTree>
    <p:extLst>
      <p:ext uri="{BB962C8B-B14F-4D97-AF65-F5344CB8AC3E}">
        <p14:creationId xmlns:p14="http://schemas.microsoft.com/office/powerpoint/2010/main" val="1402133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19</a:t>
            </a:fld>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
        <p:nvSpPr>
          <p:cNvPr id="3" name="Text Placeholder 2">
            <a:extLst>
              <a:ext uri="{FF2B5EF4-FFF2-40B4-BE49-F238E27FC236}">
                <a16:creationId xmlns:a16="http://schemas.microsoft.com/office/drawing/2014/main" id="{9D0897B9-939F-4C80-B960-B70799184CF4}"/>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9" name="Straight Connector 7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3"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028" name="Picture 4" descr="Executive Perspective: Database Directions | Transforming Data with  Intelligence">
            <a:extLst>
              <a:ext uri="{FF2B5EF4-FFF2-40B4-BE49-F238E27FC236}">
                <a16:creationId xmlns:a16="http://schemas.microsoft.com/office/drawing/2014/main" id="{FFAAA32C-987C-4E25-963B-520CEBDF7DBF}"/>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26386" r="32613" b="-2"/>
          <a:stretch/>
        </p:blipFill>
        <p:spPr bwMode="auto">
          <a:xfrm>
            <a:off x="7186482" y="1242528"/>
            <a:ext cx="4167318" cy="4167318"/>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a:noFill/>
          <a:extLst>
            <a:ext uri="{909E8E84-426E-40DD-AFC4-6F175D3DCCD1}">
              <a14:hiddenFill xmlns:a14="http://schemas.microsoft.com/office/drawing/2010/main">
                <a:solidFill>
                  <a:srgbClr val="FFFFFF"/>
                </a:solidFill>
              </a14:hiddenFill>
            </a:ext>
          </a:extLst>
        </p:spPr>
      </p:pic>
      <p:sp>
        <p:nvSpPr>
          <p:cNvPr id="8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1652" y="1106003"/>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8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44234" y="1388856"/>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89"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6781" y="4876208"/>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5" name="Content Placeholder 4">
            <a:extLst>
              <a:ext uri="{FF2B5EF4-FFF2-40B4-BE49-F238E27FC236}">
                <a16:creationId xmlns:a16="http://schemas.microsoft.com/office/drawing/2014/main" id="{5DF496EB-5AFE-4E91-AFCB-2E63B0B5BF3D}"/>
              </a:ext>
            </a:extLst>
          </p:cNvPr>
          <p:cNvSpPr>
            <a:spLocks noGrp="1"/>
          </p:cNvSpPr>
          <p:nvPr>
            <p:ph idx="1"/>
          </p:nvPr>
        </p:nvSpPr>
        <p:spPr>
          <a:xfrm>
            <a:off x="903726" y="983996"/>
            <a:ext cx="6190488" cy="3346704"/>
          </a:xfrm>
        </p:spPr>
        <p:txBody>
          <a:bodyPr>
            <a:normAutofit/>
          </a:bodyPr>
          <a:lstStyle/>
          <a:p>
            <a:r>
              <a:rPr lang="en-US" sz="6000" dirty="0">
                <a:latin typeface="+mj-lt"/>
              </a:rPr>
              <a:t>Covid-19 Worldwide Data</a:t>
            </a:r>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BBCB-5519-453C-87FE-923EB9A737E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AAA2D02-8EC3-445D-A201-A10E5B807229}"/>
              </a:ext>
            </a:extLst>
          </p:cNvPr>
          <p:cNvSpPr>
            <a:spLocks noGrp="1"/>
          </p:cNvSpPr>
          <p:nvPr>
            <p:ph idx="1"/>
          </p:nvPr>
        </p:nvSpPr>
        <p:spPr/>
        <p:txBody>
          <a:bodyPr>
            <a:normAutofit fontScale="25000" lnSpcReduction="20000"/>
          </a:bodyPr>
          <a:lstStyle/>
          <a:p>
            <a:pPr marL="0" indent="0">
              <a:lnSpc>
                <a:spcPct val="100000"/>
              </a:lnSpc>
              <a:buNone/>
            </a:pPr>
            <a:r>
              <a:rPr lang="en-US" sz="8000" b="1" dirty="0"/>
              <a:t>The impact of Covid-19 has been the most devastating worldwide event in our lifetime </a:t>
            </a:r>
          </a:p>
          <a:p>
            <a:pPr marL="0" indent="0">
              <a:lnSpc>
                <a:spcPct val="100000"/>
              </a:lnSpc>
              <a:buNone/>
            </a:pPr>
            <a:r>
              <a:rPr lang="en-US" sz="7200" b="0" i="0" dirty="0">
                <a:effectLst/>
              </a:rPr>
              <a:t>Because of this, we thought it would be a topic with plentiful, up-to-date data that we could explore and construct a database with. </a:t>
            </a:r>
          </a:p>
          <a:p>
            <a:pPr marL="0" indent="0">
              <a:lnSpc>
                <a:spcPct val="100000"/>
              </a:lnSpc>
              <a:buNone/>
            </a:pPr>
            <a:r>
              <a:rPr lang="en-US" sz="7200" b="0" i="0" dirty="0">
                <a:effectLst/>
              </a:rPr>
              <a:t>The dataset we used was very extensive, as it included information pertaining to COVID-19 for countries all around the world on every day from 01/01/2020 to 03/10/2021. </a:t>
            </a:r>
          </a:p>
          <a:p>
            <a:pPr marL="0" indent="0">
              <a:lnSpc>
                <a:spcPct val="100000"/>
              </a:lnSpc>
              <a:buNone/>
            </a:pPr>
            <a:r>
              <a:rPr lang="en-US" sz="7200" b="0" i="0" dirty="0">
                <a:effectLst/>
              </a:rPr>
              <a:t>Using the ETL process, we were able to extract the data from the CSV into pandas, transform the data by separating certain categorical data into new tables and cleaning the data for our purposes, and then load the data into their respective tables that we created in PostgreSQL.</a:t>
            </a:r>
          </a:p>
          <a:p>
            <a:pPr marL="0" indent="0">
              <a:lnSpc>
                <a:spcPct val="100000"/>
              </a:lnSpc>
              <a:buNone/>
            </a:pPr>
            <a:r>
              <a:rPr lang="en-US" sz="5600" dirty="0"/>
              <a:t>Some questions that could be used in future analysis are:</a:t>
            </a:r>
          </a:p>
          <a:p>
            <a:pPr>
              <a:lnSpc>
                <a:spcPct val="100000"/>
              </a:lnSpc>
            </a:pPr>
            <a:r>
              <a:rPr lang="en-US" sz="5600" dirty="0"/>
              <a:t>what percentage of cases lead to death?</a:t>
            </a:r>
          </a:p>
          <a:p>
            <a:pPr>
              <a:lnSpc>
                <a:spcPct val="100000"/>
              </a:lnSpc>
            </a:pPr>
            <a:r>
              <a:rPr lang="en-US" sz="5600" dirty="0"/>
              <a:t>which country had the highest rate of death?</a:t>
            </a:r>
          </a:p>
          <a:p>
            <a:pPr>
              <a:lnSpc>
                <a:spcPct val="100000"/>
              </a:lnSpc>
            </a:pPr>
            <a:r>
              <a:rPr lang="en-US" sz="5600" dirty="0"/>
              <a:t>what continents had the most/fewest total cases by a certain date?</a:t>
            </a:r>
          </a:p>
          <a:p>
            <a:pPr>
              <a:lnSpc>
                <a:spcPct val="100000"/>
              </a:lnSpc>
            </a:pPr>
            <a:r>
              <a:rPr lang="en-US" sz="5600" dirty="0"/>
              <a:t>how many cases did (country) have on (date)?</a:t>
            </a:r>
          </a:p>
          <a:p>
            <a:pPr>
              <a:lnSpc>
                <a:spcPct val="100000"/>
              </a:lnSpc>
            </a:pPr>
            <a:r>
              <a:rPr lang="en-US" sz="5600" dirty="0"/>
              <a:t>what were the top 10 most affected countries?</a:t>
            </a:r>
            <a:br>
              <a:rPr lang="en-US" sz="1600" dirty="0"/>
            </a:br>
            <a:br>
              <a:rPr lang="en-US" sz="1800" dirty="0"/>
            </a:br>
            <a:br>
              <a:rPr lang="en-US" sz="1800" dirty="0"/>
            </a:br>
            <a:br>
              <a:rPr lang="en-US" sz="1800" dirty="0"/>
            </a:br>
            <a:endParaRPr lang="en-US" sz="1800" dirty="0"/>
          </a:p>
        </p:txBody>
      </p:sp>
      <p:sp>
        <p:nvSpPr>
          <p:cNvPr id="4" name="Slide Number Placeholder 3">
            <a:extLst>
              <a:ext uri="{FF2B5EF4-FFF2-40B4-BE49-F238E27FC236}">
                <a16:creationId xmlns:a16="http://schemas.microsoft.com/office/drawing/2014/main" id="{37F17D84-AF91-4C8E-B0AF-357A2C9865ED}"/>
              </a:ext>
            </a:extLst>
          </p:cNvPr>
          <p:cNvSpPr>
            <a:spLocks noGrp="1"/>
          </p:cNvSpPr>
          <p:nvPr>
            <p:ph type="sldNum" sz="quarter" idx="12"/>
          </p:nvPr>
        </p:nvSpPr>
        <p:spPr/>
        <p:txBody>
          <a:bodyPr/>
          <a:lstStyle/>
          <a:p>
            <a:fld id="{D8DA9DAA-006C-4F4B-980E-E3DF019B24E2}" type="slidenum">
              <a:rPr lang="en-US" smtClean="0"/>
              <a:t>3</a:t>
            </a:fld>
            <a:endParaRPr lang="en-US" dirty="0"/>
          </a:p>
        </p:txBody>
      </p:sp>
    </p:spTree>
    <p:extLst>
      <p:ext uri="{BB962C8B-B14F-4D97-AF65-F5344CB8AC3E}">
        <p14:creationId xmlns:p14="http://schemas.microsoft.com/office/powerpoint/2010/main" val="407176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152144"/>
            <a:ext cx="9144000" cy="1325880"/>
          </a:xfrm>
        </p:spPr>
        <p:txBody>
          <a:bodyPr/>
          <a:lstStyle/>
          <a:p>
            <a:r>
              <a:rPr lang="en-US" spc="400" dirty="0">
                <a:latin typeface="+mn-lt"/>
              </a:rPr>
              <a:t>E</a:t>
            </a:r>
            <a:r>
              <a:rPr lang="en-US" spc="400" dirty="0">
                <a:solidFill>
                  <a:schemeClr val="accent6">
                    <a:lumMod val="75000"/>
                  </a:schemeClr>
                </a:solidFill>
                <a:latin typeface="+mn-lt"/>
              </a:rPr>
              <a:t>xtraction</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679448" y="3147568"/>
            <a:ext cx="9144000" cy="2402332"/>
          </a:xfrm>
        </p:spPr>
        <p:txBody>
          <a:bodyPr>
            <a:normAutofit lnSpcReduction="10000"/>
          </a:bodyPr>
          <a:lstStyle/>
          <a:p>
            <a:pPr marL="434340" indent="-342900" algn="l">
              <a:lnSpc>
                <a:spcPct val="120000"/>
              </a:lnSpc>
              <a:buFont typeface="Arial" panose="020B0604020202020204" pitchFamily="34" charset="0"/>
              <a:buChar char="•"/>
            </a:pPr>
            <a:r>
              <a:rPr lang="en-US" sz="2000" dirty="0"/>
              <a:t>We selected a large dataset called Worldwide_Data.csv, sourced from ourworldindata.org (Coronavirus Source Data) that includes daily data from January 1, 2020 through March 10, 2021. It contains 3 distinct areas of data that were used in our analysis.</a:t>
            </a:r>
          </a:p>
          <a:p>
            <a:pPr marL="434340" indent="-342900" algn="l">
              <a:lnSpc>
                <a:spcPct val="120000"/>
              </a:lnSpc>
              <a:buFont typeface="Arial" panose="020B0604020202020204" pitchFamily="34" charset="0"/>
              <a:buChar char="•"/>
            </a:pPr>
            <a:endParaRPr lang="en-US" dirty="0"/>
          </a:p>
          <a:p>
            <a:pPr marL="434340" indent="-342900" algn="l">
              <a:lnSpc>
                <a:spcPct val="120000"/>
              </a:lnSpc>
              <a:buFont typeface="Arial" panose="020B0604020202020204" pitchFamily="34" charset="0"/>
              <a:buChar char="•"/>
            </a:pPr>
            <a:r>
              <a:rPr lang="en-US" sz="2000" dirty="0"/>
              <a:t>https://ourworldindata.org/coronavirus-source-data</a:t>
            </a:r>
          </a:p>
          <a:p>
            <a:pPr marL="434340" indent="-342900" algn="l">
              <a:lnSpc>
                <a:spcPct val="120000"/>
              </a:lnSpc>
              <a:buFont typeface="Arial" panose="020B0604020202020204" pitchFamily="34" charset="0"/>
              <a:buChar char="•"/>
            </a:pPr>
            <a:endParaRPr lang="en-US" dirty="0">
              <a:solidFill>
                <a:srgbClr val="FF0000"/>
              </a:solidFill>
            </a:endParaRPr>
          </a:p>
          <a:p>
            <a:pPr marL="434340" indent="-342900" algn="l">
              <a:lnSpc>
                <a:spcPct val="120000"/>
              </a:lnSpc>
              <a:buFont typeface="Arial" panose="020B0604020202020204" pitchFamily="34" charset="0"/>
              <a:buChar char="•"/>
            </a:pPr>
            <a:endParaRPr lang="en-US" sz="2000" dirty="0">
              <a:solidFill>
                <a:srgbClr val="FF0000"/>
              </a:solidFill>
            </a:endParaRPr>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C412-7D38-4D9C-81CF-1782032DCF8B}"/>
              </a:ext>
            </a:extLst>
          </p:cNvPr>
          <p:cNvSpPr>
            <a:spLocks noGrp="1"/>
          </p:cNvSpPr>
          <p:nvPr>
            <p:ph type="ctrTitle"/>
          </p:nvPr>
        </p:nvSpPr>
        <p:spPr>
          <a:xfrm>
            <a:off x="1524000" y="1234440"/>
            <a:ext cx="9144000" cy="1318260"/>
          </a:xfrm>
        </p:spPr>
        <p:txBody>
          <a:bodyPr/>
          <a:lstStyle/>
          <a:p>
            <a:r>
              <a:rPr lang="en-US" spc="400" dirty="0">
                <a:latin typeface="+mn-lt"/>
              </a:rPr>
              <a:t>T</a:t>
            </a:r>
            <a:r>
              <a:rPr lang="en-US" spc="400" dirty="0">
                <a:solidFill>
                  <a:schemeClr val="accent6">
                    <a:lumMod val="75000"/>
                  </a:schemeClr>
                </a:solidFill>
                <a:latin typeface="+mn-lt"/>
              </a:rPr>
              <a:t>ransformation</a:t>
            </a:r>
            <a:endParaRPr lang="en-US" dirty="0"/>
          </a:p>
        </p:txBody>
      </p:sp>
      <p:sp>
        <p:nvSpPr>
          <p:cNvPr id="3" name="Subtitle 2">
            <a:extLst>
              <a:ext uri="{FF2B5EF4-FFF2-40B4-BE49-F238E27FC236}">
                <a16:creationId xmlns:a16="http://schemas.microsoft.com/office/drawing/2014/main" id="{E04DB3EA-EDFC-4F77-A28F-AB303403335F}"/>
              </a:ext>
            </a:extLst>
          </p:cNvPr>
          <p:cNvSpPr>
            <a:spLocks noGrp="1"/>
          </p:cNvSpPr>
          <p:nvPr>
            <p:ph type="subTitle" idx="1"/>
          </p:nvPr>
        </p:nvSpPr>
        <p:spPr>
          <a:xfrm>
            <a:off x="1524000" y="2970785"/>
            <a:ext cx="9144000" cy="2008632"/>
          </a:xfrm>
        </p:spPr>
        <p:txBody>
          <a:bodyPr>
            <a:normAutofit fontScale="77500" lnSpcReduction="20000"/>
          </a:bodyPr>
          <a:lstStyle/>
          <a:p>
            <a:pPr marL="342900" indent="-342900" algn="l">
              <a:buFont typeface="Arial" panose="020B0604020202020204" pitchFamily="34" charset="0"/>
              <a:buChar char="•"/>
            </a:pPr>
            <a:r>
              <a:rPr lang="en-US" dirty="0"/>
              <a:t>We created tables out of three categorical aspects of our data which were continent, country and ISO Code</a:t>
            </a:r>
          </a:p>
          <a:p>
            <a:pPr marL="342900" indent="-342900" algn="l">
              <a:buFont typeface="Arial" panose="020B0604020202020204" pitchFamily="34" charset="0"/>
              <a:buChar char="•"/>
            </a:pPr>
            <a:r>
              <a:rPr lang="en-US" dirty="0"/>
              <a:t>We used .</a:t>
            </a:r>
            <a:r>
              <a:rPr lang="en-US" dirty="0" err="1"/>
              <a:t>dropna</a:t>
            </a:r>
            <a:r>
              <a:rPr lang="en-US" dirty="0"/>
              <a:t>() to remove any null values for each</a:t>
            </a:r>
          </a:p>
          <a:p>
            <a:pPr marL="342900" indent="-342900" algn="l">
              <a:buFont typeface="Arial" panose="020B0604020202020204" pitchFamily="34" charset="0"/>
              <a:buChar char="•"/>
            </a:pPr>
            <a:r>
              <a:rPr lang="en-US" dirty="0"/>
              <a:t>We used .unique() to obtain the unique categorical values for each, and then created individual </a:t>
            </a:r>
            <a:r>
              <a:rPr lang="en-US" dirty="0" err="1"/>
              <a:t>dataframes</a:t>
            </a:r>
            <a:endParaRPr lang="en-US" dirty="0"/>
          </a:p>
          <a:p>
            <a:pPr marL="342900" indent="-342900" algn="l">
              <a:buFont typeface="Arial" panose="020B0604020202020204" pitchFamily="34" charset="0"/>
              <a:buChar char="•"/>
            </a:pPr>
            <a:r>
              <a:rPr lang="en-US" dirty="0"/>
              <a:t>We used .</a:t>
            </a:r>
            <a:r>
              <a:rPr lang="en-US" dirty="0" err="1"/>
              <a:t>reset_index</a:t>
            </a:r>
            <a:r>
              <a:rPr lang="en-US" dirty="0"/>
              <a:t>() to create an index column which was then renamed to act as the respective ID’s</a:t>
            </a:r>
          </a:p>
          <a:p>
            <a:pPr marL="342900" indent="-342900" algn="l">
              <a:buFont typeface="Arial" panose="020B0604020202020204" pitchFamily="34" charset="0"/>
              <a:buChar char="•"/>
            </a:pPr>
            <a:r>
              <a:rPr lang="en-US" dirty="0"/>
              <a:t>These ID’s acted as their primary key</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0770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71ED-4815-4EC8-85FD-6C2DFB9F4695}"/>
              </a:ext>
            </a:extLst>
          </p:cNvPr>
          <p:cNvSpPr>
            <a:spLocks noGrp="1"/>
          </p:cNvSpPr>
          <p:nvPr>
            <p:ph type="title"/>
          </p:nvPr>
        </p:nvSpPr>
        <p:spPr/>
        <p:txBody>
          <a:bodyPr/>
          <a:lstStyle/>
          <a:p>
            <a:r>
              <a:rPr lang="en-US" dirty="0"/>
              <a:t>Continents</a:t>
            </a:r>
          </a:p>
        </p:txBody>
      </p:sp>
      <p:pic>
        <p:nvPicPr>
          <p:cNvPr id="6" name="Content Placeholder 5">
            <a:extLst>
              <a:ext uri="{FF2B5EF4-FFF2-40B4-BE49-F238E27FC236}">
                <a16:creationId xmlns:a16="http://schemas.microsoft.com/office/drawing/2014/main" id="{997F0E62-1C02-4643-B0E5-047A690116BB}"/>
              </a:ext>
            </a:extLst>
          </p:cNvPr>
          <p:cNvPicPr>
            <a:picLocks noGrp="1" noChangeAspect="1"/>
          </p:cNvPicPr>
          <p:nvPr>
            <p:ph idx="1"/>
          </p:nvPr>
        </p:nvPicPr>
        <p:blipFill>
          <a:blip r:embed="rId2"/>
          <a:stretch>
            <a:fillRect/>
          </a:stretch>
        </p:blipFill>
        <p:spPr>
          <a:xfrm>
            <a:off x="2568393" y="1690688"/>
            <a:ext cx="7055213" cy="3871912"/>
          </a:xfrm>
        </p:spPr>
      </p:pic>
      <p:sp>
        <p:nvSpPr>
          <p:cNvPr id="4" name="Slide Number Placeholder 3">
            <a:extLst>
              <a:ext uri="{FF2B5EF4-FFF2-40B4-BE49-F238E27FC236}">
                <a16:creationId xmlns:a16="http://schemas.microsoft.com/office/drawing/2014/main" id="{88B64EEC-7AF3-4882-8E44-D56E82EED1AF}"/>
              </a:ext>
            </a:extLst>
          </p:cNvPr>
          <p:cNvSpPr>
            <a:spLocks noGrp="1"/>
          </p:cNvSpPr>
          <p:nvPr>
            <p:ph type="sldNum" sz="quarter" idx="12"/>
          </p:nvPr>
        </p:nvSpPr>
        <p:spPr/>
        <p:txBody>
          <a:bodyPr/>
          <a:lstStyle/>
          <a:p>
            <a:fld id="{D8DA9DAA-006C-4F4B-980E-E3DF019B24E2}" type="slidenum">
              <a:rPr lang="en-US" smtClean="0"/>
              <a:t>6</a:t>
            </a:fld>
            <a:endParaRPr lang="en-US" dirty="0"/>
          </a:p>
        </p:txBody>
      </p:sp>
    </p:spTree>
    <p:extLst>
      <p:ext uri="{BB962C8B-B14F-4D97-AF65-F5344CB8AC3E}">
        <p14:creationId xmlns:p14="http://schemas.microsoft.com/office/powerpoint/2010/main" val="424859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BD60-B9DB-4CD6-AA94-FB3EDF99E035}"/>
              </a:ext>
            </a:extLst>
          </p:cNvPr>
          <p:cNvSpPr>
            <a:spLocks noGrp="1"/>
          </p:cNvSpPr>
          <p:nvPr>
            <p:ph type="title"/>
          </p:nvPr>
        </p:nvSpPr>
        <p:spPr/>
        <p:txBody>
          <a:bodyPr/>
          <a:lstStyle/>
          <a:p>
            <a:r>
              <a:rPr lang="en-US" dirty="0"/>
              <a:t>Countries</a:t>
            </a:r>
          </a:p>
        </p:txBody>
      </p:sp>
      <p:pic>
        <p:nvPicPr>
          <p:cNvPr id="6" name="Content Placeholder 5">
            <a:extLst>
              <a:ext uri="{FF2B5EF4-FFF2-40B4-BE49-F238E27FC236}">
                <a16:creationId xmlns:a16="http://schemas.microsoft.com/office/drawing/2014/main" id="{D6A74C03-C88F-418F-87C9-00B005D21370}"/>
              </a:ext>
            </a:extLst>
          </p:cNvPr>
          <p:cNvPicPr>
            <a:picLocks noGrp="1" noChangeAspect="1"/>
          </p:cNvPicPr>
          <p:nvPr>
            <p:ph idx="1"/>
          </p:nvPr>
        </p:nvPicPr>
        <p:blipFill>
          <a:blip r:embed="rId2"/>
          <a:stretch>
            <a:fillRect/>
          </a:stretch>
        </p:blipFill>
        <p:spPr>
          <a:xfrm>
            <a:off x="2184400" y="1825625"/>
            <a:ext cx="7594599" cy="4351338"/>
          </a:xfrm>
        </p:spPr>
      </p:pic>
      <p:sp>
        <p:nvSpPr>
          <p:cNvPr id="4" name="Slide Number Placeholder 3">
            <a:extLst>
              <a:ext uri="{FF2B5EF4-FFF2-40B4-BE49-F238E27FC236}">
                <a16:creationId xmlns:a16="http://schemas.microsoft.com/office/drawing/2014/main" id="{E05AA675-11BD-4615-A316-2F9D0832F347}"/>
              </a:ext>
            </a:extLst>
          </p:cNvPr>
          <p:cNvSpPr>
            <a:spLocks noGrp="1"/>
          </p:cNvSpPr>
          <p:nvPr>
            <p:ph type="sldNum" sz="quarter" idx="12"/>
          </p:nvPr>
        </p:nvSpPr>
        <p:spPr/>
        <p:txBody>
          <a:bodyPr/>
          <a:lstStyle/>
          <a:p>
            <a:fld id="{D8DA9DAA-006C-4F4B-980E-E3DF019B24E2}" type="slidenum">
              <a:rPr lang="en-US" smtClean="0"/>
              <a:t>7</a:t>
            </a:fld>
            <a:endParaRPr lang="en-US" dirty="0"/>
          </a:p>
        </p:txBody>
      </p:sp>
    </p:spTree>
    <p:extLst>
      <p:ext uri="{BB962C8B-B14F-4D97-AF65-F5344CB8AC3E}">
        <p14:creationId xmlns:p14="http://schemas.microsoft.com/office/powerpoint/2010/main" val="402339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4AF1-726A-495E-91F4-C1DD7362E495}"/>
              </a:ext>
            </a:extLst>
          </p:cNvPr>
          <p:cNvSpPr>
            <a:spLocks noGrp="1"/>
          </p:cNvSpPr>
          <p:nvPr>
            <p:ph type="title"/>
          </p:nvPr>
        </p:nvSpPr>
        <p:spPr/>
        <p:txBody>
          <a:bodyPr/>
          <a:lstStyle/>
          <a:p>
            <a:r>
              <a:rPr lang="en-US" dirty="0"/>
              <a:t>ISO Code</a:t>
            </a:r>
          </a:p>
        </p:txBody>
      </p:sp>
      <p:pic>
        <p:nvPicPr>
          <p:cNvPr id="6" name="Content Placeholder 5">
            <a:extLst>
              <a:ext uri="{FF2B5EF4-FFF2-40B4-BE49-F238E27FC236}">
                <a16:creationId xmlns:a16="http://schemas.microsoft.com/office/drawing/2014/main" id="{1111BD1F-7FCB-4F7A-91B6-25B2B169F236}"/>
              </a:ext>
            </a:extLst>
          </p:cNvPr>
          <p:cNvPicPr>
            <a:picLocks noGrp="1" noChangeAspect="1"/>
          </p:cNvPicPr>
          <p:nvPr>
            <p:ph idx="1"/>
          </p:nvPr>
        </p:nvPicPr>
        <p:blipFill>
          <a:blip r:embed="rId2"/>
          <a:stretch>
            <a:fillRect/>
          </a:stretch>
        </p:blipFill>
        <p:spPr>
          <a:xfrm>
            <a:off x="2336800" y="1825625"/>
            <a:ext cx="7010400" cy="4351338"/>
          </a:xfrm>
        </p:spPr>
      </p:pic>
      <p:sp>
        <p:nvSpPr>
          <p:cNvPr id="4" name="Slide Number Placeholder 3">
            <a:extLst>
              <a:ext uri="{FF2B5EF4-FFF2-40B4-BE49-F238E27FC236}">
                <a16:creationId xmlns:a16="http://schemas.microsoft.com/office/drawing/2014/main" id="{B143C99A-D08F-45F7-B276-F80EAAF2AEF6}"/>
              </a:ext>
            </a:extLst>
          </p:cNvPr>
          <p:cNvSpPr>
            <a:spLocks noGrp="1"/>
          </p:cNvSpPr>
          <p:nvPr>
            <p:ph type="sldNum" sz="quarter" idx="12"/>
          </p:nvPr>
        </p:nvSpPr>
        <p:spPr/>
        <p:txBody>
          <a:bodyPr/>
          <a:lstStyle/>
          <a:p>
            <a:fld id="{D8DA9DAA-006C-4F4B-980E-E3DF019B24E2}" type="slidenum">
              <a:rPr lang="en-US" smtClean="0"/>
              <a:t>8</a:t>
            </a:fld>
            <a:endParaRPr lang="en-US" dirty="0"/>
          </a:p>
        </p:txBody>
      </p:sp>
    </p:spTree>
    <p:extLst>
      <p:ext uri="{BB962C8B-B14F-4D97-AF65-F5344CB8AC3E}">
        <p14:creationId xmlns:p14="http://schemas.microsoft.com/office/powerpoint/2010/main" val="1681601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632D46-5D1D-4165-9A8E-C0247DD33D21}"/>
              </a:ext>
            </a:extLst>
          </p:cNvPr>
          <p:cNvSpPr>
            <a:spLocks noGrp="1"/>
          </p:cNvSpPr>
          <p:nvPr>
            <p:ph type="subTitle" idx="1"/>
          </p:nvPr>
        </p:nvSpPr>
        <p:spPr>
          <a:xfrm>
            <a:off x="1524000" y="1699768"/>
            <a:ext cx="9144000" cy="2580132"/>
          </a:xfrm>
        </p:spPr>
        <p:txBody>
          <a:bodyPr/>
          <a:lstStyle/>
          <a:p>
            <a:pPr marL="342900" indent="-342900" algn="l">
              <a:buFont typeface="Arial" panose="020B0604020202020204" pitchFamily="34" charset="0"/>
              <a:buChar char="•"/>
            </a:pPr>
            <a:r>
              <a:rPr lang="en-US" dirty="0"/>
              <a:t>Once we created the tables, we used </a:t>
            </a:r>
            <a:r>
              <a:rPr lang="en-US" dirty="0" err="1"/>
              <a:t>pd.merge</a:t>
            </a:r>
            <a:r>
              <a:rPr lang="en-US" dirty="0"/>
              <a:t>() to join the tables with the original data to include the new ID’s</a:t>
            </a:r>
          </a:p>
          <a:p>
            <a:pPr marL="342900" indent="-342900" algn="l">
              <a:buFont typeface="Arial" panose="020B0604020202020204" pitchFamily="34" charset="0"/>
              <a:buChar char="•"/>
            </a:pPr>
            <a:r>
              <a:rPr lang="en-US" dirty="0"/>
              <a:t>Excess columns were removed, as they were included in the new tables</a:t>
            </a:r>
          </a:p>
          <a:p>
            <a:pPr marL="342900" indent="-342900" algn="l">
              <a:buFont typeface="Arial" panose="020B0604020202020204" pitchFamily="34" charset="0"/>
              <a:buChar char="•"/>
            </a:pPr>
            <a:r>
              <a:rPr lang="en-US" dirty="0"/>
              <a:t>These ID’s act as foreign keys in the main data, which relate to the new tables, where they are primary keys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32848775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Galaxy presentation</Template>
  <TotalTime>466</TotalTime>
  <Words>552</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Univers</vt:lpstr>
      <vt:lpstr>GradientUnivers</vt:lpstr>
      <vt:lpstr>Rutgers bootcamp extract-Transform-Load  project 2021   </vt:lpstr>
      <vt:lpstr>PowerPoint Presentation</vt:lpstr>
      <vt:lpstr>Introduction</vt:lpstr>
      <vt:lpstr>Extraction</vt:lpstr>
      <vt:lpstr>Transformation</vt:lpstr>
      <vt:lpstr>Continents</vt:lpstr>
      <vt:lpstr>Countries</vt:lpstr>
      <vt:lpstr>ISO Code</vt:lpstr>
      <vt:lpstr>PowerPoint Presentation</vt:lpstr>
      <vt:lpstr>PowerPoint Presentation</vt:lpstr>
      <vt:lpstr>PowerPoint Presentation</vt:lpstr>
      <vt:lpstr>PowerPoint Presentation</vt:lpstr>
      <vt:lpstr>load</vt:lpstr>
      <vt:lpstr>SQL Tables</vt:lpstr>
      <vt:lpstr>PowerPoint Presentation</vt:lpstr>
      <vt:lpstr>PowerPoint Presentation</vt:lpstr>
      <vt:lpstr>PowerPoint Presentation</vt:lpstr>
      <vt:lpstr>Database Schema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Rutgers bootcamp extract-Transform-Load  project 2021</dc:title>
  <dc:creator>abhusan karki</dc:creator>
  <cp:lastModifiedBy>Jessica Hunter</cp:lastModifiedBy>
  <cp:revision>24</cp:revision>
  <dcterms:created xsi:type="dcterms:W3CDTF">2021-03-13T00:54:38Z</dcterms:created>
  <dcterms:modified xsi:type="dcterms:W3CDTF">2021-03-13T18:12:31Z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