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317" r:id="rId6"/>
    <p:sldId id="319" r:id="rId7"/>
    <p:sldId id="320" r:id="rId8"/>
    <p:sldId id="321" r:id="rId9"/>
    <p:sldId id="322" r:id="rId10"/>
    <p:sldId id="323" r:id="rId11"/>
    <p:sldId id="31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>
      <p:ext uri="{19B8F6BF-5375-455C-9EA6-DF929625EA0E}">
        <p15:presenceInfo xmlns:p15="http://schemas.microsoft.com/office/powerpoint/2012/main" userId="S-1-5-21-2127521184-1604012920-1887927527-21852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0072C6"/>
    <a:srgbClr val="FFB900"/>
    <a:srgbClr val="E6E6E6"/>
    <a:srgbClr val="8E9698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111250"/>
            <a:ext cx="6679978" cy="1752600"/>
          </a:xfrm>
        </p:spPr>
        <p:txBody>
          <a:bodyPr lIns="0" tIns="0" rIns="0" bIns="0" anchor="t"/>
          <a:lstStyle/>
          <a:p>
            <a:r>
              <a:rPr lang="en-US"/>
              <a:t>Free Software and Resources for Students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/>
          <a:lstStyle/>
          <a:p>
            <a:r>
              <a:rPr lang="en-US">
                <a:solidFill>
                  <a:srgbClr val="F2F2F2"/>
                </a:solidFill>
              </a:rPr>
              <a:t>By Jesse </a:t>
            </a:r>
            <a:r>
              <a:rPr lang="en-US" err="1">
                <a:solidFill>
                  <a:srgbClr val="F2F2F2"/>
                </a:solidFill>
              </a:rPr>
              <a:t>Dahir-Kanehl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rgbClr val="F2F2F2"/>
                </a:solidFill>
              </a:rPr>
              <a:t>Sept 29, 2016 at 4pm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rgbClr val="F2F2F2"/>
                </a:solidFill>
              </a:rPr>
              <a:t>Centennial 2313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rgbClr val="F2F2F2"/>
                </a:solidFill>
              </a:rPr>
              <a:t>Sponsored by </a:t>
            </a:r>
            <a:r>
              <a:rPr lang="en-US" err="1">
                <a:solidFill>
                  <a:srgbClr val="F2F2F2"/>
                </a:solidFill>
              </a:rPr>
              <a:t>WiCS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Undergrad, Senior</a:t>
            </a:r>
          </a:p>
          <a:p>
            <a:r>
              <a:rPr lang="en-US" dirty="0"/>
              <a:t>Full-time web developer for Inland Packaging</a:t>
            </a:r>
          </a:p>
          <a:p>
            <a:r>
              <a:rPr lang="en-US" dirty="0"/>
              <a:t>General Maker and Inventor</a:t>
            </a:r>
          </a:p>
          <a:p>
            <a:r>
              <a:rPr lang="en-US" dirty="0"/>
              <a:t>Horticulture/Organic Farmer background</a:t>
            </a:r>
          </a:p>
          <a:p>
            <a:r>
              <a:rPr lang="en-US" dirty="0"/>
              <a:t>Interests: IOT, web dev, big data, machine learning, beer making, 3d printing, welding, biking, hiking, growing orchids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09" y="2055623"/>
            <a:ext cx="1991675" cy="572277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like the Google Ambassador, but Microsoft</a:t>
            </a:r>
          </a:p>
          <a:p>
            <a:r>
              <a:rPr lang="en-US" dirty="0"/>
              <a:t>I’m here to teach you all things technical and recommend that you do them with Microsoft products especially after college</a:t>
            </a:r>
          </a:p>
          <a:p>
            <a:r>
              <a:rPr lang="en-US" dirty="0"/>
              <a:t>Can you help me teach you?</a:t>
            </a:r>
          </a:p>
          <a:p>
            <a:r>
              <a:rPr lang="en-US" dirty="0"/>
              <a:t>Workshops, Social Media, Discussions, Projects, Outreach, Networking with Business Owners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Student Partner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58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Antivirus: </a:t>
            </a:r>
            <a:r>
              <a:rPr lang="en-US" dirty="0" err="1"/>
              <a:t>Symantic</a:t>
            </a:r>
            <a:r>
              <a:rPr lang="en-US" dirty="0"/>
              <a:t> Endpoint, Win 10 comes with Windows Defender</a:t>
            </a:r>
          </a:p>
          <a:p>
            <a:r>
              <a:rPr lang="en-US" dirty="0"/>
              <a:t>Office: Office365, LibreOffice, OpenOffice</a:t>
            </a:r>
          </a:p>
          <a:p>
            <a:r>
              <a:rPr lang="en-US" dirty="0"/>
              <a:t>Learning – MOOCS, Tutorials: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MitX</a:t>
            </a:r>
            <a:r>
              <a:rPr lang="en-US" dirty="0"/>
              <a:t> (MIT open courseware), Coursera, Khan Academy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Software for All Students</a:t>
            </a:r>
          </a:p>
        </p:txBody>
      </p:sp>
    </p:spTree>
    <p:extLst>
      <p:ext uri="{BB962C8B-B14F-4D97-AF65-F5344CB8AC3E}">
        <p14:creationId xmlns:p14="http://schemas.microsoft.com/office/powerpoint/2010/main" val="25252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Imagine (formerly </a:t>
            </a:r>
            <a:r>
              <a:rPr lang="en-US" dirty="0" err="1"/>
              <a:t>Dreamspark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Software, competitions, and community</a:t>
            </a:r>
          </a:p>
          <a:p>
            <a:r>
              <a:rPr lang="en-US" dirty="0"/>
              <a:t>Visual Studio Dev Essentials</a:t>
            </a:r>
          </a:p>
          <a:p>
            <a:r>
              <a:rPr lang="en-US" dirty="0"/>
              <a:t>VS, VS Code, Azure, </a:t>
            </a:r>
            <a:r>
              <a:rPr lang="en-US" dirty="0" err="1"/>
              <a:t>Xamarin</a:t>
            </a:r>
            <a:r>
              <a:rPr lang="en-US" dirty="0"/>
              <a:t>, Unity Game Engine</a:t>
            </a:r>
          </a:p>
          <a:p>
            <a:r>
              <a:rPr lang="en-US" dirty="0"/>
              <a:t>Tutorials: </a:t>
            </a:r>
            <a:r>
              <a:rPr lang="en-US" dirty="0" err="1"/>
              <a:t>Pluralsight</a:t>
            </a:r>
            <a:r>
              <a:rPr lang="en-US" dirty="0"/>
              <a:t>, Microsoft Virtual Academy</a:t>
            </a:r>
          </a:p>
          <a:p>
            <a:r>
              <a:rPr lang="en-US" dirty="0"/>
              <a:t>MSDN Magazine</a:t>
            </a:r>
          </a:p>
          <a:p>
            <a:r>
              <a:rPr lang="en-US" dirty="0"/>
              <a:t>Podcasts: </a:t>
            </a:r>
            <a:r>
              <a:rPr lang="en-US" dirty="0" err="1"/>
              <a:t>DotNetRocks</a:t>
            </a:r>
            <a:r>
              <a:rPr lang="en-US" dirty="0"/>
              <a:t>, </a:t>
            </a:r>
            <a:r>
              <a:rPr lang="en-US" dirty="0" err="1"/>
              <a:t>RunAsRadio</a:t>
            </a:r>
            <a:r>
              <a:rPr lang="en-US" dirty="0"/>
              <a:t>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Science/Information Systems Students</a:t>
            </a:r>
          </a:p>
        </p:txBody>
      </p:sp>
    </p:spTree>
    <p:extLst>
      <p:ext uri="{BB962C8B-B14F-4D97-AF65-F5344CB8AC3E}">
        <p14:creationId xmlns:p14="http://schemas.microsoft.com/office/powerpoint/2010/main" val="295662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Student Developer Pack</a:t>
            </a:r>
          </a:p>
          <a:p>
            <a:r>
              <a:rPr lang="en-US" dirty="0"/>
              <a:t>Unreal Game Engine</a:t>
            </a:r>
          </a:p>
          <a:p>
            <a:r>
              <a:rPr lang="en-US" dirty="0" err="1"/>
              <a:t>JetBrains</a:t>
            </a:r>
            <a:r>
              <a:rPr lang="en-US" dirty="0"/>
              <a:t>: </a:t>
            </a:r>
            <a:r>
              <a:rPr lang="en-US" dirty="0" err="1"/>
              <a:t>ReSharper</a:t>
            </a:r>
            <a:r>
              <a:rPr lang="en-US" dirty="0"/>
              <a:t>, IntelliJ, </a:t>
            </a:r>
            <a:r>
              <a:rPr lang="en-US" dirty="0" err="1"/>
              <a:t>WebStorm</a:t>
            </a:r>
            <a:endParaRPr lang="en-US" dirty="0"/>
          </a:p>
          <a:p>
            <a:r>
              <a:rPr lang="en-US" dirty="0"/>
              <a:t>Tutorials: </a:t>
            </a:r>
            <a:r>
              <a:rPr lang="en-US" dirty="0" err="1"/>
              <a:t>Udacity</a:t>
            </a:r>
            <a:r>
              <a:rPr lang="en-US" dirty="0"/>
              <a:t>, Code School, Code Academy, W3 Schools</a:t>
            </a:r>
          </a:p>
          <a:p>
            <a:r>
              <a:rPr lang="en-US" dirty="0"/>
              <a:t>Podcasts: Programming </a:t>
            </a:r>
            <a:r>
              <a:rPr lang="en-US" dirty="0" err="1"/>
              <a:t>Throwdown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Jabber, How to Program with 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Microsoft Stuff</a:t>
            </a:r>
          </a:p>
        </p:txBody>
      </p:sp>
    </p:spTree>
    <p:extLst>
      <p:ext uri="{BB962C8B-B14F-4D97-AF65-F5344CB8AC3E}">
        <p14:creationId xmlns:p14="http://schemas.microsoft.com/office/powerpoint/2010/main" val="411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workshops in a month</a:t>
            </a:r>
          </a:p>
          <a:p>
            <a:pPr lvl="1"/>
            <a:r>
              <a:rPr lang="en-US" dirty="0"/>
              <a:t>Web dev, Game dev, </a:t>
            </a:r>
            <a:r>
              <a:rPr lang="en-US" dirty="0" err="1"/>
              <a:t>Misc</a:t>
            </a:r>
            <a:r>
              <a:rPr lang="en-US" dirty="0"/>
              <a:t> (IOT, AI, </a:t>
            </a:r>
            <a:r>
              <a:rPr lang="en-US" dirty="0" err="1"/>
              <a:t>etc</a:t>
            </a:r>
            <a:r>
              <a:rPr lang="en-US" dirty="0"/>
              <a:t>), and Business or Career Development</a:t>
            </a:r>
          </a:p>
          <a:p>
            <a:r>
              <a:rPr lang="en-US" dirty="0"/>
              <a:t>Semester Projects: Web App and/or Game</a:t>
            </a:r>
          </a:p>
          <a:p>
            <a:r>
              <a:rPr lang="en-US" dirty="0"/>
              <a:t>Hackathon: anything?</a:t>
            </a:r>
          </a:p>
          <a:p>
            <a:r>
              <a:rPr lang="en-US" dirty="0"/>
              <a:t>Social Media: Facebook, Twitter, </a:t>
            </a:r>
            <a:r>
              <a:rPr lang="en-US" dirty="0" err="1"/>
              <a:t>Youtube</a:t>
            </a:r>
            <a:r>
              <a:rPr lang="en-US" dirty="0"/>
              <a:t>, Blog, Email</a:t>
            </a:r>
          </a:p>
          <a:p>
            <a:pPr lvl="1"/>
            <a:r>
              <a:rPr lang="en-US" dirty="0"/>
              <a:t>Facebook.com/groups/</a:t>
            </a:r>
            <a:r>
              <a:rPr lang="en-US" dirty="0" err="1"/>
              <a:t>MicrosoftUWL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134817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dirty="0"/>
              <a:t>Thanks to </a:t>
            </a:r>
            <a:r>
              <a:rPr lang="en-US" dirty="0" err="1"/>
              <a:t>WiCS</a:t>
            </a:r>
            <a:r>
              <a:rPr lang="en-US" dirty="0"/>
              <a:t>/CODERS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11" y="360391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256f1bb4ea0fc5123ea8cab795a96bdb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82422623ea2f2f1e2f9afe1854707847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AF93E-4D9F-45A6-AD04-7093456302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7C270E-02E5-4598-BC57-5BD5C9212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306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Office Theme</vt:lpstr>
      <vt:lpstr>Free Software and Resources for Students</vt:lpstr>
      <vt:lpstr>About Me</vt:lpstr>
      <vt:lpstr>Microsoft Student Partner Introduction</vt:lpstr>
      <vt:lpstr>Free Software for All Students</vt:lpstr>
      <vt:lpstr>Computer Science/Information Systems Students</vt:lpstr>
      <vt:lpstr>Non Microsoft Stuff</vt:lpstr>
      <vt:lpstr>Future Plans</vt:lpstr>
      <vt:lpstr>Thanks for attending! Thanks to WiCS/CODERS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Software and Resources for Students</dc:title>
  <cp:lastModifiedBy>Dahir-Kanehl Jesse R</cp:lastModifiedBy>
  <cp:revision>8</cp:revision>
  <dcterms:modified xsi:type="dcterms:W3CDTF">2016-09-29T18:29:00Z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