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317" r:id="rId6"/>
    <p:sldId id="319" r:id="rId7"/>
    <p:sldId id="320" r:id="rId8"/>
    <p:sldId id="321" r:id="rId9"/>
    <p:sldId id="31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na Morrison" initials="SM" lastIdx="19" clrIdx="0">
    <p:extLst/>
  </p:cmAuthor>
  <p:cmAuthor id="2" name="Alyssa Samuelson (Derflan Inc)" initials="AS(I" lastIdx="9" clrIdx="1">
    <p:extLst>
      <p:ext uri="{19B8F6BF-5375-455C-9EA6-DF929625EA0E}">
        <p15:presenceInfo xmlns:p15="http://schemas.microsoft.com/office/powerpoint/2012/main" userId="S-1-5-21-2127521184-1604012920-1887927527-218526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0072C6"/>
    <a:srgbClr val="FFB900"/>
    <a:srgbClr val="E6E6E6"/>
    <a:srgbClr val="8E9698"/>
    <a:srgbClr val="000000"/>
    <a:srgbClr val="FFF05E"/>
    <a:srgbClr val="6DC2EA"/>
    <a:srgbClr val="EC2B8C"/>
    <a:srgbClr val="682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1" autoAdjust="0"/>
    <p:restoredTop sz="93527" autoAdjust="0"/>
  </p:normalViewPr>
  <p:slideViewPr>
    <p:cSldViewPr snapToGrid="0" snapToObjects="1">
      <p:cViewPr varScale="1">
        <p:scale>
          <a:sx n="151" d="100"/>
          <a:sy n="151" d="100"/>
        </p:scale>
        <p:origin x="1014" y="156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C458-3EA9-2841-9A2C-95E0579D6905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053A-D0EA-6244-B9CE-E54FED74F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982" y="1067834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83" y="2947297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0" y="267482"/>
            <a:ext cx="896411" cy="19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0" y="4273434"/>
            <a:ext cx="707136" cy="950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4273434"/>
            <a:ext cx="707136" cy="9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8" y="4273434"/>
            <a:ext cx="707136" cy="95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4273434"/>
            <a:ext cx="707136" cy="950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3444932"/>
            <a:ext cx="707136" cy="950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3" y="3444932"/>
            <a:ext cx="707136" cy="95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6" y="2616430"/>
            <a:ext cx="707136" cy="950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4273434"/>
            <a:ext cx="707136" cy="950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7" y="4273434"/>
            <a:ext cx="707136" cy="9509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3444932"/>
            <a:ext cx="707136" cy="9509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1016" y="563315"/>
            <a:ext cx="688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95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55126"/>
            <a:ext cx="284950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18" y="-66502"/>
            <a:ext cx="607377" cy="816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-66502"/>
            <a:ext cx="607377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02" y="4727055"/>
            <a:ext cx="896411" cy="19142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7357" y="4645795"/>
            <a:ext cx="2849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7357" y="1599985"/>
            <a:ext cx="8521909" cy="17802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74" y="1111851"/>
            <a:ext cx="6277460" cy="1751521"/>
          </a:xfrm>
        </p:spPr>
        <p:txBody>
          <a:bodyPr/>
          <a:lstStyle/>
          <a:p>
            <a:r>
              <a:rPr lang="en-US" dirty="0"/>
              <a:t>MSP Make Your Own Website – It’s EASY!!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Jesse Dahir-Kanehl</a:t>
            </a:r>
          </a:p>
          <a:p>
            <a:r>
              <a:rPr lang="en-US" dirty="0"/>
              <a:t>Sponsored by CODERS</a:t>
            </a:r>
          </a:p>
          <a:p>
            <a:r>
              <a:rPr lang="en-US" dirty="0"/>
              <a:t>FB &gt; Microsoft at UWL</a:t>
            </a:r>
          </a:p>
          <a:p>
            <a:r>
              <a:rPr lang="en-US" dirty="0"/>
              <a:t>FB &gt; UWL CODERS</a:t>
            </a: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 and Pulse</a:t>
            </a:r>
          </a:p>
          <a:p>
            <a:pPr lvl="1"/>
            <a:r>
              <a:rPr lang="en-US" dirty="0"/>
              <a:t>github.com/Jessman2014/</a:t>
            </a:r>
            <a:r>
              <a:rPr lang="en-US" dirty="0" err="1"/>
              <a:t>MicrosoftStudentPartner</a:t>
            </a:r>
            <a:endParaRPr lang="en-US" dirty="0"/>
          </a:p>
          <a:p>
            <a:r>
              <a:rPr lang="en-US" dirty="0"/>
              <a:t>Food and Swag</a:t>
            </a:r>
          </a:p>
          <a:p>
            <a:r>
              <a:rPr lang="en-US" dirty="0"/>
              <a:t>Photos and Video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Own Website – It’s EASY!!</a:t>
            </a:r>
          </a:p>
        </p:txBody>
      </p:sp>
    </p:spTree>
    <p:extLst>
      <p:ext uri="{BB962C8B-B14F-4D97-AF65-F5344CB8AC3E}">
        <p14:creationId xmlns:p14="http://schemas.microsoft.com/office/powerpoint/2010/main" val="28224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Undergrad, Senior</a:t>
            </a:r>
          </a:p>
          <a:p>
            <a:r>
              <a:rPr lang="en-US" dirty="0"/>
              <a:t>Full-time web developer for Inland Packaging</a:t>
            </a:r>
          </a:p>
          <a:p>
            <a:r>
              <a:rPr lang="en-US" dirty="0"/>
              <a:t>General Maker and Inventor</a:t>
            </a:r>
          </a:p>
          <a:p>
            <a:r>
              <a:rPr lang="en-US" dirty="0"/>
              <a:t>Horticulture/Organic Farmer background</a:t>
            </a:r>
          </a:p>
          <a:p>
            <a:r>
              <a:rPr lang="en-US" dirty="0"/>
              <a:t>Interests: IOT, web dev, big data, machine learning, beer making, 3d printing, welding, biking, hiking, growing orchids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09" y="2055623"/>
            <a:ext cx="1991675" cy="572277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36531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like the Google Ambassador, but Microsoft</a:t>
            </a:r>
          </a:p>
          <a:p>
            <a:r>
              <a:rPr lang="en-US" dirty="0"/>
              <a:t>I’m here to teach you all things technical and recommend that you do them with Microsoft products especially after college</a:t>
            </a:r>
          </a:p>
          <a:p>
            <a:r>
              <a:rPr lang="en-US" dirty="0"/>
              <a:t>Can you help me teach you?</a:t>
            </a:r>
          </a:p>
          <a:p>
            <a:r>
              <a:rPr lang="en-US" dirty="0"/>
              <a:t>Workshops, Social Media, Discussions, Projects, Outreach, Networking with Business Owners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Student Partner Introduction</a:t>
            </a:r>
          </a:p>
        </p:txBody>
      </p:sp>
    </p:spTree>
    <p:extLst>
      <p:ext uri="{BB962C8B-B14F-4D97-AF65-F5344CB8AC3E}">
        <p14:creationId xmlns:p14="http://schemas.microsoft.com/office/powerpoint/2010/main" val="60889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  <a:p>
            <a:r>
              <a:rPr lang="en-US" dirty="0"/>
              <a:t>Microsoft Imagine</a:t>
            </a:r>
          </a:p>
          <a:p>
            <a:r>
              <a:rPr lang="en-US" dirty="0"/>
              <a:t>Start Bootstrap</a:t>
            </a:r>
          </a:p>
          <a:p>
            <a:r>
              <a:rPr lang="en-US" dirty="0"/>
              <a:t>HTML Tutorial</a:t>
            </a:r>
          </a:p>
          <a:p>
            <a:r>
              <a:rPr lang="en-US" dirty="0"/>
              <a:t>Personal Touches</a:t>
            </a:r>
          </a:p>
          <a:p>
            <a:r>
              <a:rPr lang="en-US" dirty="0"/>
              <a:t>Professional Website!!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07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dirty="0"/>
              <a:t>Thanks to </a:t>
            </a:r>
            <a:r>
              <a:rPr lang="en-US" dirty="0" err="1"/>
              <a:t>WiCS</a:t>
            </a:r>
            <a:r>
              <a:rPr lang="en-US" dirty="0"/>
              <a:t>/CODERS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11" y="360391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4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5" ma:contentTypeDescription="Create a new document." ma:contentTypeScope="" ma:versionID="256f1bb4ea0fc5123ea8cab795a96bdb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82422623ea2f2f1e2f9afe1854707847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5AF93E-4D9F-45A6-AD04-70934563023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48f14601-b8fa-46a2-9324-877c94f0d0bb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7C270E-02E5-4598-BC57-5BD5C9212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162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Office Theme</vt:lpstr>
      <vt:lpstr>MSP Make Your Own Website – It’s EASY!!</vt:lpstr>
      <vt:lpstr>Make Your Own Website – It’s EASY!!</vt:lpstr>
      <vt:lpstr>About Me</vt:lpstr>
      <vt:lpstr>Microsoft Student Partner Introduction</vt:lpstr>
      <vt:lpstr>Agenda</vt:lpstr>
      <vt:lpstr>Thanks for attending! Thanks to WiCS/CODERS</vt:lpstr>
    </vt:vector>
  </TitlesOfParts>
  <Company>Prentice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Hanson</dc:creator>
  <cp:lastModifiedBy>Jesse Dahir-Kanehl</cp:lastModifiedBy>
  <cp:revision>276</cp:revision>
  <dcterms:created xsi:type="dcterms:W3CDTF">2016-07-11T14:56:12Z</dcterms:created>
  <dcterms:modified xsi:type="dcterms:W3CDTF">2016-10-17T00:25:01Z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