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12" r:id="rId4"/>
    <p:sldId id="391" r:id="rId5"/>
    <p:sldId id="392" r:id="rId7"/>
    <p:sldId id="395" r:id="rId8"/>
    <p:sldId id="396" r:id="rId9"/>
    <p:sldId id="397" r:id="rId10"/>
    <p:sldId id="416" r:id="rId11"/>
    <p:sldId id="393" r:id="rId12"/>
    <p:sldId id="406" r:id="rId13"/>
    <p:sldId id="394" r:id="rId14"/>
    <p:sldId id="398" r:id="rId15"/>
    <p:sldId id="399" r:id="rId16"/>
    <p:sldId id="426" r:id="rId17"/>
    <p:sldId id="427" r:id="rId18"/>
    <p:sldId id="403" r:id="rId19"/>
    <p:sldId id="404" r:id="rId20"/>
    <p:sldId id="417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5B5"/>
    <a:srgbClr val="457DA5"/>
    <a:srgbClr val="FFFFFF"/>
    <a:srgbClr val="F5F5F8"/>
    <a:srgbClr val="556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29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5.wmf"/><Relationship Id="rId3" Type="http://schemas.openxmlformats.org/officeDocument/2006/relationships/image" Target="../media/image324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2.wmf"/><Relationship Id="rId1" Type="http://schemas.openxmlformats.org/officeDocument/2006/relationships/image" Target="../media/image46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4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931 207,'1'-4,"2"1,0 2,1 0,0 1,-1 2,-2 1,-2 1,-3 1,1-2,0 0,-1 0,2 0,-1 0,4 0,2-3,2-1,0 1,-1-1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1164 211,'11'-1,"-7"1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167 417,'1'-5,"3"2,0 2,1 0,-2 1,-2 5,-6 0,2-3,0 0,8-4,-1 1,0 0,-1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198 415,'2'0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199 427,'2'0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174 289,'-3'4,"1"-1,6-3,-1-1,1-1,0 2,-1 3,0-2,3-2,-2 0,1 0,-1 0,0 1,0 1,-1-1,0 0,0 0,2 0,-1 0,0 0,0 2,-1 0,2-2,0-2,1 1,1-1,-2 1,-2 1,0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736 356,'-4'5,"2"-1,3-1,2-3,0-1,0 0,1 0,0 0,0 1,0 0,0 2,0-1,0 0,-1-1,0 0,1 0,0 1,0 0,0-1,1-1,-1 0,0 0,-1 1,1 1,0 0,1-2,-1-1,0 1,-1 0,1 1,-1 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244 410,'-1'4,"-1"1,2-2,-1 0,1 1,0-1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246 411,'-4'-1,"0"1,0 2,1-1,-1 3,2-1,0 1,0 0,2-1,0 0,1 0,2 0,2-1,-2-2,2-1,-1 0,-1-1,1 0,-1-1,0-1,-1 0,-3 1,0-1,-1 1,-1-1,0 2,0 0,0 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286 406,'-3'5,"2"-2,0 1,0 1,0 0,1 0,-1-1,1-1,1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283 416,'4'-3,"0"2,0 2,-3 2,-3 1,0-1,-1-1,-1 1,8-6,-1 2,1 1,0 2,-3 1,-3 1,-2 0,1-2,0-1,0 0,0-3,3-1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309 419,'7'-1,"-4"1,1 0,-1-1,0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1166 222,'7'-1,"-3"0,0 1,1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311 428,'5'-2,"-2"2,1-1,1 1,0-1,1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359 414,'-5'0,"2"1,-2 4,3-2,-1 2,3-2,3 0,2-1,-2-2,2-1,-1-1,1-1,-1 1,-1-1,1-1,-4 0,-2 1,-1 1,0 1,0 1,-2 0,2 1,0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372 390,'-3'5,"1"-1,-2 3,1 2,-1 1,1 0,0 0,0-1,1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389 417,'-3'5,"2"-2,0 1,1 0,-1 0,4-8,-1 1,1 1,0 3,-2 2,-1-6,4 0,-1 2,1-1,1 1,0-1,0 1,-2 1,0 0,-6-2,0 0,2 6,1-1,0 1,-1 1,1-1,1 0,-1-1,-1 0,-2-1,-1-2,1-3,2-1,2 0,2 0,0 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514 414,'-2'4,"1"-1,-2 3,0-2,2 0,-2-2,5-6,0 1,0-1,1 1,-1 0,1 2,0 1,-2 3,-2 1,1-1,-1 0,5-7,-3 1,2 0,0 2,-3 4,0 0,0 0,-1 0,2 0,3-1,0-4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546 423,'6'-2,"-2"2,-1-1,0 0,0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573 410,'-2'8,"1"-2,0 0,0 1,1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666 414,'5'-2,"-2"1,-2 4,-2 0,-4 2,2-1,1-1,-1 0,7-3,-1 0,0-1,2-1,-2 2,1-2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695 407,'-2'7,"0"-3,0 2,0-1,0-1,1-1,3-7,2 0,-1 2,0 1,-3 5,-1 0,0 0,4-9,-1 1,0 0,0 0,1 3,-2 5,-2 1,1-1,0-1,1 0,2-2,1-3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713 431,'6'-3,"-1"3,-1-1,0 0,-1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1211 203,'-2'6,"1"-2,-1 2,0 0,0 1,1 0,-1-1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725 418,'-1'5,"0"1,0-1,1 1,-1-2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747 412,'-1'8,"0"-2,0 2,1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600 405,'4'4,"0"-2,1-1,-2 0,0 0,2 1,-2 0,-7 2,1-3,0 1,-1-1,0 0,1 0,-1 0,1-1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634 427,'-5'2,"1"-1,-1 2,2-2,0 1,0 0,0-1,-1 0,1-1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798 413,'5'-3,"-2"2,1 0,-1 2,0 1,-3 3,0-2,-1 1,0 1,-1-1,1-1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801 425,'5'-1,"-2"1,1-1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804 416,'-3'6,"2"-3,0 2,0 0,0 0,1-1,-1-1,2-6,1 0,0 0,1 1,0 1,-4-2,4 2,-2 4,0-7,0 1,3-1,0 1,0 2,0 1,-1 3,-5 0,-1 0,0-3,1-3,2 0,3 8,-4-1,1 1,-1 2,1 1,-1-2,1-2,0-1,0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858 417,'-2'7,"1"-2,-1 0,1 0,0-1,3-7,-1 0,1 0,1-1,-1 1,-1 7,-1 2,0-3,2-7,-1 1,1 0,0 0,1 1,-2 6,-1-1,0 0,0 0,2 1,3-3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911 421,'-6'2,"2"-1,1 0,0 1,0 0,7-1,0 0,-1-1,1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893 439,'5'0,"-2"0,0 1,1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423 287,'-4'4,"2"0,1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922 431,'6'0,"-3"-1,1 1,0-1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943 420,'5'-1,"-2"1,-2 3,-2 0,-1 0,-1 1,7-3,1-2,2 0,0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975 416,'-4'4,"2"1,1-1,1 0,-1 0,4-6,-1-2,1 2,0 3,-2 2,-4-1,2-5,2 0,2-1,1 1,-1 2,1 0,1 1,-1-1,-1 1,0-1,-7-2,1 2,2 5,1-1,0 0,0 2,0 0,-1 0,0-1,0 0,-3-3,1-4,1-1,4 0,2 1,1 2,-1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1008 444,'2'0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1072 414,'-2'4,"0"1,0 0,1 0,-1 2,1-2,1-1,-1-1,1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1065 430,'3'-5,"1"4,1 1,-2 4,-6 0,2-1,-2-1,0 0,0 0,6-4,0 2,1 1,-2 2,-3 1,-2 0,-1-2,1-1,-1 0,1-2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1111 423,'-3'-3,"0"3,-2 1,0 1,1 0,2 2,2-1,1 0,3-1,1 0,-2-2,1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1091 445,'6'1,"-3"0,1-1,0 0,0-1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1145 416,'-5'6,"2"-2,-1 1,0 1,1 0,0-1,2-1,0-1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1143 421,'0'7,"0"-2,0 0,0-1,0 1,1-1,-1-1,0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423 282,'-2'-5,"-1"4,-2 4,0 1,1-1,1 1,0-1,2 0,-1 1,2 0,2-1,2 0,1-1,-2-2,0 0,1 0,-1-1,0 0,0-1,0 0,1-3,-2 0,-1 1,-2 0,-1 1,-2 1,0 0,1 2,-1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1129 446,'2'-4,"1"4,2-1,1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444,'2'0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1160 424,'-2'5,"1"-1,-1 2,1 0,1 1,0-3,-1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1160 439,'-2'-4,"5"2,-2 6,-3 0,-1-1,5 0,-5-2,2-4,0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1156 413,'4'6,"-1"-2,0 1,0 2,1 0,-1 0,-1-1,0 0,0-2,-2-1,-1-8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1177 430,'-3'4,"1"-1,0 1,-1 1,1-1,0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1172 413,'5'4,"-2"-2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1200 416,'5'1,"-2"1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1192 430,'4'-1,"0"2,-2 2,-3 1,-2-1,6-5,0 2,-3 3,-3 2,0-3,0 1,0-1,0-1,6-3,1 1,-1 0,2 1,0 0,1-1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1240 449,'2'0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478 296,'-2'-4,"-1"1,0 2,-1 2,0 2,-1 2,3-2,0 0,1 0,1 0,2 0,1-4,1-3,-1 1,0 0,0-1,-1 1,0 0,0 0,-4 7,0 1,0 0,2-2,3 0,1-4,0-1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229 495,'4'-3,"-1"3,-3 4,-4 0,1 0,0-1,7-2,1-2,-1 0,0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224 495,'-1'-5,"4"1,2 2,-2 1,0 1,1 2,-1 0,0 1,-1 1,-1 0,-1 0,-1 0,-1 1,-1 0,0-1,-2-2,1 0,-1-1,1-1,-1-1,1-1,1-1,0 1,1-1,1 0,2 0,0-1,2-1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290 467,'-3'5,"1"0,1 2,0 1,0 0,1-2,-1-1,0-2,-1 1,0-8,2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282 485,'1'-4,"2"1,0 1,1 2,-2 4,-5 1,0-1,0 0,1-1,5-3,2-2,-2 1,1 2,-1 1,-3 2,-1-1,-4 1,2-2,-1 0,0-2,3-4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307 488,'6'0,"-2"0,0 0,-1 0,0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307 501,'7'-1,"-3"0,1 0,0 1,0 0,-2 0,0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325 477,'-3'6,"2"-1,-1 1,0 1,2 0,0-2,0-1,1-1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355 487,'-4'4,"3"-1,-2 1,2 0,0 0,2-1,2-1,0-2,0-1,1 0,0-1,0 0,0-1,-1-2,-4 1,-2 1,0 2,0 0,-1 1,1 0,0 0,0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371 472,'-2'4,"0"0,0 2,-1 3,1-1,1-1,-1 0,1-2,1-1,0-1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389 486,'0'6,"-1"-2,0 0,0 0,0-1,1-7,2-1,0 1,1 2,0 3,-3 2,0 0,-3-2,5-4,2 0,-1 2,1 0,0 1,1 0,-1 0,-1-1,0 1,-5-3,0 0,-1 2,2 4,0 0,1 0,0 1,0 1,-1-1,0 0,1-1,-3-1,1-6,1 0,2 1,1-1,3 0,-1 3,0-1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490 292,'6'0,"-3"1,0-1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523 472,'-2'5,"1"-1,-1 1,0 1,0 1,0-1,1-2,3-7,-1 0,1-1,1-1,0 2,0 2,-1 4,-2 1,-1 0,1-1,0-6,1 0,1-1,0 0,0 1,1 1,-3 6,0-1,0 0,0 1,1 0,1-1,2-1,0-3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553 494,'6'-1,"-2"0,0 1,0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579 479,'0'7,"0"-2,-1 0,1 0,0 0,0-1,0-1,1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616 484,'-6'1,"2"1,0-1,1 1,0 0,0 0,6-1,0-1,0 1,1-1,0 1,-1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629 483,'5'1,"-1"0,-2 2,-4 2,-1-3,1 1,-2 0,1 1,7-4,-1-1,1 0,1 0,-1-1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656 486,'-4'5,"3"-2,-2 3,1-3,3-6,2-1,0 1,0 1,0 5,-4 1,3-7,0-1,1 1,-1 7,-2 0,0-1,2 0,2-2,1-2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679 495,'7'-1,"-3"0,1 1,-2-1,-5-2,-1 2,0 0,2 6,0-2,1 1,0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712 477,'0'6,"-1"0,1 0,-1 1,0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504 488,'-4'-2,"1"3,0 2,-1 0,-1 0,1 1,1-2,1 1,4 0,2 0,-4 2,0-2,-2 2,-1 0,0 0,1-2,5-2,0 3,-3-1,1 2,-1 3,-1 0,1 1,-1-2,0 0,0-1,1-1,0-1,0-1,0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1051 257,'6'0,"-3"0,1 1,0-1,1 0,0 0,-1 0,1 0,0 0,1 0,-1 0,1 0,1 0,2 0,-1 1,0-1,-1-1,1 1,0-1,0 0,1 1,-1 1,1-2,-1 1,1 0,-1 0,1 0,-1 0,0 0,1 0,-1-1,0 1,0-1,-1 1,0 0,0 0,-2 0,0-1,-1 1,-1 0,1 0,-1-1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489 302,'6'-2,"-1"1,-1 1,0-1,0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1307 247,'5'1,"-1"0,-5 3,-2-2,-5 1,-3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1133 245,'0'7,"0"-3,0-1,0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349 149,'-5'5,"2"0,-1 0,0 1,1-1,0 0,0-1,1-1,1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346 154,'0'6,"0"-3,0 1,0 0,0 1,0-1,0 0,0-1,-1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331 171,'5'-1,"-2"1,2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351 166,'7'-1,"-4"1,0 0,0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354 173,'6'0,"-2"0,0 0,0 0,0-1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394 147,'-6'1,"2"1,1-1,0 1,1 1,6-1,-1-1,-5 3,-1-2,0 1,3 0,2 0,-1 1,-1 1,-1 0,0-1,2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404 161,'-3'3,"-1"1,1-1,0 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385 163,'6'3,"-3"0,0 1,0 0,-2-1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526 291,'-5'3,"1"1,2 0,2 0,4-3,0-3,-1 1,2-4,-1 0,-4 2,-4 0,0 3,1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418 148,'-2'6,"1"-2,0 2,0 0,0 2,0 1,1-1,1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527 163,'-4'3,"-2"2,2-2,-1 2,1-1,1 0,0-2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501 165,'6'1,"-3"1,1 0,0 1,-1 0,-1 0,0 0,-2 0,0 0,-2 1,-1-1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502 161,'-7'3,"3"-2,0 1,1-1,2 2,4-2,2-1,0 1,-2-1,0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481 179,'5'2,"-2"-2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435 164,'5'1,"-2"-1,0 1,0-1,1 0,0-1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457 155,'6'2,"-3"0,-3 1,-3 0,0-1,-1 1,1 1,0-2,6 0,0-2,1 0,1-1,-1 1,0 1,0-1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657 116,'-4'3,"1"-1,0 1,0 0,0 1,0-1,1 1,0-1,0 0,1 0,1 1,2-1,2-3,1 0,0-2,-1-1,-2-1,-3 1,-2 2,0 1,-1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554 164,'-7'2,"3"-1,0 0,1 1,0-1,7 1,0-1,-1-1,1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529 182,'6'0,"-2"0,-1 0,1 0,-1-1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541 286,'-2'4,"1"-1,0 0,1 0,-1 2,1-2,2-6,1-1,0 0,0 4,-1 4,-3 0,-2-1,2-7,3 0,1 0,2 1,-1 1,1 1,0 1,-1-1,0 1,-1 1,-6-3,0 1,0 2,1 3,2-1,-1 0,1 0,0 0,1 1,-1-1,-1 0,0 0,-3-2,1-4,2 0,4-1,3 0,-1 2,0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575 158,'-4'5,"-1"-1,1 1,2-2,5-5,0 2,0 1,-1 2,-2 0,-3-1,-1 0,1-2,0-1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568 164,'6'0,"-3"-1,0 1,0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602 145,'1'5,"0"-1,-2-1,-2 1,1 0,0-1,3 0,2-3,1 0,-3 4,-2-1,1 0,-1 1,1 0,0 0,0 0,0-1,-1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1105 276,'5'-1,"-1"1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1125 268,'4'1,"-1"1,-2 2,-4 0,-1-1,1 0,3 0,4-3,-1-1,1 1,1-1,0 1,-1 0,0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1255 247,'-1'5,"0"-1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1248 267,'-3'4,"2"-1,-3 1,3-1,5-2,0-1,0 1,-1 1,-2 1,-2 0,-2-1,-1-2,1-1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1246 270,'6'0,"-2"0,-1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1131 263,'-1'-4,"1"0,0 1,-1 0,0-1,0 0,1 1,0-1,1-1,-1 1,2 0,0 1,2 0,-1 2,0 0,1 1,-1-1,0 1,2-1,-2 1,1 0,1 0,-1 0,0 0,0 0,0 0,-1 0,1 0,-1 0,1 1,0-1,-1 0,1 0,-1 1,1-1,-1 0,0 1,0-1,0 0,2 1,-1 0,0 0,-1-1,1 2,-1 0,0 1,-1 0,-2 0,0 0,0 1,-1 0,0 0,1 0,-1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1153 255,'2'-3,"1"2,0 2,-1 2,-4 0,-1 0,0-3,0-1,2-2,1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964 182,'-1'5,"-1"-1,0 0,5-7,0-1,0 1,0 4,-3 2,-1 1,0 0,0-1,3 0,2-2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597 309,'2'0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1217 253,'5'-1,"-2"1,-1 3,-3 0,-2-1,-1 0,1-3,1-2,1 0,3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1156 254,'-1'-4,"1"1,1-1,-1 0,1 1,-1 0,1-1,-1 0,3 2,1 0,-1 2,0 0,0 0,1 0,0 0,-1 0,0 0,0 0,1-1,0 1,-1 1,1-1,0 1,-1 1,0 1,-2 0,-1 1,1-1,-1 0,0 1,0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530 529,'-1'6,"-1"-2,0 0,0 2,0-2,0 0,3-7,1 0,-1-1,2 0,0 0,0 2,-2 6,-1-1,0 2,-1-1,4-9,1 0,0 1,-2 7,-2 0,-1 0,0 1,1-1,0 0,4-1,-1-4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560 543,'6'0,"-3"0,0 0,0 0,0-1,0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590 531,'-2'7,"1"-2,0 1,0 1,1-1,0-1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602 534,'4'2,"1"-1,-1-1,0 1,-4 3,-3-1,0-1,0 0,0 0,-1 0,0-1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627 549,'-5'2,"0"1,2-1,0 0,0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631 547,'5'-1,"0"0,0 1,-2-1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658 535,'4'1,"-2"3,-4-1,-1 1,0-1,0-1,6-2,0 0,2-1,-2 1,1-1,0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515 590,'5'0,"0"-1,-2 2,-4 2,0 0,-2 1,0 1,-1-1,0-1,1-1,6-6,2 2,0 1,-2 0,0 1,2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686 290,'-5'4,"2"-1,0 1,-1 0,1 0,1-1,-1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546 590,'-2'7,"1"-3,0 0,-1 1,1-2,3-7,-1 1,0 0,1 0,-1 0,2 1,-2 5,-1 2,-1-1,5-7,-2-1,1 3,-2 4,0 0,2-1,0-3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569 597,'5'0,"-2"0,0 0,2-1,-2 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581 588,'-3'5,"3"-2,0 0,-1 1,2 0,-1 0,1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598 587,'-1'5,"1"0,0-1,0 1,0-1,0 0,0 0,0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633 586,'-4'1,"1"0,-1 2,1-1,0-1,0 1,6-2,1 0,-1 0,0 0,2 0,-1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617 608,'6'0,"-2"0,-1 0,1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653 580,'-3'4,"2"-1,-1 1,0 0,1 0,4-4,0 0,0 0,0 3,-3 0,-1 0,-2 1,0-1,-1-4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652 581,'9'1,"-4"-1,0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1183 217,'-3'4,"2"-1,0 0,0 0,-1 0,1 1,-1-1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1180 220,'4'-2,"-1"2,0 2,-5 1,-2 0,1-2,6-1,0 1,-1 2,-3 1,-3-2,1-1,-1 0,1-2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666 299,'-2'-4,"2"1,3 1,0 2,-1 3,-1 0,0 1,0-1,0 0,2 0,0-1,0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1195 176,'-5'3,"1"0,0 1,0 0,0 0,1 0,1-1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1195 178,'1'5,"0"-2,0 2,-1-2,0 1,-1-1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1181 187,'8'1,"-3"0,0-1,-2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1155 258,'0'-5,"3"5,-3 3,-3-2,0-2,6-1,0 3,-5 2,2-6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1218 254,'5'1,"-7"2,-1-2,0-2,2-2,4 1,-2 5,-4-1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810 491,'-6'0,"3"1,-1 1,0 1,0 1,0-1,1 0,1 0,2 0,3-1,-2 1,0 0,-2 0,0 1,-1 1,0 1,0-1,0-1,1-1,1 1,2-1,1 2,-2-2,0 1,0 2,-1 0,-1 1,0 0,0 0,0-2,0 0,0-1,1-1,3-3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828 487,'-2'7,"1"-2,0-1,0 1,0-2,0 0,2-6,0 0,1 0,1-1,0 1,0 1,0 3,-2 2,-1 0,-1 0,2-6,2-2,0 1,0 1,-1 6,-2 0,-1 0,1 1,0 0,0-1,3 0,0-5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862 490,'4'3,"0"-2,0-1,-3 3,-4 0,-2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888 493,'5'0,"-2"0,1-1,0 1,-1-1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919 486,'4'1,"0"1,-3 1,-4 1,-1 0,5-1,2-3,1 0,1 0,1 0,-1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688 300,'5'0,"-1"-1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828 532,'-2'6,"1"-3,-1 1,0 1,1-1,-1 0,1-1,2-6,1-2,1 2,0 0,0 5,-3 1,-1 1,0-1,3-6,1-1,0-1,0 2,0 2,-2 4,-1 2,0 0,1-1,4-2,-1-4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860 540,'5'1,"-1"0,-1-1,1 0,-4 3,-4 0,-1 0,1-2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887 549,'-4'3,"0"0,0 0,0-1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894 548,'6'-1,"-2"1,0-1,-1 1,0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922 534,'-1'8,"1"-3,-1 1,0 1,0-1,1-1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833 588,'-3'5,"2"0,0 0,-1 0,1 0,1-1,-1-1,1-6,3-1,0-1,0 3,0 1,-1 4,-1 1,-1 0,2-9,0 0,1 0,0 3,0 4,-3 1,0 2,1-1,2-3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885 590,'-6'0,"2"2,0 0,3 1,5-2,0 0,-1-1,0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869 606,'4'3,"-1"-2,0-1,1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901 602,'5'-2,"-2"2,0 2,-4 1,-1 0,0 0,-2 1,7-5,0 0,2-1,3-1,-1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1010 533,'5'4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688 307,'6'0,"-3"0,0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995 549,'-3'3,"1"1,2-1,0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1020 556,'2'4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531,'-3'3,"1"0,1 0,-1 0,0 1,1-1,-1 0,4-7,-1 1,3-2,-2 2,2 1,-1 3,-2 2,-1 0,0 1,0-1,2-7,-1 1,3-3,-1 1,0 3,-2 6,-2-1,1 0,-1 1,1 1,0-2,3 0,1-3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1180 528,'-5'3,"0"-1,1 0,1-1,6 1,1-1,0 0,-1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1159 547,'6'2,"-1"-1,-1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1192 534,'6'-2,"-3"2,0 3,-4 1,-3 0,1-1,0 0,0 0,7-2,-1-2,1 1,0 0,-1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1107 533,'-5'1,"2"0,0 0,-1 0,1 0,6 0,0 0,0-1,1 0,-1 1,1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1083 551,'6'0,"-2"1,0-1,-1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1041 538,'6'-1,"-3"0,1 1,-1 0,0 0,0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1072 524,'-1'8,"1"-2,-1 3,0 2,0-3,0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711 300,'6'-1,"-2"0,0 0,1 1,0-1,-1 1,1 0,-2 0,0 0,0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450 638,'-4'4,"1"0,0 0,0-1,1 0,5-4,0 2,-3 2,0 0,-2 1,0 1,0-2,3 0,2-1,-3 2,-1-1,1 0,-1 1,3-9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459 642,'5'-2,"-2"2,1 0,-1 2,-4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454 650,'-1'6,"1"-2,-1-1,1 1,-1-1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454 659,'3'-3,"0"0,0 2,1-1,-4 5,-3 1,-1 0,7-7,1 2,-6 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444 674,'4'-2,"1"-1,-2 2,2-1,-1 1,0 0,0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462 667,'0'7,"0"-4,0 1,0-1,0 0,0 0,0 0,-1 0,-1-6,1 0,0-1,1 0,0 1,0 0,-2 0,-1 6,1 0,5-5,2 0,-1-1,-1 2,0 0,0 1,0-1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493 647,'0'5,"-1"-1,1 1,0 0,-1 0,1-1,0 0,0-1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493 669,'4'-2,"-1"0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478 682,'5'1,"-2"-1,1 0,0-1,0 1,0-1,0 1,0-1,-1 0,0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118 580,'-2'6,"1"-3,0 2,-1 1,2 2,-1-1,2-1,0-1,0 0,0 0,0-2,0 1,2-1,0-2,0-4,-1 0,0-2,1-2,1-1,-2 1,1 0,-1 2,-1-1,0 2,-1 1,0 0,0 0,-3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733 271,'-2'4,"1"-1,-1 1,1 2,0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195 590,'5'-1,"-1"1,-1-1,1 0,0 1,-1-1,0 1,0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191 601,'-2'3,"1"1,2 0,-1-1,2-7,-1 0,2 1,-2 7,-3 0,4 0,-2-1,-1 1,-1 1,1-1,0-1,3-7,-1 1,1-2,0-2,0-1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200 572,'1'5,"0"-1,1 1,1 1,-1 1,1 1,0 0,0 0,0 0,0-2,-1-1,-1 1,1-2,-1-1,-1-6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224 599,'-3'4,"1"0,0 1,-1 1,0 1,0-1,1-2,-1-1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217 566,'4'6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144 615,'2'0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142 639,'2'0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173 651,'0'6,"2"-3,1-5,0 0,1-2,2-1,0 0,-2 3,-1 2,1 3,-1 1,-1-1,1-1,0-1,1-1,-1 0,0 0,0 1,0 0,0-1,0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585 652,'-4'7,"2"0,0 1,1 0,0-2,0-2,1-10,1 2,1-2,0 1,0 1,1 3,-2 4,-1 0,0 1,0 1,-1-1,4-9,-1 1,-1 0,1 1,0 0,0 6,-1 1,-1-1,0 1,1 0,0-1,-1 1,3-4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637 659,'-5'3,"2"-2,0 1,0 0,0-1,0 0,6 1,1-1,1-1,-2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728 319,'2'-4,"-1"0,0 0,-2 1,-2 2,0 2,0 0,1 2,2 0,2 0,1 1,-1 0,-2 0,-2-1,-1-2,-1-2,1-1,3-2,3-1,1 2,0-1,2 1,-2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615 681,'3'3,"0"-2,1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642 677,'5'0,"-2"-1,0 0,0 0,0-1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668 669,'5'0,"-1"0,-3 3,-3 2,0-2,-1 2,0-2,0-1,0 1,7-3,-1-1,0 0,2 0,2 0,0-1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706 668,'4'-1,"1"0,0 0,-1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700 676,'-1'6,"2"-1,-1-2,1 1,0-7,1-1,-1 1,2 1,-2 5,-2 0,4-5,-2 5,-2 0,0 1,-1-1,4-8,-1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713 650,'1'4,"0"0,0 3,2 2,-1 0,0 0,1-1,-2-2,1 0,-1 0,0-2,-1-1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732 672,'-2'4,"1"0,-1 3,-1 1,1 1,-1-3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726 653,'3'4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815 667,'-1'6,"0"-1,-1 2,1 0,0 0,0-3,1-1,2-8,0 0,0-1,0 0,0 3,1 1,-2 5,-1 0,-1 2,1-1,0 0,2-7,0-1,-1-1,1 1,0 1,1 1,-2 5,-1 0,1 1,-1 1,1-1,0 0,-1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803 676,'-5'4,"2"-2,-1 1,0-1,7-1,1 0,0 1,-1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845 292,'-5'4,"1"0,-1 1,0 2,2-2,1-1,1-1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781 703,'5'1,"-2"0,1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753 686,'6'0,"-2"0,-1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769 672,'-1'4,"0"1,0 2,0 2,0 1,1 0,-1-2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866 671,'-5'2,"2"-1,-1 2,1-1,6 0,1-1,-1-1,1 1,0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851 691,'5'3,"-1"-1,-1-1,1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886 685,'3'-3,"1"1,0 0,-3 5,-3 0,-1 1,-1 0,2-1,2 0,3-3,2-1,-2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921 695,'2'0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251 395,'-3'4,"0"1,-1 2,-1 1,0 1,2-3,0-1,2-1,0-1,0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230 397,'4'5,"-1"-1,0 2,-1 1,0-1,-1 0,0-2,0-1,0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221 422,'7'-2,"0"1,3 1,1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839 298,'1'6,"0"-1,0-1,-1 0,1 0,0-1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526 356,'-6'3,"3"0,0-1,6 0,0-1,1-1,-1 1,-3-4,-3 1,0-1,2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588 356,'-5'1,"2"0,-1 2,1-1,6 0,2-1,-2-1,1 0,-1-1,-3-2,-3 1,1-1,-2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1174 233,'1'-5,"2"3,1 1,0 1,-1 2,-4 1,-3 0,0-1,0-2,1-2,3-2,1 0,2 1,0 2,0 3,-2 1,-2 1,-2-1,0-3,1-4,4 0,2 1,-1 3,0 4,-4-1,-1 0,-1-1,0-3,3-2,0 0,2-1,2 1,-2 6,-3 0,0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1180 226,'5'-1,"-2"1,-6 3,0-1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1209 221,'-3'-4,"0"3,0 2,-1 2,1 1,2-1,3 0,2-2,1-1,-1 0,-1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614 445,'-5'3,"1"0,1 1,0-1,6-3,0-1,2 1,0-1,-1 1,-1-1,-6-1,0-1,-1 0,1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946 166,'-3'5,"6"-4,2-2,0-1,-2 2,0-1,1 1,0 1,-1 1,0-1,2-1,-2 0,2 0,-2 1,1-1,0 1,-1-1,3 0,-3 0,2 0,-2 0,1 1,1 0,-2-1,2-1,0 1,-1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503 172,'3'3,"2"-3,0-1,1 0,0-1,0 1,-1 1,-2-1,0 1,1 0,-1 1,1 0,1-1,0 0,-1 0,0 1,-1-1,0 1,1-1,-1-1,1 1,1 0,-1-1,0 1,-1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792 196,'6'0,"-3"0,1 0,0 0,0 0,-1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795 205,'6'1,"-3"0,2-1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977 209,'5'1,"-2"-1,0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830 309,'6'-1,"-2"1,-1 0,0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774 183,'-4'2,"1"0,-2 3,2-2,-1 1,1 0,1-1,0 0,0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745 197,'0'-6,"3"2,0 1,0 2,0 2,-2 3,0 1,0-2,-1 0,1 0,1 1,-1-1,2 0,1-2,0-2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821 189,'4'-2,"0"2,-1 2,-2 1,-3 0,-1-2,-1 3,0-2,7-1,0-1,1 1,-1 2,-3 0,-2 0,-2-1,1-2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866 189,'-6'0,"1"2,1 0,0 0,1 1,0 0,1 0,2 0,1 0,3-2,1-1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912 195,'4'2,"0"0,-1 1,-3 1,-3 1,0-1,-2-1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924 207,'5'0,"-2"-1,1 1,-1 0,0 0,0-1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934 198,'-2'5,"1"-2,0 0,0 1,0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961 191,'0'6,"0"-2,-1 1,0 1,0 1,0-1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868 171,'-3'3,"-1"2,2-2,0 2,-1 0,1 1,0-1,0-1,1-1,0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856 200,'-1'-5,"3"2,1 2,0 0,0 4,-3 0,-2 0,-1-2,0-1,0-3,2 0,4 5,-2 1,0 0,1 0,-1 0,2-1,0-3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852 306,'6'-2,"-3"2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870 199,'5'0,"0"0,-1 0,0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902 185,'-2'6,"0"-1,0 1,0 1,1 0,0-1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869 228,'-3'6,"1"-1,-1 1,0 2,0-1,0-1,1-1,1-1,0-1,-1-6,3 0,1-2,0 1,1-1,0 1,0 1,1 0,-1 3,0 2,-5 2,-1-2,-1-1,1-1,3 3,1 0,1 0,1 0,0 0,2-3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884 259,'7'1,"-3"0,-1-1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908 248,'0'6,"-1"-2,0 1,-1 0,1 1,1-2,0-1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848 239,'-4'0,"-1"3,2 1,-1 0,2 1,0 0,2-1,1-1,4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913 249,'5'2,"-1"1,-2 0,0 0,-1 0,-1 1,-2 0,-1 0,0-1,1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954 253,'-4'-1,"-1"3,1 0,0 1,2 0,1 0,1 0,2 0,3-2,-2 0,0-1,0-1,0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937 263,'6'0,"-2"0,1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981 246,'-4'5,"1"-1,-1 2,-1 1,1-1,1-1,1-2,0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853 312,'6'1,"-3"-1,1-1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978 251,'0'6,"0"-3,1 0,-1 1,0 0,0-1,1 0,3-6,-2 0,0-1,1-2,0 0,-1 1,-1 2,0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996 335,'4'2,"1"-2,-1-1,0 0,1 0,-1-1,1 0,-2 1,0 0,0 0,0 1,0 2,-1 1,0 0,2-2,1-1,-2 0,2-2,0 1,-1-1,-1 1,0 1,0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567 321,'-2'5,"1"-2,0 2,3-2,1-4,0 0,0 0,1-1,0 1,0 0,-1 1,0 1,0 2,1-1,1-2,-1 0,0-2,1 1,0-1,-1 2,0 0,-1 1,0 0,1-2,1-1,2-1,0 0,0 1,-1 2,-3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607 521,'-2'-5,"-1"4,0 0,0 1,0 0,-1 3,3 0,1 0,2 0,2 0,0-1,0 1,0-1,-2 2,-1-1,-2 0,-3 0,0-3,0 0,0-1,1-1,0-1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411 478,'-2'3,"1"1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854 477,'5'-2,"-2"2,0 1,-2 2,-4-1,-1 0,1-1,0 0,0 1,6-2,1 0,0 0,-1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205 548,'5'-1,"-2"0,-2 4,-3 0,-1-1,0 0,0-1,6-2,1 2,-1-1,0 2,-2 1,-3 0,-1-2,0 0,0-1,0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159 548,'5'-1,"-4"4,-5 0,1-2,6 0,0 0,-1 2,-2 1,-3-1,0-3,-1 0,1-2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365 474,'0'5,"0"-2,-1 0,0 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806 475,'4'-3,"-1"3,0 0,-4 3,-2-1,-1 0,1 1,2 0,4-3,1 0,-1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897 278,'-4'0,"1"1,0 0,0 2,0-1,1 1,1 0,1 0,2 0,0 0,-3 0,-2 1,1-1,2 0,1 1,0 1,-1-2,0 1,-1-1,1 1,0-1,0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391 574,'-4'4,"-1"2,2-2,0 0,0 1,0-1,0-1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368 588,'-1'-4,"0"1,2-1,2 3,0 2,-1 3,0 1,0 0,-2-2,1 1,1 0,2-1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395 597,'0'5,"0"-1,-1-1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409 584,'5'1,"0"-1,-1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410 598,'6'-1,"-1"0,-2 0,1 1,-1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390 624,'-4'4,"1"-2,0 1,0 1,0 0,0 0,1-1,0 1,-1 0,2-7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366 635,'0'-5,"1"2,2 0,0 4,-1 3,0 1,-2-2,2 3,0-2,-1-1,0 0,2-1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392 643,'4'0,"-1"1,-4 3,-1 0,-1-2,7-2,0-1,0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412 635,'5'0,"-1"0,-1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410 645,'6'-1,"-2"1,0-1,0 1,-1-1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888 304,'8'-1,"-3"0,1 1,1 0,-1 0,-2 0,0 0,-1-1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388 681,'-3'3,"1"0,0 0,0 1,-1 2,-1 0,2-1,-1 0,1-2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370 685,'4'3,"-1"1,-1-1,0 3,-1-2,-1 0,0-1,0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395 697,'2'4,"-3"0,-2-2,7-1,-1 1,-3 1,-2 0,-1 0,0-2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414 693,'4'0,"0"0,-1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410 703,'6'1,"-1"0,-2-2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455 578,'-1'6,"0"-2,0-1,0 1,0-1,-1 0,3-6,2-1,0 1,0 1,0 4,-3 2,0 0,2-7,1 0,0 0,-2 7,-2 0,0 0,4-1,1-3,-1-1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477 594,'6'-2,"-2"2,-1-1,1 1,-1-1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490 581,'-1'7,"1"-2,0-2,0 1,0-1,1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503 589,'7'-1,"-3"0,0 1,1-1,-1 1,0 0,0 0,-1 0,0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526 586,'-4'5,"0"-2,0 1,2 0,2-1,4-3,0 0,-1-2,-1-1,-5 0,0 3,0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915 275,'-3'5,"2"-2,-1 2,1 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528 557,'-2'8,"1"-4,-1 1,1 1,0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452 640,'5'2,"0"-2,-2 0,1 0,1-1,-1 1,0 0,-1 1,0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463 654,'6'0,"-2"-1,-3 4,-6 0,0 0,1-1,7 0,0-3,0 1,1-1,1 1,-2 0,-3-4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468 620,'-1'8,"0"-5,0 0,-1 0,5-5,-1-2,1 0,0 1,-1 6,-3 1,1 0,3-1,1-2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496 647,'6'-2,"-3"1,0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519 642,'4'0,"-1"0,1 0,1 0,0-1,-2 1,1 0,-1-1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527 652,'6'0,"-3"1,-5 2,-2-1,0 0,1-1,6-2,1 2,0 0,-4 2,-3 0,-1-1,-1 0,1-3,2-3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527 612,'-1'6,"-1"-1,1 0,1-1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446 711,'5'-2,"0"1,-1 0,1 1,-1 0,0 0,0 0,0 0,-1 0,0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453 722,'5'-1,"-2"1,-3 3,-3 1,-1-1,1-1,6-1,0-2,2 0,-2 1,0-1,-2-2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906 327,'1'-6,"1"3,-1 0,-2 0,-2 2,-1 1,1 1,3 2,2 0,0 1,0-1,-3 1,-2-2,0-1,0-2,3-2,3-1,0 3,2-1,-1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455 675,'0'5,"-1"-2,-2 3,2-1,-1-1,1 0,0-1,3-7,-1 1,1-1,-1 1,2 0,-1 0,1 2,-1 4,-2 0,-2 0,-2-3,6 3,0 0,1 0,0-1,0-1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486 714,'6'1,"-3"-2,0 1,0 0,0 0,0-1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501 703,'-1'6,"1"-2,0 0,0-1,0 0,0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521 705,'5'0,"-1"-1,1 1,-1-1,0 0,0 1,-1 0,0 0,0-1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538 680,'-1'7,"1"-2,-1-2,0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541 706,'-4'4,"0"2,2-3,0 1,0-1,1 0,1 2,4-2,-1-3,1-2,-2-1,-1 0,-2-1,-2 2,0 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567 585,'4'0,"1"-1,-1 0,-1 1,0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572 594,'4'2,"-1"-2,0 0,1 0,0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615 584,'5'1,"-1"-1,0 1,1-2,-2 1,2 0,0 0,-2-1,1 1,0 0,0 0,0 0,-1 0,0 0,1 0,-1 0,1-1,0 1,-1-1,1 1,-1 0,1 0,-1 0,1-1,-1 1,0 0,0-1,0 1,0 0,1 0,0-1,-1 1,0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680 584,'-6'2,"3"1,0 0,0 1,1 0,1 0,1-1,3-1,0-2,0-1,0-2,-2 0,-4 2,0 1,-1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944 268,'2'4,"-1"-1,-2 1,0 1,0 0,-1-1,2-1,0 0,2 0,1-3,0 2,-3 1,-1 0,1 0,0 0,-1 1,1 2,0-1,0 0,-1-1,0 0,0 0,-1 0,0 0,0-1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569 641,'5'1,"-1"0,0-1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566 650,'6'1,"-1"0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612 644,'5'0,"-2"0,1-1,0 1,0 0,0 0,1 0,0-1,1 1,1-1,-1 0,1 1,0 0,-1 1,0-1,0 0,0-1,0 1,-1-1,0 1,-1 0,-1 0,0 0,0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668 647,'-3'2,"0"1,0 1,1 1,2-1,1 0,3-2,-1-2,0 0,0-2,-1-1,-2 0,-2 0,-2 2,1 2,-1 0,0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572 714,'5'0,"-2"0,1 0,0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567 723,'5'1,"-2"-1,0 0,1 0,0 0,-1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619 720,'5'0,"-2"0,1 0,0 0,0-1,1 1,0 0,1 0,-1-1,3 1,-1 0,0 0,0-1,1 1,-2 0,1 0,-1 0,-1 0,0 0,-1 0,0 0,-1-1,0 1,0-1,0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671 726,'-5'2,"2"2,2 0,0 1,1-2,1 1,1-1,1-1,0-2,0-1,0-2,-1 0,-1 0,-3 0,-1 2,-1 1,0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638 547,'-6'2,"3"3,-1 1,2-2,0 1,0-2,1 1,1 0,2-1,1-3,0-2,0 0,-1-1,-3 0,-2 2,0 2,0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643 561,'-2'6,"1"-2,0 0,0-1,0 0,2-7,2 0,0 1,0 2,-2 4,-2 1,0-1,3-6,0-1,0 1,0 0,0 7,-1-1,-1 0,3-1,0-3,0-1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468 194,'-2'-5,"0"1,-1 1,-1 3,1 1,-1 0,0 0,0 1,1-1,-1 1,4 1,1 0,2-1,-1 1,-3 1,-2 0,0-1,6-3,0 0,1 2,-2 1,0 2,-2-2,0 1,0 1,0 1,-1-2,1 1,1-2,-1 0,1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665 568,'6'-1,"-2"1,-1-1,0 1,1 0,-1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677 558,'-1'7,"1"-2,-1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695 552,'-1'8,"1"-3,0 1,0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615 622,'5'-3,"-2"3,-2 4,-3-1,-1 0,6-4,1 0,-1 3,-4 2,-1 0,-1 0,0-3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636 623,'1'5,"-2"0,1-2,1-7,1 0,1 0,0 1,0 7,-4 0,1 0,1-1,2-3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658 627,'5'-1,"-2"1,0 0,2-1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687 616,'5'1,"-2"-1,-2 3,-4 1,-1-1,1-1,6 0,1-2,1 0,-2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628 695,'4'-2,"-2"5,-4 0,0 0,5-5,0 2,-1 3,-2 1,-2-1,0 1,-2-2,1-2,1-3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650 680,'-1'5,"1"-2,-1 2,0-1,1 1,-1-1,1-1,0 0,-1 0,1 0,2-6,-2 0,1 0,0-2,0 2,1 0,1 1,-3 5,-1 0,-2-2,6 0,0 2,0-2,0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669 701,'6'0,"-1"0,-2 0,2-1,-1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395 358,'3'-4,"1"1,-1 2,1 0,-3 4,-4 2,0-2,0 0,0 0,6-2,0-2,0 0,0 0,1 0,-1 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686 689,'-1'5,"1"-1,-1 0,1 0,0 0,0 0,0-1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707 687,'0'5,"0"-1,1 0,-1 1,1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749 580,'5'0,"-2"1,0-1,1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751 591,'5'-1,"-1"1,0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783 588,'5'1,"0"-1,0 1,1-1,-2 0,0 0,0-1,1 1,-1 1,2-2,0 1,0-1,0 1,0 0,1 0,-1 0,0-1,0 1,1 0,-1 0,0-1,0 1,0-1,-1 1,0-1,0 0,-1 1,0 0,-1-1,0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851 593,'-4'3,"3"0,-1 0,2 1,1 0,0-1,2 0,1-3,-1-1,0-1,-3-1,0 0,-3 1,-1 3,1-1,0 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789 562,'4'-2,"-2"6,-3-1,-2 0,-1 0,8-5,0 1,-1 3,-2 1,-2 0,-2-1,0 0,0-1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814 562,'-4'4,"1"-1,2 0,-1 1,1 0,2-1,2-2,1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813 573,'3'-3,"1"1,-1 2,-2 3,-4 1,-1-1,2 0,5-4,0 1,1-2,0 2,-1-2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835 568,'-2'4,"1"-1,-1 2,4-9,-1 1,1 0,1 5,-3 1,0 0,-1 0,1-6,1 0,2 0,0 2,-2 5,0-1,2-1,0-4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980 219,'6'-1,"-3"1,1 0,-1-1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395 353,'1'-5,"0"2,3 0,2 1,-2 1,0 1,-1 1,0 1,1 3,-3-2,-1 2,-1-1,0 1,-1-1,-1 1,0-2,0 0,0 0,-1-2,1 0,0-1,0 0,0-1,0-1,1-1,0 0,0-1,1 0,2 0,-1-1,2 1,-1 1,4-1,-1 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851 562,'4'5,"-2"-2,-1 1,-2 1,-1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862 574,'5'-1,"-2"1,0-1,1 0,1 1,-2-1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873 563,'0'6,"0"-3,-1 1,1-1,0 0,0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893 563,'0'7,"0"-4,1 1,-1 0,1-1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955 585,'4'1,"1"-1,-1-1,-1 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957 595,'5'0,"-2"0,2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990 592,'5'-1,"-2"0,1 0,0 0,1 1,0-1,1 1,0 0,0-1,1 1,0-1,0 0,2 1,-1-1,0 0,1 1,-1-1,-1 0,1 1,-1 0,0 0,-1-1,-1 1,0 0,-1 0,-1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1062 588,'-5'1,"1"2,1 1,2-1,-1 0,1 2,2-1,3-1,0-3,-1-1,0-1,-3-1,-3 1,-2 2,1 2,0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1000 563,'5'-1,"-2"1,-2 4,-3-1,-1 1,-1-1,1-1,5-5,1 2,1 0,-1 2,-2 2,-3 1,-1-1,-1-1,1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1031 559,'-5'2,"1"2,2 0,0-1,0 1,2 0,2-1,3-2,-1-1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485 364,'-5'-2,"1"2,1 2,0-1,-1 4,3-2,3 0,1-1,-2 1,-2 2,0-2,-2 1,0 0,1-1,1 0,4-1,-1 2,-1-1,-1 3,0 1,0 2,-1-1,0-2,1 0,0-2,0 0,1-1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1026 571,'3'-4,"0"3,0 1,-2 3,-4 0,0 1,0-2,0 0,7-2,-1-2,1 1,-1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1042 564,'-1'6,"0"-3,0 0,1 0,0-6,2-1,0 1,1 2,-3 4,0 0,-1 0,3-7,0 0,0 1,0 0,1 1,-3 6,0-1,0 0,0 1,1-1,3-3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567,'5'0,"-2"-1,2 0,-1 0,0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1070 555,'-1'4,"1"-1,-1 0,1 0,0 0,-1 0,1 1,0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1085 556,'-1'5,"1"0,0-2,0 1,0-1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1090 552,'4'2,"-1"1,-1 2,-1-2,-2 0,1 1,-2 1,1-2,0 0,-1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1104 569,'5'-2,"0"1,-1-1,-1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1123 556,'5'-3,"-2"2,0 1,-2 4,-3-1,-2 3,1-3,0 0,1 0,6-1,0-4,-1 2,0-1,0 0,1 0,-1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1089 545,'-4'-2,"0"1,0 0,-1 1,0-1,2 1,0 0,-1 0,0 0,0 1,1-1,-1 1,1 0,0 0,-1 1,1 0,0 0,0 0,0 0,0 0,-1 3,0 0,2-1,1 0,2-1,1 1,1-1,0-2,0 1,1-1,0 1,1-1,1 0,-1-1,0 1,0-1,1 0,-1-1,0 0,0 0,0-1,0 0,-1-1,0 1,0 0,-1-1,1-2,-1 1,-3-1,-1 0,-1 0,-2 1,1 2,-3-1,3 2,0 1,0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641 610,'-5'3,"3"0,0 1,0 0,1 0,1 1,1-1,0 0,1-1,1-1,0-2,1-1,-1-1,0-1,-1-1,0 0,-1 0,-1 0,0 1,-1-1,0 1,0 0,-2 0,0 2,0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516 375,'-2'-5,"0"2,0 0,-2 3,1 1,0 1,0 1,0 1,0 0,2-1,0 0,1 0,3-2,0-3,0 0,1-3,-1 2,-1-1,-2 8,0-1,1 1,1-1,2-2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875 513,'-5'-3,"2"3,-1 0,-1 1,1 1,0 0,2 1,6 0,0-1,0 0,-1 0,1 0,-2 1,-2 0,-1 0,-3 0,1-2,-1-1,1 0,0-1,0 0,0-1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917 515,'-4'-1,"1"1,0 0,-1 1,0 0,0 0,0 1,1-1,0 2,3 0,4-2,-1-1,0 0,1 0,1 0,0 0,-1 1,-1-1,1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887 538,'6'-1,"-2"1,-1 0,1 0,-1 0,0 0,0 0,0 0,1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901 525,'-2'4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883 542,'5'0,"0"0,-1 0,-1 0,1 0,-1 0,0 0,1 0,0-1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901 526,'-3'3,"2"0,0 0,0 1,1 1,-1 1,1 0,-1-1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940 515,'-4'4,"0"3,2-2,0 0,0 0,1-1,0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935 521,'1'6,"0"-2,1 0,1-1,0-3,0-4,-1 0,-2 1,2-2,-2 2,-2 6,2 0,0 2,0-2,1 1,0-1,2 0,0-2,0-2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966 523,'6'-1,"-3"0,0 0,0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968 530,'6'-1,"-2"0,0 1,-1 0,0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525 371,'5'-1,"-2"1,2-1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1000 503,'-1'8,"0"-3,1 1,-1 1,0 0,1 1,-1-1,1 1,0-2,0 0,0-1,0-2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998 516,'-1'-5,"3"1,2 1,1 1,0 2,-1 2,-1 2,-4-1,1 0,-5 3,2-3,0-2,0 0,0-1,0-1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1029 529,'2'0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474 204,'6'0,"-1"0,-2-1,1 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474 214,'6'-1,"-2"0,0 1,0-1,-1 1,1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454 195,'-4'4,"1"0,0 0,-1 1,2-1,0-1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435 199,'0'-5,"1"2,2 2,1 5,-1 1,-1-2,0 1,1-1,0-1,1 0,-1-1,1-1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505 197,'4'2,"0"0,-2 1,-4 1,0-1,-1 0,-1 1,0 0,3-1,5-3,1-2,-2 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522 209,'0'5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533 206,'2'-3,"2"1,0 2,-1 2,-2 2,-3 0,1-1,-2-1,0 0,0 1,-1-1,2 1,5-4,1 0,-1 1,0-1,0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528 378,'5'-1,"-2"1,1 0,-1-1,0 1,1 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554 192,'-1'5,"0"-2,0 0,3-7,1 0,-1 1,0 7,-2-1,0 0,1 0,2-3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563 200,'6'-1,"-1"0,-2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583 187,'-2'6,"1"-1,-1 2,1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527 233,'5'1,"-2"-1,0-1,0 0,1 1,-1 1,1 0,0 0,0-1,0-1,0 1,0 0,-1 1,0 0,0-2,0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542 235,'2'0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543 235,'4'4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878 199,'6'-3,"-3"1,1-1,0 0,-7 6,6-1,3-2,-2-1,1 1,-2 0,0 2,0-1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916 211,'5'0,"-2"-1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885 185,'4'3,"1"0,1 0,-2-3,-1 0,1-1,-1 0,0 0,0-1,-1-1,2-2,-3 2,0-2,-1 0,-3 0,1 2,-2 0,1 1,0 0,0 1,-1 1,1 0,-1 0,1 1,0 0,-2 2,3 1,1-1,0 2,1-2,0 1,1 0,0-1,1 0,0 0,3 2,0-2,-2-2,2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929 194,'2'0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535 360,'-3'4,"2"-1,-1 2,1 1,-1 1,2-1,0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525 222,'2'4,"2"-1,0 0,-1-2,2 0,-1-1,1 1,0-1,-1 1,1-1,-1-1,0 0,0 1,-1-1,0 0,0-1,0 0,2-1,0-1,-3 0,0 0,-2-1,-1 0,-1 0,0 2,-1-1,0 2,0-1,-1 1,0 1,0-1,0 1,-1 0,-1 0,1 2,0-1,-1 1,2-1,-1 2,1-1,0 2,1-1,-1 3,2-2,1 0,-1 0,2 1,-1-1,1 1,1 0,0-1,0 0,2 0,2-1,0 1,2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364 391,'-4'4,"0"1,3-2,-1 1,0-1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406 394,'-2'6,"1"-2,-1 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806 393,'5'0,"-1"1,-3 2,-5 0,1-1,0 0,6-2,0-1,0 0,1 1,1-1,-1 0,0 0,-1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858 389,'5'1,"-4"3,-4 0,0-2,6-1,0-1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505 450,'-5'5,"1"-1,0 1,1 0,0-1,0-1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478 460,'0'-5,"1"1,2 1,0 1,0 3,-1 3,-2-1,2 0,-1 1,0 0,2 1,0-3,0-1,0-2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513 465,'0'5,"0"-2,0 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530 455,'5'-1,"-2"0,1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531 462,'6'-1,"-3"0,1 0,-1 1,0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561 370,'-2'4,"1"-1,0 1,2-1,3-1,1-4,-2-1,-1 0,-1-1,-4 2,-1 1,1 1,-2 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563 442,'4'1,"-1"2,-3 0,-1 0,-2 1,0-1,0-1,6-2,0 0,-1 3,-3 1,-2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591 461,'1'-4,"-4"2,-1 4,0 1,1 1,2 0,1-1,4-3,-1-1,1-2,-1 0,0-1,-2 1,-2 6,0 0,1 0,3 0,1-3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606 459,'5'-1,"-2"0,0 1,1-1,-1 1,0-1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615 449,'0'5,"-1"-1,1 0,0 1,1-2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634 456,'4'-3,"0"2,-1 4,-5 1,-2 1,1-3,6-1,0-1,1-1,0 1,-1-1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670 429,'-1'6,"1"-2,-1 1,0 1,1-1,-1 1,1-2,0 0,0-1,-1-6,1 0,2-1,0 0,1 3,0 1,-1 4,-3-1,-2 0,0-1,0-2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798 460,'0'-5,"-2"1,-1 1,0 4,-1 2,1 1,2-1,0 1,4-2,1-5,-2 0,0 0,-2 7,0-1,3-1,1-1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805 461,'4'4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829 434,'-1'6,"0"-1,1 0,-1 0,1-1,0 0,1 0,0-7,0-1,2 1,0 2,0 0,-1 4,-2 0,-3 0,0-1,-1-1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873 446,'-5'-2,"1"2,1 1,-2 2,1 2,3-2,0 0,2 0,3-1,-1-2,2 0,-1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508 422,'-6'2,"1"4,1-2,1 0,0 0,1-1,1 0,5-2,-1-1,0 0,1 0,0 0,0 0,-1 0,0 0,0-2,-2-1,-2-1,-2-1,0 2,-1-1,1 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857 457,'6'-2,"-3"2,2-1,-2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886 442,'7'0,"-4"1,0 0,-3 2,-4 2,1-2,-1 1,0 0,1-1,1 0,6-4,-1 1,1 0,-1 0,1-1,-1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882 454,'6'1,"-3"-1,1 2,0 0,0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500 516,'-3'5,"-2"1,1-1,0 0,0 0,1-1,1-1,0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473 538,'-2'-5,"3"1,0 0,1 0,1 1,0 6,-2 2,0-2,0 1,0 0,1 0,0-1,2 0,0-2,-1-2,0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504 535,'4'3,"-4"0,-1 0,-1 1,0-1,6-2,-1-1,2-1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537 527,'5'-1,"-1"1,-1 0,1 0,0 1,-7 2,-1-1,0-1,1 0,7 0,-1-1,1 0,1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572 523,'5'-1,"-1"1,-1 1,-4 2,-1 0,-3 2,3-2,0 0,6-2,-1-1,3-1,-1 0,-1-1,0 1,-1 0,0 0,0 0,0-2,-2-1,-2 1,-2 2,0 2,0 0,0 3,0 0,3-1,0 0,3-3,0-2,0 0,1-1,-1 1,-3 6,0 0,1-1,3-1,0-2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628 531,'6'-1,"-2"1,0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657 519,'5'0,"-1"0,-2 3,-4 1,-1-1,-1-1,0 0,7-2,2 1,-1 0,-2 2,-3 0,-2 0,-1-1,1-2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522 432,'6'-1,"-3"1,0 0,0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685 499,'-1'7,"0"-3,1 2,-1-1,0 2,1-1,0-1,0-1,0 0,0-1,-1-6,1-1,1-1,2 3,0 2,-1 3,-2 0,-2 1,-1-1,-1-2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518 610,'5'1,"-2"-1,2 0,-1-1,-1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515 621,'5'0,"-1"1,-1-1,2 1,0-2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557 603,'2'-4,"1"3,0 1,-2 3,-2 0,-1 1,-1 0,-1 0,7-3,0 0,-1 2,-2 0,-1 1,-3-1,1-1,0-1,0-2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589 610,'-4'4,"1"-1,0 0,1 0,-1-1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575 613,'3'5,"0"-3,0 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605 600,'-3'4,"0"1,2-2,0 0,0 1,1-1,1 0,1 0,2-2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607 616,'6'-1,"-2"0,0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635 588,'-1'6,"0"-2,1 1,-1-1,1 0,-1 0,1 0,0-1,-1 0,1-6,2 0,0 0,1 1,0 1,0 3,-2 2,-2 0,-2-1,-1 0,1-3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650 605,'4'4,"-2"-1,-1 1,-1-1,-1 0,0 1,-1 1,0-1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522 443,'6'0,"-3"0,1-1,1 1,-1-1,0 0,-1-1,0 1,-6 5,3 0,2-1,2-3,0-1,-1-2,-2-1,-2 0,-2 2,-1 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668 616,'5'-1,"0"0,-1 0,1-1,-1 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683 605,'0'5,"0"-2,0 1,0 0,0 1,0-1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713 608,'-2'-4,"5"1,0 2,0 1,0 2,-2 2,-2-1,0 0,-1 1,0 0,-1-1,1 0,-1-1,2-5,4 2,0 1,0 1,0-2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750 614,'-3'-5,"0"3,-1 4,1 1,1 2,1-1,0 0,4-1,0-4,0-2,0 0,0-1,-1 0,0 1,-3 7,1 0,0 0,1 0,2-3,0 0,1-2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580 346,'0'-3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1015 207,'4'-1,"0"0,-1 3,-4 2,-5 1,2-2,-1 1,2-2,7-1,-1-2,1 1,1 0,-1 0,-1 0,1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704 415,'-1'-6,"1"3,-1 0,0 0,-3 2,0 5,1-1,-1 1,2 0,0-1,2 0,1 0,2-3,1-1,-1-1,0 0,0 0,0-1,-1 0,0-1,-2 1,-3 6,3 0,-1 0,1 0,0 0,0 0,3-1,1-1,-1-1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717 411,'5'-1,"-2"0,1 0,-1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715 419,'7'0,"-2"0,-1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755 400,'5'-1,"-2"2,-3 3,-5 3,1-3,1 1,0-2,3 0,4-4,-1 0,0 0,1-1,1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793 393,'3'-3,"0"2,0 0,1 0,0 1,0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786 402,'-3'6,"1"-1,2-1,4-5,-2-4,1 1,0 2,-4 6,0-1,0 0,4-4,-2 6,-2-2,-1 0,2 0,2-6,0 0,1-1,1-2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798 376,'2'7,"0"-3,1 2,0 1,0 0,0-1,0 0,0-1,0-1,-1-1,-1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821 396,'-5'5,"2"-1,-1 1,1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812 373,'3'3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863 404,'-2'-4,"0"1,-1 3,-1 2,1 0,-1 3,2 0,1-2,1 1,0-1,3-2,0-4,2-2,-2 1,-1 1,0-1,-3 9,1 0,2-2,2-2,0-2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1101 200,'5'0,"0"2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877 402,'5'-1,"0"0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875 409,'6'-2,"-1"1,0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929 393,'-1'-5,"-1"2,-2 0,0 3,1 1,-1 1,2 1,2 0,3 1,0 0,-1-1,-1 0,1 0,-2 1,-1-1,0 0,-2 0,0-1,0-3,1-2,1-2,2 2,1-1,1-1,1 0,0 1,0 0,0 2,0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948 407,'2'0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260 232,'-1'5,"1"-2,4-1,-1-3,2-1,0-1,1 1,-2 1,0 1,-1 1,-2 2,1 1,2-3,0-2,1 0,2-1,-1 0,-1 1,-2 1,0 1,0 2,1-2,0-2,1 0,1 0,0 0,-1 1,-1 1,-1 1,0-1,3-2,-2 1,1-1,-1 2,-1 0,1 0,1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469 212,'-4'3,"1"0,2 0,1 0,3-3,0 0,1-2,-1 1,1-2,-1-1,-2 0,-3 1,-2 3,1 0,0 2,0-1,1 2,0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493 216,'0'4,"-1"-1,0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512 208,'4'-4,"0"2,-1 2,0 1,-4 3,-5 1,2-1,1-2,0 2,6-4,0 0,0-1,0 1,0-1,1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541 222,'-4'5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574 201,'-1'-4,"-3"3,-1 1,1 1,1 1,2 1,2 0,2 1,-1-1,0 3,-1-3,-2 0,0 0,-3-1,1-2,1-3,1-1,2 1,3-3,-1 3,1 0,0 1,0 1,1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1098 212,'-3'5,"3"-2,0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595 174,'6'0,"-5"5,-3 0,0-1,0 1,0-1,1 0,0-1,3 1,2-3,-1-1,-1 5,-2-2,0 2,0 2,-1 0,0 0,-1-1,1-1,0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416 274,'-3'4,"1"-1,-1 1,-1 2,-1 1,1-1,1 0,1-3,0 0,1-6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397 274,'2'6,"-1"-2,0 1,0 1,1 1,-1-1,1-1,-1-1,0-1,-1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391 299,'-1'-4,"6"2,1 2,2 0,2 1,0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424 216,'-1'4,"4"-1,3-3,-1-1,2-1,0 0,-1 0,-2 2,-1 0,-2 3,-1 0,1 0,2-2,0-1,2-1,2-1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512 226,'3'3,"0"-2,2-1,1-1,0 1,-2 0,0 1,0 1,-1-2,2-1,2 0,2-1,-1 1,-2 1,-2 0,-1 0,0 1,1 0,-1 0,0-1,3 0,1-1,1 1,-1-1,-2 1,-2 2,0-1,0 0,0 0,1 0,2-2,2 1,1-1,1-1,-2 2,-3 0,-1 0,1 3,-2-3,0 1,5-1,2 0,2 0,-2-1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794 195,'-1'-5,"5"3,0 1,1 1,-2 1,-2 3,-2-1,0 0,-2 0,-1 1,0 0,1-1,0-1,6-1,2-2,-2 0,1 1,-1-1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836 176,'-1'-5,"-1"2,-2 1,0 2,0 2,1-1,2 2,3 0,1 0,0 0,-2 1,-2-1,-1 0,-1-2,0-5,4 0,0 1,3-1,1 2,-1 1,-1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839 197,'6'0,"-1"-2,-1 2,-1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868 185,'5'-1,"-2"1,1 2,-3 2,-3-1,-1-1,0 1,-2 1,0 0,1-1,2 0,0 0,6-4,3-1,-3 1,1 0,-1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1114 225,'2'0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898 195,'6'0,"-3"-1,1 0,-1 1,0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899 204,'7'-2,"-3"1,1 1,0-1,-2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935 186,'5'-1,"-2"2,0 1,-4 1,-3 2,0-2,0 1,1-1,7-3,-1-1,1-1,0 1,-1-1,0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967 180,'-4'5,"1"-2,0 1,0 0,2-1,1 0,1 0,1 1,-4-1,-2 0,0-3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958 192,'5'-3,"-2"2,1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991 183,'-6'2,"1"1,0 0,-1 0,2 0,2 1,7-4,-2 0,2-1,0 0,0 0,-1 1,-1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985 189,'-2'6,"0"0,0 2,0 1,0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1017 182,'-4'2,"1"1,0 0,1 0,1 0,0 1,0-1,3 0,0 0,1-2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1036 183,'-6'1,"3"0,0 0,6 1,1-1,-1-1,0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1026 193,'-2'5,"1"-2,1 2,-1-2,1 1,0-1,0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1144 198,'-2'6,"1"-3,0 2,0-1,0 1,0-2,4-8,-1 2,0-2,0 2,-1 0,2 1,-3 6,-1-1,0 0,0 2,0 0,1-1,1-1,2-2,2-3,-2-1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1052 184,'5'4,"-2"1,-2-2,-1 0,-1 2,-2-1,-1 1,-1-1,0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1061 213,'2'0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751 185,'-4'4,"1"-1,2 2,3-1,2-1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760 188,'0'6,"0"-3,-1 0,1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774 189,'2'4,"-2"-1,0 0,-2 2,-2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102 399,'-4'1,"-1"3,3-1,-1 0,0 0,1 0,1 0,1 1,3-1,0-2,1-2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104 412,'3'-4,"0"4,0 0,-2 3,-3 0,-1 0,0 0,-1 0,1-1,6-3,0 1,2-2,-1 1,-1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127 400,'3'2,"1"1,-3 0,-1 2,-1 0,-1 0,-1 0,0-1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158 397,'-2'4,"0"-1,-1 1,6-4,-3 3,-1 0,0 0,4 0,-2 0,-1 1,-1-1,0 0,2-8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04T16:30: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175 386,'3'6,"-1"-2,-2 2,1 0,-1 1,0 2,0-1,-1 1,0-1,0-2,1 0,-1-1,0-1,0 0,0-1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197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83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2283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83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2283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83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2283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83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2283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016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220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11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221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11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2211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299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504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150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60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160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93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293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504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150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40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14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93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293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70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sym typeface="宋体" panose="02010600030101010101" pitchFamily="2" charset="-122"/>
              </a:rPr>
              <a:t>B</a:t>
            </a:r>
            <a:endParaRPr lang="zh-CN" altLang="en-US" dirty="0"/>
          </a:p>
        </p:txBody>
      </p:sp>
      <p:sp>
        <p:nvSpPr>
          <p:cNvPr id="217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Relationship Id="rId3" Type="http://schemas.openxmlformats.org/officeDocument/2006/relationships/tags" Target="../tags/tag198.xml"/><Relationship Id="rId21" Type="http://schemas.openxmlformats.org/officeDocument/2006/relationships/notesSlide" Target="../notesSlides/notesSlide9.xml"/><Relationship Id="rId20" Type="http://schemas.openxmlformats.org/officeDocument/2006/relationships/vmlDrawing" Target="../drawings/vmlDrawing7.vml"/><Relationship Id="rId2" Type="http://schemas.openxmlformats.org/officeDocument/2006/relationships/tags" Target="../tags/tag197.xml"/><Relationship Id="rId19" Type="http://schemas.openxmlformats.org/officeDocument/2006/relationships/slideLayout" Target="../slideLayouts/slideLayout28.xml"/><Relationship Id="rId18" Type="http://schemas.openxmlformats.org/officeDocument/2006/relationships/tags" Target="../tags/tag200.xml"/><Relationship Id="rId17" Type="http://schemas.openxmlformats.org/officeDocument/2006/relationships/image" Target="../media/image31.wmf"/><Relationship Id="rId16" Type="http://schemas.openxmlformats.org/officeDocument/2006/relationships/oleObject" Target="../embeddings/oleObject28.bin"/><Relationship Id="rId15" Type="http://schemas.openxmlformats.org/officeDocument/2006/relationships/oleObject" Target="../embeddings/oleObject27.bin"/><Relationship Id="rId14" Type="http://schemas.openxmlformats.org/officeDocument/2006/relationships/tags" Target="../tags/tag199.xml"/><Relationship Id="rId13" Type="http://schemas.openxmlformats.org/officeDocument/2006/relationships/image" Target="../media/image30.w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25.bin"/><Relationship Id="rId1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2" Type="http://schemas.openxmlformats.org/officeDocument/2006/relationships/tags" Target="../tags/tag206.xml"/><Relationship Id="rId11" Type="http://schemas.openxmlformats.org/officeDocument/2006/relationships/notesSlide" Target="../notesSlides/notesSlide11.xml"/><Relationship Id="rId10" Type="http://schemas.openxmlformats.org/officeDocument/2006/relationships/vmlDrawing" Target="../drawings/vmlDrawing9.vml"/><Relationship Id="rId1" Type="http://schemas.openxmlformats.org/officeDocument/2006/relationships/tags" Target="../tags/tag205.xml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8.xml"/><Relationship Id="rId98" Type="http://schemas.openxmlformats.org/officeDocument/2006/relationships/image" Target="../media/image81.png"/><Relationship Id="rId97" Type="http://schemas.openxmlformats.org/officeDocument/2006/relationships/customXml" Target="../ink/ink47.xml"/><Relationship Id="rId96" Type="http://schemas.openxmlformats.org/officeDocument/2006/relationships/image" Target="../media/image80.png"/><Relationship Id="rId95" Type="http://schemas.openxmlformats.org/officeDocument/2006/relationships/customXml" Target="../ink/ink46.xml"/><Relationship Id="rId94" Type="http://schemas.openxmlformats.org/officeDocument/2006/relationships/image" Target="../media/image79.png"/><Relationship Id="rId93" Type="http://schemas.openxmlformats.org/officeDocument/2006/relationships/customXml" Target="../ink/ink45.xml"/><Relationship Id="rId92" Type="http://schemas.openxmlformats.org/officeDocument/2006/relationships/image" Target="../media/image78.png"/><Relationship Id="rId91" Type="http://schemas.openxmlformats.org/officeDocument/2006/relationships/customXml" Target="../ink/ink44.xml"/><Relationship Id="rId90" Type="http://schemas.openxmlformats.org/officeDocument/2006/relationships/image" Target="../media/image77.png"/><Relationship Id="rId9" Type="http://schemas.openxmlformats.org/officeDocument/2006/relationships/image" Target="../media/image37.png"/><Relationship Id="rId89" Type="http://schemas.openxmlformats.org/officeDocument/2006/relationships/customXml" Target="../ink/ink43.xml"/><Relationship Id="rId88" Type="http://schemas.openxmlformats.org/officeDocument/2006/relationships/image" Target="../media/image76.png"/><Relationship Id="rId87" Type="http://schemas.openxmlformats.org/officeDocument/2006/relationships/customXml" Target="../ink/ink42.xml"/><Relationship Id="rId86" Type="http://schemas.openxmlformats.org/officeDocument/2006/relationships/image" Target="../media/image75.png"/><Relationship Id="rId85" Type="http://schemas.openxmlformats.org/officeDocument/2006/relationships/customXml" Target="../ink/ink41.xml"/><Relationship Id="rId84" Type="http://schemas.openxmlformats.org/officeDocument/2006/relationships/image" Target="../media/image74.png"/><Relationship Id="rId83" Type="http://schemas.openxmlformats.org/officeDocument/2006/relationships/customXml" Target="../ink/ink40.xml"/><Relationship Id="rId82" Type="http://schemas.openxmlformats.org/officeDocument/2006/relationships/image" Target="../media/image73.png"/><Relationship Id="rId81" Type="http://schemas.openxmlformats.org/officeDocument/2006/relationships/customXml" Target="../ink/ink39.xml"/><Relationship Id="rId80" Type="http://schemas.openxmlformats.org/officeDocument/2006/relationships/image" Target="../media/image72.png"/><Relationship Id="rId8" Type="http://schemas.openxmlformats.org/officeDocument/2006/relationships/customXml" Target="../ink/ink2.xml"/><Relationship Id="rId79" Type="http://schemas.openxmlformats.org/officeDocument/2006/relationships/customXml" Target="../ink/ink38.xml"/><Relationship Id="rId78" Type="http://schemas.openxmlformats.org/officeDocument/2006/relationships/image" Target="../media/image71.png"/><Relationship Id="rId77" Type="http://schemas.openxmlformats.org/officeDocument/2006/relationships/customXml" Target="../ink/ink37.xml"/><Relationship Id="rId76" Type="http://schemas.openxmlformats.org/officeDocument/2006/relationships/image" Target="../media/image70.png"/><Relationship Id="rId75" Type="http://schemas.openxmlformats.org/officeDocument/2006/relationships/customXml" Target="../ink/ink36.xml"/><Relationship Id="rId74" Type="http://schemas.openxmlformats.org/officeDocument/2006/relationships/image" Target="../media/image69.png"/><Relationship Id="rId73" Type="http://schemas.openxmlformats.org/officeDocument/2006/relationships/customXml" Target="../ink/ink35.xml"/><Relationship Id="rId72" Type="http://schemas.openxmlformats.org/officeDocument/2006/relationships/image" Target="../media/image68.png"/><Relationship Id="rId71" Type="http://schemas.openxmlformats.org/officeDocument/2006/relationships/customXml" Target="../ink/ink34.xml"/><Relationship Id="rId70" Type="http://schemas.openxmlformats.org/officeDocument/2006/relationships/image" Target="../media/image67.png"/><Relationship Id="rId7" Type="http://schemas.openxmlformats.org/officeDocument/2006/relationships/image" Target="../media/image36.png"/><Relationship Id="rId69" Type="http://schemas.openxmlformats.org/officeDocument/2006/relationships/customXml" Target="../ink/ink33.xml"/><Relationship Id="rId68" Type="http://schemas.openxmlformats.org/officeDocument/2006/relationships/image" Target="../media/image66.png"/><Relationship Id="rId67" Type="http://schemas.openxmlformats.org/officeDocument/2006/relationships/customXml" Target="../ink/ink32.xml"/><Relationship Id="rId66" Type="http://schemas.openxmlformats.org/officeDocument/2006/relationships/image" Target="../media/image65.png"/><Relationship Id="rId65" Type="http://schemas.openxmlformats.org/officeDocument/2006/relationships/customXml" Target="../ink/ink31.xml"/><Relationship Id="rId64" Type="http://schemas.openxmlformats.org/officeDocument/2006/relationships/image" Target="../media/image64.png"/><Relationship Id="rId63" Type="http://schemas.openxmlformats.org/officeDocument/2006/relationships/customXml" Target="../ink/ink30.xml"/><Relationship Id="rId62" Type="http://schemas.openxmlformats.org/officeDocument/2006/relationships/image" Target="../media/image63.png"/><Relationship Id="rId61" Type="http://schemas.openxmlformats.org/officeDocument/2006/relationships/customXml" Target="../ink/ink29.xml"/><Relationship Id="rId60" Type="http://schemas.openxmlformats.org/officeDocument/2006/relationships/image" Target="../media/image62.png"/><Relationship Id="rId6" Type="http://schemas.openxmlformats.org/officeDocument/2006/relationships/customXml" Target="../ink/ink1.xml"/><Relationship Id="rId59" Type="http://schemas.openxmlformats.org/officeDocument/2006/relationships/customXml" Target="../ink/ink28.xml"/><Relationship Id="rId58" Type="http://schemas.openxmlformats.org/officeDocument/2006/relationships/image" Target="../media/image61.png"/><Relationship Id="rId57" Type="http://schemas.openxmlformats.org/officeDocument/2006/relationships/customXml" Target="../ink/ink27.xml"/><Relationship Id="rId56" Type="http://schemas.openxmlformats.org/officeDocument/2006/relationships/image" Target="../media/image60.png"/><Relationship Id="rId55" Type="http://schemas.openxmlformats.org/officeDocument/2006/relationships/customXml" Target="../ink/ink26.xml"/><Relationship Id="rId54" Type="http://schemas.openxmlformats.org/officeDocument/2006/relationships/image" Target="../media/image59.png"/><Relationship Id="rId53" Type="http://schemas.openxmlformats.org/officeDocument/2006/relationships/customXml" Target="../ink/ink25.xml"/><Relationship Id="rId52" Type="http://schemas.openxmlformats.org/officeDocument/2006/relationships/image" Target="../media/image58.png"/><Relationship Id="rId51" Type="http://schemas.openxmlformats.org/officeDocument/2006/relationships/customXml" Target="../ink/ink24.xml"/><Relationship Id="rId50" Type="http://schemas.openxmlformats.org/officeDocument/2006/relationships/image" Target="../media/image57.png"/><Relationship Id="rId5" Type="http://schemas.openxmlformats.org/officeDocument/2006/relationships/image" Target="../media/image35.wmf"/><Relationship Id="rId49" Type="http://schemas.openxmlformats.org/officeDocument/2006/relationships/customXml" Target="../ink/ink23.xml"/><Relationship Id="rId48" Type="http://schemas.openxmlformats.org/officeDocument/2006/relationships/image" Target="../media/image56.png"/><Relationship Id="rId47" Type="http://schemas.openxmlformats.org/officeDocument/2006/relationships/customXml" Target="../ink/ink22.xml"/><Relationship Id="rId46" Type="http://schemas.openxmlformats.org/officeDocument/2006/relationships/image" Target="../media/image55.png"/><Relationship Id="rId45" Type="http://schemas.openxmlformats.org/officeDocument/2006/relationships/customXml" Target="../ink/ink21.xml"/><Relationship Id="rId44" Type="http://schemas.openxmlformats.org/officeDocument/2006/relationships/customXml" Target="../ink/ink20.xml"/><Relationship Id="rId43" Type="http://schemas.openxmlformats.org/officeDocument/2006/relationships/image" Target="../media/image54.png"/><Relationship Id="rId42" Type="http://schemas.openxmlformats.org/officeDocument/2006/relationships/customXml" Target="../ink/ink19.xml"/><Relationship Id="rId41" Type="http://schemas.openxmlformats.org/officeDocument/2006/relationships/image" Target="../media/image53.png"/><Relationship Id="rId40" Type="http://schemas.openxmlformats.org/officeDocument/2006/relationships/customXml" Target="../ink/ink18.xml"/><Relationship Id="rId4" Type="http://schemas.openxmlformats.org/officeDocument/2006/relationships/oleObject" Target="../embeddings/oleObject32.bin"/><Relationship Id="rId39" Type="http://schemas.openxmlformats.org/officeDocument/2006/relationships/image" Target="../media/image52.png"/><Relationship Id="rId38" Type="http://schemas.openxmlformats.org/officeDocument/2006/relationships/customXml" Target="../ink/ink17.xml"/><Relationship Id="rId37" Type="http://schemas.openxmlformats.org/officeDocument/2006/relationships/image" Target="../media/image51.png"/><Relationship Id="rId36" Type="http://schemas.openxmlformats.org/officeDocument/2006/relationships/customXml" Target="../ink/ink16.xml"/><Relationship Id="rId35" Type="http://schemas.openxmlformats.org/officeDocument/2006/relationships/image" Target="../media/image50.png"/><Relationship Id="rId34" Type="http://schemas.openxmlformats.org/officeDocument/2006/relationships/customXml" Target="../ink/ink15.xml"/><Relationship Id="rId33" Type="http://schemas.openxmlformats.org/officeDocument/2006/relationships/image" Target="../media/image49.png"/><Relationship Id="rId32" Type="http://schemas.openxmlformats.org/officeDocument/2006/relationships/customXml" Target="../ink/ink14.xml"/><Relationship Id="rId31" Type="http://schemas.openxmlformats.org/officeDocument/2006/relationships/image" Target="../media/image48.png"/><Relationship Id="rId30" Type="http://schemas.openxmlformats.org/officeDocument/2006/relationships/customXml" Target="../ink/ink13.xml"/><Relationship Id="rId3" Type="http://schemas.openxmlformats.org/officeDocument/2006/relationships/tags" Target="../tags/tag211.xml"/><Relationship Id="rId29" Type="http://schemas.openxmlformats.org/officeDocument/2006/relationships/image" Target="../media/image47.png"/><Relationship Id="rId28" Type="http://schemas.openxmlformats.org/officeDocument/2006/relationships/customXml" Target="../ink/ink12.xml"/><Relationship Id="rId27" Type="http://schemas.openxmlformats.org/officeDocument/2006/relationships/image" Target="../media/image46.png"/><Relationship Id="rId26" Type="http://schemas.openxmlformats.org/officeDocument/2006/relationships/customXml" Target="../ink/ink11.xml"/><Relationship Id="rId25" Type="http://schemas.openxmlformats.org/officeDocument/2006/relationships/image" Target="../media/image45.png"/><Relationship Id="rId24" Type="http://schemas.openxmlformats.org/officeDocument/2006/relationships/customXml" Target="../ink/ink10.xml"/><Relationship Id="rId23" Type="http://schemas.openxmlformats.org/officeDocument/2006/relationships/image" Target="../media/image44.png"/><Relationship Id="rId22" Type="http://schemas.openxmlformats.org/officeDocument/2006/relationships/customXml" Target="../ink/ink9.xml"/><Relationship Id="rId21" Type="http://schemas.openxmlformats.org/officeDocument/2006/relationships/image" Target="../media/image43.png"/><Relationship Id="rId20" Type="http://schemas.openxmlformats.org/officeDocument/2006/relationships/customXml" Target="../ink/ink8.xml"/><Relationship Id="rId2" Type="http://schemas.openxmlformats.org/officeDocument/2006/relationships/tags" Target="../tags/tag210.xml"/><Relationship Id="rId19" Type="http://schemas.openxmlformats.org/officeDocument/2006/relationships/image" Target="../media/image42.png"/><Relationship Id="rId18" Type="http://schemas.openxmlformats.org/officeDocument/2006/relationships/customXml" Target="../ink/ink7.xml"/><Relationship Id="rId17" Type="http://schemas.openxmlformats.org/officeDocument/2006/relationships/image" Target="../media/image41.png"/><Relationship Id="rId16" Type="http://schemas.openxmlformats.org/officeDocument/2006/relationships/customXml" Target="../ink/ink6.xml"/><Relationship Id="rId153" Type="http://schemas.openxmlformats.org/officeDocument/2006/relationships/notesSlide" Target="../notesSlides/notesSlide12.xml"/><Relationship Id="rId152" Type="http://schemas.openxmlformats.org/officeDocument/2006/relationships/vmlDrawing" Target="../drawings/vmlDrawing10.vml"/><Relationship Id="rId151" Type="http://schemas.openxmlformats.org/officeDocument/2006/relationships/slideLayout" Target="../slideLayouts/slideLayout28.xml"/><Relationship Id="rId150" Type="http://schemas.openxmlformats.org/officeDocument/2006/relationships/tags" Target="../tags/tag212.xml"/><Relationship Id="rId15" Type="http://schemas.openxmlformats.org/officeDocument/2006/relationships/image" Target="../media/image40.png"/><Relationship Id="rId149" Type="http://schemas.openxmlformats.org/officeDocument/2006/relationships/image" Target="../media/image106.png"/><Relationship Id="rId148" Type="http://schemas.openxmlformats.org/officeDocument/2006/relationships/customXml" Target="../ink/ink73.xml"/><Relationship Id="rId147" Type="http://schemas.openxmlformats.org/officeDocument/2006/relationships/image" Target="../media/image105.png"/><Relationship Id="rId146" Type="http://schemas.openxmlformats.org/officeDocument/2006/relationships/customXml" Target="../ink/ink72.xml"/><Relationship Id="rId145" Type="http://schemas.openxmlformats.org/officeDocument/2006/relationships/image" Target="../media/image104.png"/><Relationship Id="rId144" Type="http://schemas.openxmlformats.org/officeDocument/2006/relationships/customXml" Target="../ink/ink71.xml"/><Relationship Id="rId143" Type="http://schemas.openxmlformats.org/officeDocument/2006/relationships/image" Target="../media/image103.png"/><Relationship Id="rId142" Type="http://schemas.openxmlformats.org/officeDocument/2006/relationships/customXml" Target="../ink/ink70.xml"/><Relationship Id="rId141" Type="http://schemas.openxmlformats.org/officeDocument/2006/relationships/image" Target="../media/image102.png"/><Relationship Id="rId140" Type="http://schemas.openxmlformats.org/officeDocument/2006/relationships/customXml" Target="../ink/ink69.xml"/><Relationship Id="rId14" Type="http://schemas.openxmlformats.org/officeDocument/2006/relationships/customXml" Target="../ink/ink5.xml"/><Relationship Id="rId139" Type="http://schemas.openxmlformats.org/officeDocument/2006/relationships/image" Target="../media/image101.png"/><Relationship Id="rId138" Type="http://schemas.openxmlformats.org/officeDocument/2006/relationships/customXml" Target="../ink/ink68.xml"/><Relationship Id="rId137" Type="http://schemas.openxmlformats.org/officeDocument/2006/relationships/image" Target="../media/image100.png"/><Relationship Id="rId136" Type="http://schemas.openxmlformats.org/officeDocument/2006/relationships/customXml" Target="../ink/ink67.xml"/><Relationship Id="rId135" Type="http://schemas.openxmlformats.org/officeDocument/2006/relationships/image" Target="../media/image99.png"/><Relationship Id="rId134" Type="http://schemas.openxmlformats.org/officeDocument/2006/relationships/customXml" Target="../ink/ink66.xml"/><Relationship Id="rId133" Type="http://schemas.openxmlformats.org/officeDocument/2006/relationships/image" Target="../media/image98.png"/><Relationship Id="rId132" Type="http://schemas.openxmlformats.org/officeDocument/2006/relationships/customXml" Target="../ink/ink65.xml"/><Relationship Id="rId131" Type="http://schemas.openxmlformats.org/officeDocument/2006/relationships/image" Target="../media/image97.png"/><Relationship Id="rId130" Type="http://schemas.openxmlformats.org/officeDocument/2006/relationships/customXml" Target="../ink/ink64.xml"/><Relationship Id="rId13" Type="http://schemas.openxmlformats.org/officeDocument/2006/relationships/image" Target="../media/image39.png"/><Relationship Id="rId129" Type="http://schemas.openxmlformats.org/officeDocument/2006/relationships/customXml" Target="../ink/ink63.xml"/><Relationship Id="rId128" Type="http://schemas.openxmlformats.org/officeDocument/2006/relationships/image" Target="../media/image96.png"/><Relationship Id="rId127" Type="http://schemas.openxmlformats.org/officeDocument/2006/relationships/customXml" Target="../ink/ink62.xml"/><Relationship Id="rId126" Type="http://schemas.openxmlformats.org/officeDocument/2006/relationships/image" Target="../media/image95.png"/><Relationship Id="rId125" Type="http://schemas.openxmlformats.org/officeDocument/2006/relationships/customXml" Target="../ink/ink61.xml"/><Relationship Id="rId124" Type="http://schemas.openxmlformats.org/officeDocument/2006/relationships/image" Target="../media/image94.png"/><Relationship Id="rId123" Type="http://schemas.openxmlformats.org/officeDocument/2006/relationships/customXml" Target="../ink/ink60.xml"/><Relationship Id="rId122" Type="http://schemas.openxmlformats.org/officeDocument/2006/relationships/image" Target="../media/image93.png"/><Relationship Id="rId121" Type="http://schemas.openxmlformats.org/officeDocument/2006/relationships/customXml" Target="../ink/ink59.xml"/><Relationship Id="rId120" Type="http://schemas.openxmlformats.org/officeDocument/2006/relationships/image" Target="../media/image92.png"/><Relationship Id="rId12" Type="http://schemas.openxmlformats.org/officeDocument/2006/relationships/customXml" Target="../ink/ink4.xml"/><Relationship Id="rId119" Type="http://schemas.openxmlformats.org/officeDocument/2006/relationships/customXml" Target="../ink/ink58.xml"/><Relationship Id="rId118" Type="http://schemas.openxmlformats.org/officeDocument/2006/relationships/image" Target="../media/image91.png"/><Relationship Id="rId117" Type="http://schemas.openxmlformats.org/officeDocument/2006/relationships/customXml" Target="../ink/ink57.xml"/><Relationship Id="rId116" Type="http://schemas.openxmlformats.org/officeDocument/2006/relationships/image" Target="../media/image90.png"/><Relationship Id="rId115" Type="http://schemas.openxmlformats.org/officeDocument/2006/relationships/customXml" Target="../ink/ink56.xml"/><Relationship Id="rId114" Type="http://schemas.openxmlformats.org/officeDocument/2006/relationships/image" Target="../media/image89.png"/><Relationship Id="rId113" Type="http://schemas.openxmlformats.org/officeDocument/2006/relationships/customXml" Target="../ink/ink55.xml"/><Relationship Id="rId112" Type="http://schemas.openxmlformats.org/officeDocument/2006/relationships/image" Target="../media/image88.png"/><Relationship Id="rId111" Type="http://schemas.openxmlformats.org/officeDocument/2006/relationships/customXml" Target="../ink/ink54.xml"/><Relationship Id="rId110" Type="http://schemas.openxmlformats.org/officeDocument/2006/relationships/image" Target="../media/image87.png"/><Relationship Id="rId11" Type="http://schemas.openxmlformats.org/officeDocument/2006/relationships/image" Target="../media/image38.png"/><Relationship Id="rId109" Type="http://schemas.openxmlformats.org/officeDocument/2006/relationships/customXml" Target="../ink/ink53.xml"/><Relationship Id="rId108" Type="http://schemas.openxmlformats.org/officeDocument/2006/relationships/image" Target="../media/image86.png"/><Relationship Id="rId107" Type="http://schemas.openxmlformats.org/officeDocument/2006/relationships/customXml" Target="../ink/ink52.xml"/><Relationship Id="rId106" Type="http://schemas.openxmlformats.org/officeDocument/2006/relationships/image" Target="../media/image85.png"/><Relationship Id="rId105" Type="http://schemas.openxmlformats.org/officeDocument/2006/relationships/customXml" Target="../ink/ink51.xml"/><Relationship Id="rId104" Type="http://schemas.openxmlformats.org/officeDocument/2006/relationships/image" Target="../media/image84.png"/><Relationship Id="rId103" Type="http://schemas.openxmlformats.org/officeDocument/2006/relationships/customXml" Target="../ink/ink50.xml"/><Relationship Id="rId102" Type="http://schemas.openxmlformats.org/officeDocument/2006/relationships/image" Target="../media/image83.png"/><Relationship Id="rId101" Type="http://schemas.openxmlformats.org/officeDocument/2006/relationships/customXml" Target="../ink/ink49.xml"/><Relationship Id="rId100" Type="http://schemas.openxmlformats.org/officeDocument/2006/relationships/image" Target="../media/image82.png"/><Relationship Id="rId10" Type="http://schemas.openxmlformats.org/officeDocument/2006/relationships/customXml" Target="../ink/ink3.xml"/><Relationship Id="rId1" Type="http://schemas.openxmlformats.org/officeDocument/2006/relationships/tags" Target="../tags/tag209.xml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21.xml"/><Relationship Id="rId98" Type="http://schemas.openxmlformats.org/officeDocument/2006/relationships/image" Target="../media/image152.png"/><Relationship Id="rId97" Type="http://schemas.openxmlformats.org/officeDocument/2006/relationships/customXml" Target="../ink/ink120.xml"/><Relationship Id="rId96" Type="http://schemas.openxmlformats.org/officeDocument/2006/relationships/image" Target="../media/image151.png"/><Relationship Id="rId95" Type="http://schemas.openxmlformats.org/officeDocument/2006/relationships/customXml" Target="../ink/ink119.xml"/><Relationship Id="rId94" Type="http://schemas.openxmlformats.org/officeDocument/2006/relationships/image" Target="../media/image150.png"/><Relationship Id="rId93" Type="http://schemas.openxmlformats.org/officeDocument/2006/relationships/customXml" Target="../ink/ink118.xml"/><Relationship Id="rId92" Type="http://schemas.openxmlformats.org/officeDocument/2006/relationships/image" Target="../media/image149.png"/><Relationship Id="rId91" Type="http://schemas.openxmlformats.org/officeDocument/2006/relationships/customXml" Target="../ink/ink117.xml"/><Relationship Id="rId90" Type="http://schemas.openxmlformats.org/officeDocument/2006/relationships/image" Target="../media/image148.png"/><Relationship Id="rId9" Type="http://schemas.openxmlformats.org/officeDocument/2006/relationships/image" Target="../media/image109.png"/><Relationship Id="rId89" Type="http://schemas.openxmlformats.org/officeDocument/2006/relationships/customXml" Target="../ink/ink116.xml"/><Relationship Id="rId88" Type="http://schemas.openxmlformats.org/officeDocument/2006/relationships/image" Target="../media/image147.png"/><Relationship Id="rId87" Type="http://schemas.openxmlformats.org/officeDocument/2006/relationships/customXml" Target="../ink/ink115.xml"/><Relationship Id="rId86" Type="http://schemas.openxmlformats.org/officeDocument/2006/relationships/image" Target="../media/image146.png"/><Relationship Id="rId85" Type="http://schemas.openxmlformats.org/officeDocument/2006/relationships/customXml" Target="../ink/ink114.xml"/><Relationship Id="rId84" Type="http://schemas.openxmlformats.org/officeDocument/2006/relationships/image" Target="../media/image145.png"/><Relationship Id="rId83" Type="http://schemas.openxmlformats.org/officeDocument/2006/relationships/customXml" Target="../ink/ink113.xml"/><Relationship Id="rId82" Type="http://schemas.openxmlformats.org/officeDocument/2006/relationships/image" Target="../media/image144.png"/><Relationship Id="rId81" Type="http://schemas.openxmlformats.org/officeDocument/2006/relationships/customXml" Target="../ink/ink112.xml"/><Relationship Id="rId80" Type="http://schemas.openxmlformats.org/officeDocument/2006/relationships/image" Target="../media/image143.png"/><Relationship Id="rId8" Type="http://schemas.openxmlformats.org/officeDocument/2006/relationships/customXml" Target="../ink/ink75.xml"/><Relationship Id="rId79" Type="http://schemas.openxmlformats.org/officeDocument/2006/relationships/customXml" Target="../ink/ink111.xml"/><Relationship Id="rId78" Type="http://schemas.openxmlformats.org/officeDocument/2006/relationships/image" Target="../media/image142.png"/><Relationship Id="rId77" Type="http://schemas.openxmlformats.org/officeDocument/2006/relationships/customXml" Target="../ink/ink110.xml"/><Relationship Id="rId76" Type="http://schemas.openxmlformats.org/officeDocument/2006/relationships/image" Target="../media/image141.png"/><Relationship Id="rId75" Type="http://schemas.openxmlformats.org/officeDocument/2006/relationships/customXml" Target="../ink/ink109.xml"/><Relationship Id="rId74" Type="http://schemas.openxmlformats.org/officeDocument/2006/relationships/image" Target="../media/image140.png"/><Relationship Id="rId73" Type="http://schemas.openxmlformats.org/officeDocument/2006/relationships/customXml" Target="../ink/ink108.xml"/><Relationship Id="rId72" Type="http://schemas.openxmlformats.org/officeDocument/2006/relationships/image" Target="../media/image139.png"/><Relationship Id="rId71" Type="http://schemas.openxmlformats.org/officeDocument/2006/relationships/customXml" Target="../ink/ink107.xml"/><Relationship Id="rId70" Type="http://schemas.openxmlformats.org/officeDocument/2006/relationships/image" Target="../media/image138.png"/><Relationship Id="rId7" Type="http://schemas.openxmlformats.org/officeDocument/2006/relationships/image" Target="../media/image108.png"/><Relationship Id="rId69" Type="http://schemas.openxmlformats.org/officeDocument/2006/relationships/customXml" Target="../ink/ink106.xml"/><Relationship Id="rId68" Type="http://schemas.openxmlformats.org/officeDocument/2006/relationships/image" Target="../media/image137.png"/><Relationship Id="rId67" Type="http://schemas.openxmlformats.org/officeDocument/2006/relationships/customXml" Target="../ink/ink105.xml"/><Relationship Id="rId66" Type="http://schemas.openxmlformats.org/officeDocument/2006/relationships/image" Target="../media/image136.png"/><Relationship Id="rId65" Type="http://schemas.openxmlformats.org/officeDocument/2006/relationships/customXml" Target="../ink/ink104.xml"/><Relationship Id="rId64" Type="http://schemas.openxmlformats.org/officeDocument/2006/relationships/image" Target="../media/image135.png"/><Relationship Id="rId63" Type="http://schemas.openxmlformats.org/officeDocument/2006/relationships/customXml" Target="../ink/ink103.xml"/><Relationship Id="rId62" Type="http://schemas.openxmlformats.org/officeDocument/2006/relationships/customXml" Target="../ink/ink102.xml"/><Relationship Id="rId61" Type="http://schemas.openxmlformats.org/officeDocument/2006/relationships/image" Target="../media/image43.png"/><Relationship Id="rId60" Type="http://schemas.openxmlformats.org/officeDocument/2006/relationships/customXml" Target="../ink/ink101.xml"/><Relationship Id="rId6" Type="http://schemas.openxmlformats.org/officeDocument/2006/relationships/customXml" Target="../ink/ink74.xml"/><Relationship Id="rId59" Type="http://schemas.openxmlformats.org/officeDocument/2006/relationships/image" Target="../media/image134.png"/><Relationship Id="rId58" Type="http://schemas.openxmlformats.org/officeDocument/2006/relationships/customXml" Target="../ink/ink100.xml"/><Relationship Id="rId57" Type="http://schemas.openxmlformats.org/officeDocument/2006/relationships/image" Target="../media/image133.png"/><Relationship Id="rId56" Type="http://schemas.openxmlformats.org/officeDocument/2006/relationships/customXml" Target="../ink/ink99.xml"/><Relationship Id="rId55" Type="http://schemas.openxmlformats.org/officeDocument/2006/relationships/image" Target="../media/image132.png"/><Relationship Id="rId54" Type="http://schemas.openxmlformats.org/officeDocument/2006/relationships/customXml" Target="../ink/ink98.xml"/><Relationship Id="rId53" Type="http://schemas.openxmlformats.org/officeDocument/2006/relationships/image" Target="../media/image131.png"/><Relationship Id="rId52" Type="http://schemas.openxmlformats.org/officeDocument/2006/relationships/customXml" Target="../ink/ink97.xml"/><Relationship Id="rId51" Type="http://schemas.openxmlformats.org/officeDocument/2006/relationships/image" Target="../media/image130.png"/><Relationship Id="rId50" Type="http://schemas.openxmlformats.org/officeDocument/2006/relationships/customXml" Target="../ink/ink96.xml"/><Relationship Id="rId5" Type="http://schemas.openxmlformats.org/officeDocument/2006/relationships/image" Target="../media/image107.wmf"/><Relationship Id="rId49" Type="http://schemas.openxmlformats.org/officeDocument/2006/relationships/image" Target="../media/image129.png"/><Relationship Id="rId48" Type="http://schemas.openxmlformats.org/officeDocument/2006/relationships/customXml" Target="../ink/ink95.xml"/><Relationship Id="rId47" Type="http://schemas.openxmlformats.org/officeDocument/2006/relationships/image" Target="../media/image128.png"/><Relationship Id="rId46" Type="http://schemas.openxmlformats.org/officeDocument/2006/relationships/customXml" Target="../ink/ink94.xml"/><Relationship Id="rId45" Type="http://schemas.openxmlformats.org/officeDocument/2006/relationships/image" Target="../media/image127.png"/><Relationship Id="rId446" Type="http://schemas.openxmlformats.org/officeDocument/2006/relationships/notesSlide" Target="../notesSlides/notesSlide13.xml"/><Relationship Id="rId445" Type="http://schemas.openxmlformats.org/officeDocument/2006/relationships/vmlDrawing" Target="../drawings/vmlDrawing11.vml"/><Relationship Id="rId444" Type="http://schemas.openxmlformats.org/officeDocument/2006/relationships/slideLayout" Target="../slideLayouts/slideLayout28.xml"/><Relationship Id="rId443" Type="http://schemas.openxmlformats.org/officeDocument/2006/relationships/tags" Target="../tags/tag216.xml"/><Relationship Id="rId442" Type="http://schemas.openxmlformats.org/officeDocument/2006/relationships/image" Target="../media/image320.png"/><Relationship Id="rId441" Type="http://schemas.openxmlformats.org/officeDocument/2006/relationships/customXml" Target="../ink/ink295.xml"/><Relationship Id="rId440" Type="http://schemas.openxmlformats.org/officeDocument/2006/relationships/image" Target="../media/image319.png"/><Relationship Id="rId44" Type="http://schemas.openxmlformats.org/officeDocument/2006/relationships/customXml" Target="../ink/ink93.xml"/><Relationship Id="rId439" Type="http://schemas.openxmlformats.org/officeDocument/2006/relationships/customXml" Target="../ink/ink294.xml"/><Relationship Id="rId438" Type="http://schemas.openxmlformats.org/officeDocument/2006/relationships/image" Target="../media/image318.png"/><Relationship Id="rId437" Type="http://schemas.openxmlformats.org/officeDocument/2006/relationships/customXml" Target="../ink/ink293.xml"/><Relationship Id="rId436" Type="http://schemas.openxmlformats.org/officeDocument/2006/relationships/image" Target="../media/image317.png"/><Relationship Id="rId435" Type="http://schemas.openxmlformats.org/officeDocument/2006/relationships/customXml" Target="../ink/ink292.xml"/><Relationship Id="rId434" Type="http://schemas.openxmlformats.org/officeDocument/2006/relationships/image" Target="../media/image316.png"/><Relationship Id="rId433" Type="http://schemas.openxmlformats.org/officeDocument/2006/relationships/customXml" Target="../ink/ink291.xml"/><Relationship Id="rId432" Type="http://schemas.openxmlformats.org/officeDocument/2006/relationships/image" Target="../media/image315.png"/><Relationship Id="rId431" Type="http://schemas.openxmlformats.org/officeDocument/2006/relationships/customXml" Target="../ink/ink290.xml"/><Relationship Id="rId430" Type="http://schemas.openxmlformats.org/officeDocument/2006/relationships/image" Target="../media/image314.png"/><Relationship Id="rId43" Type="http://schemas.openxmlformats.org/officeDocument/2006/relationships/image" Target="../media/image126.png"/><Relationship Id="rId429" Type="http://schemas.openxmlformats.org/officeDocument/2006/relationships/customXml" Target="../ink/ink289.xml"/><Relationship Id="rId428" Type="http://schemas.openxmlformats.org/officeDocument/2006/relationships/image" Target="../media/image313.png"/><Relationship Id="rId427" Type="http://schemas.openxmlformats.org/officeDocument/2006/relationships/customXml" Target="../ink/ink288.xml"/><Relationship Id="rId426" Type="http://schemas.openxmlformats.org/officeDocument/2006/relationships/image" Target="../media/image312.png"/><Relationship Id="rId425" Type="http://schemas.openxmlformats.org/officeDocument/2006/relationships/customXml" Target="../ink/ink287.xml"/><Relationship Id="rId424" Type="http://schemas.openxmlformats.org/officeDocument/2006/relationships/customXml" Target="../ink/ink286.xml"/><Relationship Id="rId423" Type="http://schemas.openxmlformats.org/officeDocument/2006/relationships/image" Target="../media/image311.png"/><Relationship Id="rId422" Type="http://schemas.openxmlformats.org/officeDocument/2006/relationships/customXml" Target="../ink/ink285.xml"/><Relationship Id="rId421" Type="http://schemas.openxmlformats.org/officeDocument/2006/relationships/image" Target="../media/image310.png"/><Relationship Id="rId420" Type="http://schemas.openxmlformats.org/officeDocument/2006/relationships/customXml" Target="../ink/ink284.xml"/><Relationship Id="rId42" Type="http://schemas.openxmlformats.org/officeDocument/2006/relationships/customXml" Target="../ink/ink92.xml"/><Relationship Id="rId419" Type="http://schemas.openxmlformats.org/officeDocument/2006/relationships/image" Target="../media/image309.png"/><Relationship Id="rId418" Type="http://schemas.openxmlformats.org/officeDocument/2006/relationships/customXml" Target="../ink/ink283.xml"/><Relationship Id="rId417" Type="http://schemas.openxmlformats.org/officeDocument/2006/relationships/image" Target="../media/image308.png"/><Relationship Id="rId416" Type="http://schemas.openxmlformats.org/officeDocument/2006/relationships/customXml" Target="../ink/ink282.xml"/><Relationship Id="rId415" Type="http://schemas.openxmlformats.org/officeDocument/2006/relationships/image" Target="../media/image307.png"/><Relationship Id="rId414" Type="http://schemas.openxmlformats.org/officeDocument/2006/relationships/customXml" Target="../ink/ink281.xml"/><Relationship Id="rId413" Type="http://schemas.openxmlformats.org/officeDocument/2006/relationships/image" Target="../media/image306.png"/><Relationship Id="rId412" Type="http://schemas.openxmlformats.org/officeDocument/2006/relationships/customXml" Target="../ink/ink280.xml"/><Relationship Id="rId411" Type="http://schemas.openxmlformats.org/officeDocument/2006/relationships/image" Target="../media/image305.png"/><Relationship Id="rId410" Type="http://schemas.openxmlformats.org/officeDocument/2006/relationships/customXml" Target="../ink/ink279.xml"/><Relationship Id="rId41" Type="http://schemas.openxmlformats.org/officeDocument/2006/relationships/image" Target="../media/image125.png"/><Relationship Id="rId409" Type="http://schemas.openxmlformats.org/officeDocument/2006/relationships/image" Target="../media/image304.png"/><Relationship Id="rId408" Type="http://schemas.openxmlformats.org/officeDocument/2006/relationships/customXml" Target="../ink/ink278.xml"/><Relationship Id="rId407" Type="http://schemas.openxmlformats.org/officeDocument/2006/relationships/image" Target="../media/image303.png"/><Relationship Id="rId406" Type="http://schemas.openxmlformats.org/officeDocument/2006/relationships/customXml" Target="../ink/ink277.xml"/><Relationship Id="rId405" Type="http://schemas.openxmlformats.org/officeDocument/2006/relationships/image" Target="../media/image302.png"/><Relationship Id="rId404" Type="http://schemas.openxmlformats.org/officeDocument/2006/relationships/customXml" Target="../ink/ink276.xml"/><Relationship Id="rId403" Type="http://schemas.openxmlformats.org/officeDocument/2006/relationships/image" Target="../media/image301.png"/><Relationship Id="rId402" Type="http://schemas.openxmlformats.org/officeDocument/2006/relationships/customXml" Target="../ink/ink275.xml"/><Relationship Id="rId401" Type="http://schemas.openxmlformats.org/officeDocument/2006/relationships/image" Target="../media/image300.png"/><Relationship Id="rId400" Type="http://schemas.openxmlformats.org/officeDocument/2006/relationships/customXml" Target="../ink/ink274.xml"/><Relationship Id="rId40" Type="http://schemas.openxmlformats.org/officeDocument/2006/relationships/customXml" Target="../ink/ink91.xml"/><Relationship Id="rId4" Type="http://schemas.openxmlformats.org/officeDocument/2006/relationships/oleObject" Target="../embeddings/oleObject33.bin"/><Relationship Id="rId399" Type="http://schemas.openxmlformats.org/officeDocument/2006/relationships/image" Target="../media/image299.png"/><Relationship Id="rId398" Type="http://schemas.openxmlformats.org/officeDocument/2006/relationships/customXml" Target="../ink/ink273.xml"/><Relationship Id="rId397" Type="http://schemas.openxmlformats.org/officeDocument/2006/relationships/image" Target="../media/image298.png"/><Relationship Id="rId396" Type="http://schemas.openxmlformats.org/officeDocument/2006/relationships/customXml" Target="../ink/ink272.xml"/><Relationship Id="rId395" Type="http://schemas.openxmlformats.org/officeDocument/2006/relationships/image" Target="../media/image297.png"/><Relationship Id="rId394" Type="http://schemas.openxmlformats.org/officeDocument/2006/relationships/customXml" Target="../ink/ink271.xml"/><Relationship Id="rId393" Type="http://schemas.openxmlformats.org/officeDocument/2006/relationships/image" Target="../media/image296.png"/><Relationship Id="rId392" Type="http://schemas.openxmlformats.org/officeDocument/2006/relationships/customXml" Target="../ink/ink270.xml"/><Relationship Id="rId391" Type="http://schemas.openxmlformats.org/officeDocument/2006/relationships/image" Target="../media/image295.png"/><Relationship Id="rId390" Type="http://schemas.openxmlformats.org/officeDocument/2006/relationships/customXml" Target="../ink/ink269.xml"/><Relationship Id="rId39" Type="http://schemas.openxmlformats.org/officeDocument/2006/relationships/image" Target="../media/image124.png"/><Relationship Id="rId389" Type="http://schemas.openxmlformats.org/officeDocument/2006/relationships/image" Target="../media/image294.png"/><Relationship Id="rId388" Type="http://schemas.openxmlformats.org/officeDocument/2006/relationships/customXml" Target="../ink/ink268.xml"/><Relationship Id="rId387" Type="http://schemas.openxmlformats.org/officeDocument/2006/relationships/image" Target="../media/image293.png"/><Relationship Id="rId386" Type="http://schemas.openxmlformats.org/officeDocument/2006/relationships/customXml" Target="../ink/ink267.xml"/><Relationship Id="rId385" Type="http://schemas.openxmlformats.org/officeDocument/2006/relationships/customXml" Target="../ink/ink266.xml"/><Relationship Id="rId384" Type="http://schemas.openxmlformats.org/officeDocument/2006/relationships/customXml" Target="../ink/ink265.xml"/><Relationship Id="rId383" Type="http://schemas.openxmlformats.org/officeDocument/2006/relationships/image" Target="../media/image292.png"/><Relationship Id="rId382" Type="http://schemas.openxmlformats.org/officeDocument/2006/relationships/customXml" Target="../ink/ink264.xml"/><Relationship Id="rId381" Type="http://schemas.openxmlformats.org/officeDocument/2006/relationships/image" Target="../media/image291.png"/><Relationship Id="rId380" Type="http://schemas.openxmlformats.org/officeDocument/2006/relationships/customXml" Target="../ink/ink263.xml"/><Relationship Id="rId38" Type="http://schemas.openxmlformats.org/officeDocument/2006/relationships/customXml" Target="../ink/ink90.xml"/><Relationship Id="rId379" Type="http://schemas.openxmlformats.org/officeDocument/2006/relationships/image" Target="../media/image290.png"/><Relationship Id="rId378" Type="http://schemas.openxmlformats.org/officeDocument/2006/relationships/customXml" Target="../ink/ink262.xml"/><Relationship Id="rId377" Type="http://schemas.openxmlformats.org/officeDocument/2006/relationships/image" Target="../media/image289.png"/><Relationship Id="rId376" Type="http://schemas.openxmlformats.org/officeDocument/2006/relationships/customXml" Target="../ink/ink261.xml"/><Relationship Id="rId375" Type="http://schemas.openxmlformats.org/officeDocument/2006/relationships/image" Target="../media/image288.png"/><Relationship Id="rId374" Type="http://schemas.openxmlformats.org/officeDocument/2006/relationships/customXml" Target="../ink/ink260.xml"/><Relationship Id="rId373" Type="http://schemas.openxmlformats.org/officeDocument/2006/relationships/image" Target="../media/image287.png"/><Relationship Id="rId372" Type="http://schemas.openxmlformats.org/officeDocument/2006/relationships/customXml" Target="../ink/ink259.xml"/><Relationship Id="rId371" Type="http://schemas.openxmlformats.org/officeDocument/2006/relationships/image" Target="../media/image286.png"/><Relationship Id="rId370" Type="http://schemas.openxmlformats.org/officeDocument/2006/relationships/customXml" Target="../ink/ink258.xml"/><Relationship Id="rId37" Type="http://schemas.openxmlformats.org/officeDocument/2006/relationships/image" Target="../media/image123.png"/><Relationship Id="rId369" Type="http://schemas.openxmlformats.org/officeDocument/2006/relationships/image" Target="../media/image285.png"/><Relationship Id="rId368" Type="http://schemas.openxmlformats.org/officeDocument/2006/relationships/customXml" Target="../ink/ink257.xml"/><Relationship Id="rId367" Type="http://schemas.openxmlformats.org/officeDocument/2006/relationships/image" Target="../media/image284.png"/><Relationship Id="rId366" Type="http://schemas.openxmlformats.org/officeDocument/2006/relationships/customXml" Target="../ink/ink256.xml"/><Relationship Id="rId365" Type="http://schemas.openxmlformats.org/officeDocument/2006/relationships/image" Target="../media/image283.png"/><Relationship Id="rId364" Type="http://schemas.openxmlformats.org/officeDocument/2006/relationships/customXml" Target="../ink/ink255.xml"/><Relationship Id="rId363" Type="http://schemas.openxmlformats.org/officeDocument/2006/relationships/image" Target="../media/image282.png"/><Relationship Id="rId362" Type="http://schemas.openxmlformats.org/officeDocument/2006/relationships/customXml" Target="../ink/ink254.xml"/><Relationship Id="rId361" Type="http://schemas.openxmlformats.org/officeDocument/2006/relationships/image" Target="../media/image281.png"/><Relationship Id="rId360" Type="http://schemas.openxmlformats.org/officeDocument/2006/relationships/customXml" Target="../ink/ink253.xml"/><Relationship Id="rId36" Type="http://schemas.openxmlformats.org/officeDocument/2006/relationships/customXml" Target="../ink/ink89.xml"/><Relationship Id="rId359" Type="http://schemas.openxmlformats.org/officeDocument/2006/relationships/image" Target="../media/image280.png"/><Relationship Id="rId358" Type="http://schemas.openxmlformats.org/officeDocument/2006/relationships/customXml" Target="../ink/ink252.xml"/><Relationship Id="rId357" Type="http://schemas.openxmlformats.org/officeDocument/2006/relationships/image" Target="../media/image279.png"/><Relationship Id="rId356" Type="http://schemas.openxmlformats.org/officeDocument/2006/relationships/customXml" Target="../ink/ink251.xml"/><Relationship Id="rId355" Type="http://schemas.openxmlformats.org/officeDocument/2006/relationships/image" Target="../media/image278.png"/><Relationship Id="rId354" Type="http://schemas.openxmlformats.org/officeDocument/2006/relationships/customXml" Target="../ink/ink250.xml"/><Relationship Id="rId353" Type="http://schemas.openxmlformats.org/officeDocument/2006/relationships/image" Target="../media/image277.png"/><Relationship Id="rId352" Type="http://schemas.openxmlformats.org/officeDocument/2006/relationships/customXml" Target="../ink/ink249.xml"/><Relationship Id="rId351" Type="http://schemas.openxmlformats.org/officeDocument/2006/relationships/image" Target="../media/image276.png"/><Relationship Id="rId350" Type="http://schemas.openxmlformats.org/officeDocument/2006/relationships/customXml" Target="../ink/ink248.xml"/><Relationship Id="rId35" Type="http://schemas.openxmlformats.org/officeDocument/2006/relationships/image" Target="../media/image122.png"/><Relationship Id="rId349" Type="http://schemas.openxmlformats.org/officeDocument/2006/relationships/image" Target="../media/image275.png"/><Relationship Id="rId348" Type="http://schemas.openxmlformats.org/officeDocument/2006/relationships/customXml" Target="../ink/ink247.xml"/><Relationship Id="rId347" Type="http://schemas.openxmlformats.org/officeDocument/2006/relationships/image" Target="../media/image274.png"/><Relationship Id="rId346" Type="http://schemas.openxmlformats.org/officeDocument/2006/relationships/customXml" Target="../ink/ink246.xml"/><Relationship Id="rId345" Type="http://schemas.openxmlformats.org/officeDocument/2006/relationships/image" Target="../media/image273.png"/><Relationship Id="rId344" Type="http://schemas.openxmlformats.org/officeDocument/2006/relationships/customXml" Target="../ink/ink245.xml"/><Relationship Id="rId343" Type="http://schemas.openxmlformats.org/officeDocument/2006/relationships/image" Target="../media/image272.png"/><Relationship Id="rId342" Type="http://schemas.openxmlformats.org/officeDocument/2006/relationships/customXml" Target="../ink/ink244.xml"/><Relationship Id="rId341" Type="http://schemas.openxmlformats.org/officeDocument/2006/relationships/image" Target="../media/image271.png"/><Relationship Id="rId340" Type="http://schemas.openxmlformats.org/officeDocument/2006/relationships/customXml" Target="../ink/ink243.xml"/><Relationship Id="rId34" Type="http://schemas.openxmlformats.org/officeDocument/2006/relationships/customXml" Target="../ink/ink88.xml"/><Relationship Id="rId339" Type="http://schemas.openxmlformats.org/officeDocument/2006/relationships/image" Target="../media/image270.png"/><Relationship Id="rId338" Type="http://schemas.openxmlformats.org/officeDocument/2006/relationships/customXml" Target="../ink/ink242.xml"/><Relationship Id="rId337" Type="http://schemas.openxmlformats.org/officeDocument/2006/relationships/image" Target="../media/image269.png"/><Relationship Id="rId336" Type="http://schemas.openxmlformats.org/officeDocument/2006/relationships/customXml" Target="../ink/ink241.xml"/><Relationship Id="rId335" Type="http://schemas.openxmlformats.org/officeDocument/2006/relationships/image" Target="../media/image268.png"/><Relationship Id="rId334" Type="http://schemas.openxmlformats.org/officeDocument/2006/relationships/customXml" Target="../ink/ink240.xml"/><Relationship Id="rId333" Type="http://schemas.openxmlformats.org/officeDocument/2006/relationships/image" Target="../media/image267.png"/><Relationship Id="rId332" Type="http://schemas.openxmlformats.org/officeDocument/2006/relationships/customXml" Target="../ink/ink239.xml"/><Relationship Id="rId331" Type="http://schemas.openxmlformats.org/officeDocument/2006/relationships/image" Target="../media/image266.png"/><Relationship Id="rId330" Type="http://schemas.openxmlformats.org/officeDocument/2006/relationships/customXml" Target="../ink/ink238.xml"/><Relationship Id="rId33" Type="http://schemas.openxmlformats.org/officeDocument/2006/relationships/image" Target="../media/image121.png"/><Relationship Id="rId329" Type="http://schemas.openxmlformats.org/officeDocument/2006/relationships/image" Target="../media/image265.png"/><Relationship Id="rId328" Type="http://schemas.openxmlformats.org/officeDocument/2006/relationships/customXml" Target="../ink/ink237.xml"/><Relationship Id="rId327" Type="http://schemas.openxmlformats.org/officeDocument/2006/relationships/image" Target="../media/image264.png"/><Relationship Id="rId326" Type="http://schemas.openxmlformats.org/officeDocument/2006/relationships/customXml" Target="../ink/ink236.xml"/><Relationship Id="rId325" Type="http://schemas.openxmlformats.org/officeDocument/2006/relationships/image" Target="../media/image263.png"/><Relationship Id="rId324" Type="http://schemas.openxmlformats.org/officeDocument/2006/relationships/customXml" Target="../ink/ink235.xml"/><Relationship Id="rId323" Type="http://schemas.openxmlformats.org/officeDocument/2006/relationships/image" Target="../media/image262.png"/><Relationship Id="rId322" Type="http://schemas.openxmlformats.org/officeDocument/2006/relationships/customXml" Target="../ink/ink234.xml"/><Relationship Id="rId321" Type="http://schemas.openxmlformats.org/officeDocument/2006/relationships/image" Target="../media/image261.png"/><Relationship Id="rId320" Type="http://schemas.openxmlformats.org/officeDocument/2006/relationships/customXml" Target="../ink/ink233.xml"/><Relationship Id="rId32" Type="http://schemas.openxmlformats.org/officeDocument/2006/relationships/customXml" Target="../ink/ink87.xml"/><Relationship Id="rId319" Type="http://schemas.openxmlformats.org/officeDocument/2006/relationships/image" Target="../media/image260.png"/><Relationship Id="rId318" Type="http://schemas.openxmlformats.org/officeDocument/2006/relationships/customXml" Target="../ink/ink232.xml"/><Relationship Id="rId317" Type="http://schemas.openxmlformats.org/officeDocument/2006/relationships/image" Target="../media/image259.png"/><Relationship Id="rId316" Type="http://schemas.openxmlformats.org/officeDocument/2006/relationships/customXml" Target="../ink/ink231.xml"/><Relationship Id="rId315" Type="http://schemas.openxmlformats.org/officeDocument/2006/relationships/image" Target="../media/image258.png"/><Relationship Id="rId314" Type="http://schemas.openxmlformats.org/officeDocument/2006/relationships/customXml" Target="../ink/ink230.xml"/><Relationship Id="rId313" Type="http://schemas.openxmlformats.org/officeDocument/2006/relationships/image" Target="../media/image257.png"/><Relationship Id="rId312" Type="http://schemas.openxmlformats.org/officeDocument/2006/relationships/customXml" Target="../ink/ink229.xml"/><Relationship Id="rId311" Type="http://schemas.openxmlformats.org/officeDocument/2006/relationships/image" Target="../media/image256.png"/><Relationship Id="rId310" Type="http://schemas.openxmlformats.org/officeDocument/2006/relationships/customXml" Target="../ink/ink228.xml"/><Relationship Id="rId31" Type="http://schemas.openxmlformats.org/officeDocument/2006/relationships/image" Target="../media/image120.png"/><Relationship Id="rId309" Type="http://schemas.openxmlformats.org/officeDocument/2006/relationships/image" Target="../media/image255.png"/><Relationship Id="rId308" Type="http://schemas.openxmlformats.org/officeDocument/2006/relationships/customXml" Target="../ink/ink227.xml"/><Relationship Id="rId307" Type="http://schemas.openxmlformats.org/officeDocument/2006/relationships/image" Target="../media/image254.png"/><Relationship Id="rId306" Type="http://schemas.openxmlformats.org/officeDocument/2006/relationships/customXml" Target="../ink/ink226.xml"/><Relationship Id="rId305" Type="http://schemas.openxmlformats.org/officeDocument/2006/relationships/image" Target="../media/image253.png"/><Relationship Id="rId304" Type="http://schemas.openxmlformats.org/officeDocument/2006/relationships/customXml" Target="../ink/ink225.xml"/><Relationship Id="rId303" Type="http://schemas.openxmlformats.org/officeDocument/2006/relationships/image" Target="../media/image252.png"/><Relationship Id="rId302" Type="http://schemas.openxmlformats.org/officeDocument/2006/relationships/customXml" Target="../ink/ink224.xml"/><Relationship Id="rId301" Type="http://schemas.openxmlformats.org/officeDocument/2006/relationships/image" Target="../media/image251.png"/><Relationship Id="rId300" Type="http://schemas.openxmlformats.org/officeDocument/2006/relationships/customXml" Target="../ink/ink223.xml"/><Relationship Id="rId30" Type="http://schemas.openxmlformats.org/officeDocument/2006/relationships/customXml" Target="../ink/ink86.xml"/><Relationship Id="rId3" Type="http://schemas.openxmlformats.org/officeDocument/2006/relationships/tags" Target="../tags/tag215.xml"/><Relationship Id="rId299" Type="http://schemas.openxmlformats.org/officeDocument/2006/relationships/image" Target="../media/image250.png"/><Relationship Id="rId298" Type="http://schemas.openxmlformats.org/officeDocument/2006/relationships/customXml" Target="../ink/ink222.xml"/><Relationship Id="rId297" Type="http://schemas.openxmlformats.org/officeDocument/2006/relationships/image" Target="../media/image249.png"/><Relationship Id="rId296" Type="http://schemas.openxmlformats.org/officeDocument/2006/relationships/customXml" Target="../ink/ink221.xml"/><Relationship Id="rId295" Type="http://schemas.openxmlformats.org/officeDocument/2006/relationships/image" Target="../media/image248.png"/><Relationship Id="rId294" Type="http://schemas.openxmlformats.org/officeDocument/2006/relationships/customXml" Target="../ink/ink220.xml"/><Relationship Id="rId293" Type="http://schemas.openxmlformats.org/officeDocument/2006/relationships/image" Target="../media/image247.png"/><Relationship Id="rId292" Type="http://schemas.openxmlformats.org/officeDocument/2006/relationships/customXml" Target="../ink/ink219.xml"/><Relationship Id="rId291" Type="http://schemas.openxmlformats.org/officeDocument/2006/relationships/image" Target="../media/image246.png"/><Relationship Id="rId290" Type="http://schemas.openxmlformats.org/officeDocument/2006/relationships/customXml" Target="../ink/ink218.xml"/><Relationship Id="rId29" Type="http://schemas.openxmlformats.org/officeDocument/2006/relationships/image" Target="../media/image119.png"/><Relationship Id="rId289" Type="http://schemas.openxmlformats.org/officeDocument/2006/relationships/image" Target="../media/image245.png"/><Relationship Id="rId288" Type="http://schemas.openxmlformats.org/officeDocument/2006/relationships/customXml" Target="../ink/ink217.xml"/><Relationship Id="rId287" Type="http://schemas.openxmlformats.org/officeDocument/2006/relationships/image" Target="../media/image244.png"/><Relationship Id="rId286" Type="http://schemas.openxmlformats.org/officeDocument/2006/relationships/customXml" Target="../ink/ink216.xml"/><Relationship Id="rId285" Type="http://schemas.openxmlformats.org/officeDocument/2006/relationships/image" Target="../media/image243.png"/><Relationship Id="rId284" Type="http://schemas.openxmlformats.org/officeDocument/2006/relationships/customXml" Target="../ink/ink215.xml"/><Relationship Id="rId283" Type="http://schemas.openxmlformats.org/officeDocument/2006/relationships/image" Target="../media/image242.png"/><Relationship Id="rId282" Type="http://schemas.openxmlformats.org/officeDocument/2006/relationships/customXml" Target="../ink/ink214.xml"/><Relationship Id="rId281" Type="http://schemas.openxmlformats.org/officeDocument/2006/relationships/image" Target="../media/image241.png"/><Relationship Id="rId280" Type="http://schemas.openxmlformats.org/officeDocument/2006/relationships/customXml" Target="../ink/ink213.xml"/><Relationship Id="rId28" Type="http://schemas.openxmlformats.org/officeDocument/2006/relationships/customXml" Target="../ink/ink85.xml"/><Relationship Id="rId279" Type="http://schemas.openxmlformats.org/officeDocument/2006/relationships/image" Target="../media/image240.png"/><Relationship Id="rId278" Type="http://schemas.openxmlformats.org/officeDocument/2006/relationships/customXml" Target="../ink/ink212.xml"/><Relationship Id="rId277" Type="http://schemas.openxmlformats.org/officeDocument/2006/relationships/image" Target="../media/image239.png"/><Relationship Id="rId276" Type="http://schemas.openxmlformats.org/officeDocument/2006/relationships/customXml" Target="../ink/ink211.xml"/><Relationship Id="rId275" Type="http://schemas.openxmlformats.org/officeDocument/2006/relationships/image" Target="../media/image238.png"/><Relationship Id="rId274" Type="http://schemas.openxmlformats.org/officeDocument/2006/relationships/customXml" Target="../ink/ink210.xml"/><Relationship Id="rId273" Type="http://schemas.openxmlformats.org/officeDocument/2006/relationships/image" Target="../media/image237.png"/><Relationship Id="rId272" Type="http://schemas.openxmlformats.org/officeDocument/2006/relationships/customXml" Target="../ink/ink209.xml"/><Relationship Id="rId271" Type="http://schemas.openxmlformats.org/officeDocument/2006/relationships/image" Target="../media/image236.png"/><Relationship Id="rId270" Type="http://schemas.openxmlformats.org/officeDocument/2006/relationships/customXml" Target="../ink/ink208.xml"/><Relationship Id="rId27" Type="http://schemas.openxmlformats.org/officeDocument/2006/relationships/image" Target="../media/image118.png"/><Relationship Id="rId269" Type="http://schemas.openxmlformats.org/officeDocument/2006/relationships/image" Target="../media/image235.png"/><Relationship Id="rId268" Type="http://schemas.openxmlformats.org/officeDocument/2006/relationships/customXml" Target="../ink/ink207.xml"/><Relationship Id="rId267" Type="http://schemas.openxmlformats.org/officeDocument/2006/relationships/image" Target="../media/image234.png"/><Relationship Id="rId266" Type="http://schemas.openxmlformats.org/officeDocument/2006/relationships/customXml" Target="../ink/ink206.xml"/><Relationship Id="rId265" Type="http://schemas.openxmlformats.org/officeDocument/2006/relationships/image" Target="../media/image233.png"/><Relationship Id="rId264" Type="http://schemas.openxmlformats.org/officeDocument/2006/relationships/customXml" Target="../ink/ink205.xml"/><Relationship Id="rId263" Type="http://schemas.openxmlformats.org/officeDocument/2006/relationships/image" Target="../media/image232.png"/><Relationship Id="rId262" Type="http://schemas.openxmlformats.org/officeDocument/2006/relationships/customXml" Target="../ink/ink204.xml"/><Relationship Id="rId261" Type="http://schemas.openxmlformats.org/officeDocument/2006/relationships/image" Target="../media/image231.png"/><Relationship Id="rId260" Type="http://schemas.openxmlformats.org/officeDocument/2006/relationships/customXml" Target="../ink/ink203.xml"/><Relationship Id="rId26" Type="http://schemas.openxmlformats.org/officeDocument/2006/relationships/customXml" Target="../ink/ink84.xml"/><Relationship Id="rId259" Type="http://schemas.openxmlformats.org/officeDocument/2006/relationships/image" Target="../media/image230.png"/><Relationship Id="rId258" Type="http://schemas.openxmlformats.org/officeDocument/2006/relationships/customXml" Target="../ink/ink202.xml"/><Relationship Id="rId257" Type="http://schemas.openxmlformats.org/officeDocument/2006/relationships/image" Target="../media/image229.png"/><Relationship Id="rId256" Type="http://schemas.openxmlformats.org/officeDocument/2006/relationships/customXml" Target="../ink/ink201.xml"/><Relationship Id="rId255" Type="http://schemas.openxmlformats.org/officeDocument/2006/relationships/image" Target="../media/image228.png"/><Relationship Id="rId254" Type="http://schemas.openxmlformats.org/officeDocument/2006/relationships/customXml" Target="../ink/ink200.xml"/><Relationship Id="rId253" Type="http://schemas.openxmlformats.org/officeDocument/2006/relationships/image" Target="../media/image227.png"/><Relationship Id="rId252" Type="http://schemas.openxmlformats.org/officeDocument/2006/relationships/customXml" Target="../ink/ink199.xml"/><Relationship Id="rId251" Type="http://schemas.openxmlformats.org/officeDocument/2006/relationships/image" Target="../media/image226.png"/><Relationship Id="rId250" Type="http://schemas.openxmlformats.org/officeDocument/2006/relationships/customXml" Target="../ink/ink198.xml"/><Relationship Id="rId25" Type="http://schemas.openxmlformats.org/officeDocument/2006/relationships/image" Target="../media/image117.png"/><Relationship Id="rId249" Type="http://schemas.openxmlformats.org/officeDocument/2006/relationships/image" Target="../media/image225.png"/><Relationship Id="rId248" Type="http://schemas.openxmlformats.org/officeDocument/2006/relationships/customXml" Target="../ink/ink197.xml"/><Relationship Id="rId247" Type="http://schemas.openxmlformats.org/officeDocument/2006/relationships/image" Target="../media/image224.png"/><Relationship Id="rId246" Type="http://schemas.openxmlformats.org/officeDocument/2006/relationships/customXml" Target="../ink/ink196.xml"/><Relationship Id="rId245" Type="http://schemas.openxmlformats.org/officeDocument/2006/relationships/image" Target="../media/image223.png"/><Relationship Id="rId244" Type="http://schemas.openxmlformats.org/officeDocument/2006/relationships/customXml" Target="../ink/ink195.xml"/><Relationship Id="rId243" Type="http://schemas.openxmlformats.org/officeDocument/2006/relationships/image" Target="../media/image222.png"/><Relationship Id="rId242" Type="http://schemas.openxmlformats.org/officeDocument/2006/relationships/customXml" Target="../ink/ink194.xml"/><Relationship Id="rId241" Type="http://schemas.openxmlformats.org/officeDocument/2006/relationships/image" Target="../media/image221.png"/><Relationship Id="rId240" Type="http://schemas.openxmlformats.org/officeDocument/2006/relationships/customXml" Target="../ink/ink193.xml"/><Relationship Id="rId24" Type="http://schemas.openxmlformats.org/officeDocument/2006/relationships/customXml" Target="../ink/ink83.xml"/><Relationship Id="rId239" Type="http://schemas.openxmlformats.org/officeDocument/2006/relationships/image" Target="../media/image220.png"/><Relationship Id="rId238" Type="http://schemas.openxmlformats.org/officeDocument/2006/relationships/customXml" Target="../ink/ink192.xml"/><Relationship Id="rId237" Type="http://schemas.openxmlformats.org/officeDocument/2006/relationships/image" Target="../media/image219.png"/><Relationship Id="rId236" Type="http://schemas.openxmlformats.org/officeDocument/2006/relationships/customXml" Target="../ink/ink191.xml"/><Relationship Id="rId235" Type="http://schemas.openxmlformats.org/officeDocument/2006/relationships/image" Target="../media/image218.png"/><Relationship Id="rId234" Type="http://schemas.openxmlformats.org/officeDocument/2006/relationships/customXml" Target="../ink/ink190.xml"/><Relationship Id="rId233" Type="http://schemas.openxmlformats.org/officeDocument/2006/relationships/image" Target="../media/image217.png"/><Relationship Id="rId232" Type="http://schemas.openxmlformats.org/officeDocument/2006/relationships/customXml" Target="../ink/ink189.xml"/><Relationship Id="rId231" Type="http://schemas.openxmlformats.org/officeDocument/2006/relationships/image" Target="../media/image216.png"/><Relationship Id="rId230" Type="http://schemas.openxmlformats.org/officeDocument/2006/relationships/customXml" Target="../ink/ink188.xml"/><Relationship Id="rId23" Type="http://schemas.openxmlformats.org/officeDocument/2006/relationships/image" Target="../media/image116.png"/><Relationship Id="rId229" Type="http://schemas.openxmlformats.org/officeDocument/2006/relationships/image" Target="../media/image215.png"/><Relationship Id="rId228" Type="http://schemas.openxmlformats.org/officeDocument/2006/relationships/customXml" Target="../ink/ink187.xml"/><Relationship Id="rId227" Type="http://schemas.openxmlformats.org/officeDocument/2006/relationships/image" Target="../media/image214.png"/><Relationship Id="rId226" Type="http://schemas.openxmlformats.org/officeDocument/2006/relationships/customXml" Target="../ink/ink186.xml"/><Relationship Id="rId225" Type="http://schemas.openxmlformats.org/officeDocument/2006/relationships/image" Target="../media/image213.png"/><Relationship Id="rId224" Type="http://schemas.openxmlformats.org/officeDocument/2006/relationships/customXml" Target="../ink/ink185.xml"/><Relationship Id="rId223" Type="http://schemas.openxmlformats.org/officeDocument/2006/relationships/image" Target="../media/image212.png"/><Relationship Id="rId222" Type="http://schemas.openxmlformats.org/officeDocument/2006/relationships/customXml" Target="../ink/ink184.xml"/><Relationship Id="rId221" Type="http://schemas.openxmlformats.org/officeDocument/2006/relationships/image" Target="../media/image211.png"/><Relationship Id="rId220" Type="http://schemas.openxmlformats.org/officeDocument/2006/relationships/customXml" Target="../ink/ink183.xml"/><Relationship Id="rId22" Type="http://schemas.openxmlformats.org/officeDocument/2006/relationships/customXml" Target="../ink/ink82.xml"/><Relationship Id="rId219" Type="http://schemas.openxmlformats.org/officeDocument/2006/relationships/image" Target="../media/image210.png"/><Relationship Id="rId218" Type="http://schemas.openxmlformats.org/officeDocument/2006/relationships/customXml" Target="../ink/ink182.xml"/><Relationship Id="rId217" Type="http://schemas.openxmlformats.org/officeDocument/2006/relationships/image" Target="../media/image209.png"/><Relationship Id="rId216" Type="http://schemas.openxmlformats.org/officeDocument/2006/relationships/customXml" Target="../ink/ink181.xml"/><Relationship Id="rId215" Type="http://schemas.openxmlformats.org/officeDocument/2006/relationships/image" Target="../media/image208.png"/><Relationship Id="rId214" Type="http://schemas.openxmlformats.org/officeDocument/2006/relationships/customXml" Target="../ink/ink180.xml"/><Relationship Id="rId213" Type="http://schemas.openxmlformats.org/officeDocument/2006/relationships/image" Target="../media/image207.png"/><Relationship Id="rId212" Type="http://schemas.openxmlformats.org/officeDocument/2006/relationships/customXml" Target="../ink/ink179.xml"/><Relationship Id="rId211" Type="http://schemas.openxmlformats.org/officeDocument/2006/relationships/image" Target="../media/image206.png"/><Relationship Id="rId210" Type="http://schemas.openxmlformats.org/officeDocument/2006/relationships/customXml" Target="../ink/ink178.xml"/><Relationship Id="rId21" Type="http://schemas.openxmlformats.org/officeDocument/2006/relationships/image" Target="../media/image115.png"/><Relationship Id="rId209" Type="http://schemas.openxmlformats.org/officeDocument/2006/relationships/image" Target="../media/image205.png"/><Relationship Id="rId208" Type="http://schemas.openxmlformats.org/officeDocument/2006/relationships/customXml" Target="../ink/ink177.xml"/><Relationship Id="rId207" Type="http://schemas.openxmlformats.org/officeDocument/2006/relationships/image" Target="../media/image204.png"/><Relationship Id="rId206" Type="http://schemas.openxmlformats.org/officeDocument/2006/relationships/customXml" Target="../ink/ink176.xml"/><Relationship Id="rId205" Type="http://schemas.openxmlformats.org/officeDocument/2006/relationships/image" Target="../media/image203.png"/><Relationship Id="rId204" Type="http://schemas.openxmlformats.org/officeDocument/2006/relationships/customXml" Target="../ink/ink175.xml"/><Relationship Id="rId203" Type="http://schemas.openxmlformats.org/officeDocument/2006/relationships/image" Target="../media/image202.png"/><Relationship Id="rId202" Type="http://schemas.openxmlformats.org/officeDocument/2006/relationships/customXml" Target="../ink/ink174.xml"/><Relationship Id="rId201" Type="http://schemas.openxmlformats.org/officeDocument/2006/relationships/image" Target="../media/image201.png"/><Relationship Id="rId200" Type="http://schemas.openxmlformats.org/officeDocument/2006/relationships/customXml" Target="../ink/ink173.xml"/><Relationship Id="rId20" Type="http://schemas.openxmlformats.org/officeDocument/2006/relationships/customXml" Target="../ink/ink81.xml"/><Relationship Id="rId2" Type="http://schemas.openxmlformats.org/officeDocument/2006/relationships/tags" Target="../tags/tag214.xml"/><Relationship Id="rId199" Type="http://schemas.openxmlformats.org/officeDocument/2006/relationships/image" Target="../media/image200.png"/><Relationship Id="rId198" Type="http://schemas.openxmlformats.org/officeDocument/2006/relationships/customXml" Target="../ink/ink172.xml"/><Relationship Id="rId197" Type="http://schemas.openxmlformats.org/officeDocument/2006/relationships/image" Target="../media/image199.png"/><Relationship Id="rId196" Type="http://schemas.openxmlformats.org/officeDocument/2006/relationships/customXml" Target="../ink/ink171.xml"/><Relationship Id="rId195" Type="http://schemas.openxmlformats.org/officeDocument/2006/relationships/image" Target="../media/image198.png"/><Relationship Id="rId194" Type="http://schemas.openxmlformats.org/officeDocument/2006/relationships/customXml" Target="../ink/ink170.xml"/><Relationship Id="rId193" Type="http://schemas.openxmlformats.org/officeDocument/2006/relationships/image" Target="../media/image197.png"/><Relationship Id="rId192" Type="http://schemas.openxmlformats.org/officeDocument/2006/relationships/customXml" Target="../ink/ink169.xml"/><Relationship Id="rId191" Type="http://schemas.openxmlformats.org/officeDocument/2006/relationships/image" Target="../media/image196.png"/><Relationship Id="rId190" Type="http://schemas.openxmlformats.org/officeDocument/2006/relationships/customXml" Target="../ink/ink168.xml"/><Relationship Id="rId19" Type="http://schemas.openxmlformats.org/officeDocument/2006/relationships/image" Target="../media/image114.png"/><Relationship Id="rId189" Type="http://schemas.openxmlformats.org/officeDocument/2006/relationships/image" Target="../media/image195.png"/><Relationship Id="rId188" Type="http://schemas.openxmlformats.org/officeDocument/2006/relationships/customXml" Target="../ink/ink167.xml"/><Relationship Id="rId187" Type="http://schemas.openxmlformats.org/officeDocument/2006/relationships/image" Target="../media/image194.png"/><Relationship Id="rId186" Type="http://schemas.openxmlformats.org/officeDocument/2006/relationships/customXml" Target="../ink/ink166.xml"/><Relationship Id="rId185" Type="http://schemas.openxmlformats.org/officeDocument/2006/relationships/image" Target="../media/image193.png"/><Relationship Id="rId184" Type="http://schemas.openxmlformats.org/officeDocument/2006/relationships/customXml" Target="../ink/ink165.xml"/><Relationship Id="rId183" Type="http://schemas.openxmlformats.org/officeDocument/2006/relationships/image" Target="../media/image192.png"/><Relationship Id="rId182" Type="http://schemas.openxmlformats.org/officeDocument/2006/relationships/customXml" Target="../ink/ink164.xml"/><Relationship Id="rId181" Type="http://schemas.openxmlformats.org/officeDocument/2006/relationships/image" Target="../media/image191.png"/><Relationship Id="rId180" Type="http://schemas.openxmlformats.org/officeDocument/2006/relationships/customXml" Target="../ink/ink163.xml"/><Relationship Id="rId18" Type="http://schemas.openxmlformats.org/officeDocument/2006/relationships/customXml" Target="../ink/ink80.xml"/><Relationship Id="rId179" Type="http://schemas.openxmlformats.org/officeDocument/2006/relationships/image" Target="../media/image190.png"/><Relationship Id="rId178" Type="http://schemas.openxmlformats.org/officeDocument/2006/relationships/customXml" Target="../ink/ink162.xml"/><Relationship Id="rId177" Type="http://schemas.openxmlformats.org/officeDocument/2006/relationships/image" Target="../media/image189.png"/><Relationship Id="rId176" Type="http://schemas.openxmlformats.org/officeDocument/2006/relationships/customXml" Target="../ink/ink161.xml"/><Relationship Id="rId175" Type="http://schemas.openxmlformats.org/officeDocument/2006/relationships/image" Target="../media/image188.png"/><Relationship Id="rId174" Type="http://schemas.openxmlformats.org/officeDocument/2006/relationships/customXml" Target="../ink/ink160.xml"/><Relationship Id="rId173" Type="http://schemas.openxmlformats.org/officeDocument/2006/relationships/image" Target="../media/image187.png"/><Relationship Id="rId172" Type="http://schemas.openxmlformats.org/officeDocument/2006/relationships/customXml" Target="../ink/ink159.xml"/><Relationship Id="rId171" Type="http://schemas.openxmlformats.org/officeDocument/2006/relationships/image" Target="../media/image186.png"/><Relationship Id="rId170" Type="http://schemas.openxmlformats.org/officeDocument/2006/relationships/customXml" Target="../ink/ink158.xml"/><Relationship Id="rId17" Type="http://schemas.openxmlformats.org/officeDocument/2006/relationships/image" Target="../media/image113.png"/><Relationship Id="rId169" Type="http://schemas.openxmlformats.org/officeDocument/2006/relationships/image" Target="../media/image185.png"/><Relationship Id="rId168" Type="http://schemas.openxmlformats.org/officeDocument/2006/relationships/customXml" Target="../ink/ink157.xml"/><Relationship Id="rId167" Type="http://schemas.openxmlformats.org/officeDocument/2006/relationships/image" Target="../media/image184.png"/><Relationship Id="rId166" Type="http://schemas.openxmlformats.org/officeDocument/2006/relationships/customXml" Target="../ink/ink156.xml"/><Relationship Id="rId165" Type="http://schemas.openxmlformats.org/officeDocument/2006/relationships/image" Target="../media/image183.png"/><Relationship Id="rId164" Type="http://schemas.openxmlformats.org/officeDocument/2006/relationships/customXml" Target="../ink/ink155.xml"/><Relationship Id="rId163" Type="http://schemas.openxmlformats.org/officeDocument/2006/relationships/image" Target="../media/image86.png"/><Relationship Id="rId162" Type="http://schemas.openxmlformats.org/officeDocument/2006/relationships/customXml" Target="../ink/ink154.xml"/><Relationship Id="rId161" Type="http://schemas.openxmlformats.org/officeDocument/2006/relationships/image" Target="../media/image182.png"/><Relationship Id="rId160" Type="http://schemas.openxmlformats.org/officeDocument/2006/relationships/customXml" Target="../ink/ink153.xml"/><Relationship Id="rId16" Type="http://schemas.openxmlformats.org/officeDocument/2006/relationships/customXml" Target="../ink/ink79.xml"/><Relationship Id="rId159" Type="http://schemas.openxmlformats.org/officeDocument/2006/relationships/image" Target="../media/image181.png"/><Relationship Id="rId158" Type="http://schemas.openxmlformats.org/officeDocument/2006/relationships/customXml" Target="../ink/ink152.xml"/><Relationship Id="rId157" Type="http://schemas.openxmlformats.org/officeDocument/2006/relationships/image" Target="../media/image180.png"/><Relationship Id="rId156" Type="http://schemas.openxmlformats.org/officeDocument/2006/relationships/customXml" Target="../ink/ink151.xml"/><Relationship Id="rId155" Type="http://schemas.openxmlformats.org/officeDocument/2006/relationships/image" Target="../media/image179.png"/><Relationship Id="rId154" Type="http://schemas.openxmlformats.org/officeDocument/2006/relationships/customXml" Target="../ink/ink150.xml"/><Relationship Id="rId153" Type="http://schemas.openxmlformats.org/officeDocument/2006/relationships/customXml" Target="../ink/ink149.xml"/><Relationship Id="rId152" Type="http://schemas.openxmlformats.org/officeDocument/2006/relationships/image" Target="../media/image178.png"/><Relationship Id="rId151" Type="http://schemas.openxmlformats.org/officeDocument/2006/relationships/customXml" Target="../ink/ink148.xml"/><Relationship Id="rId150" Type="http://schemas.openxmlformats.org/officeDocument/2006/relationships/image" Target="../media/image177.png"/><Relationship Id="rId15" Type="http://schemas.openxmlformats.org/officeDocument/2006/relationships/image" Target="../media/image112.png"/><Relationship Id="rId149" Type="http://schemas.openxmlformats.org/officeDocument/2006/relationships/customXml" Target="../ink/ink147.xml"/><Relationship Id="rId148" Type="http://schemas.openxmlformats.org/officeDocument/2006/relationships/image" Target="../media/image176.png"/><Relationship Id="rId147" Type="http://schemas.openxmlformats.org/officeDocument/2006/relationships/customXml" Target="../ink/ink146.xml"/><Relationship Id="rId146" Type="http://schemas.openxmlformats.org/officeDocument/2006/relationships/image" Target="../media/image175.png"/><Relationship Id="rId145" Type="http://schemas.openxmlformats.org/officeDocument/2006/relationships/customXml" Target="../ink/ink145.xml"/><Relationship Id="rId144" Type="http://schemas.openxmlformats.org/officeDocument/2006/relationships/image" Target="../media/image174.png"/><Relationship Id="rId143" Type="http://schemas.openxmlformats.org/officeDocument/2006/relationships/customXml" Target="../ink/ink144.xml"/><Relationship Id="rId142" Type="http://schemas.openxmlformats.org/officeDocument/2006/relationships/image" Target="../media/image173.png"/><Relationship Id="rId141" Type="http://schemas.openxmlformats.org/officeDocument/2006/relationships/customXml" Target="../ink/ink143.xml"/><Relationship Id="rId140" Type="http://schemas.openxmlformats.org/officeDocument/2006/relationships/image" Target="../media/image172.png"/><Relationship Id="rId14" Type="http://schemas.openxmlformats.org/officeDocument/2006/relationships/customXml" Target="../ink/ink78.xml"/><Relationship Id="rId139" Type="http://schemas.openxmlformats.org/officeDocument/2006/relationships/customXml" Target="../ink/ink142.xml"/><Relationship Id="rId138" Type="http://schemas.openxmlformats.org/officeDocument/2006/relationships/customXml" Target="../ink/ink141.xml"/><Relationship Id="rId137" Type="http://schemas.openxmlformats.org/officeDocument/2006/relationships/image" Target="../media/image171.png"/><Relationship Id="rId136" Type="http://schemas.openxmlformats.org/officeDocument/2006/relationships/customXml" Target="../ink/ink140.xml"/><Relationship Id="rId135" Type="http://schemas.openxmlformats.org/officeDocument/2006/relationships/image" Target="../media/image170.png"/><Relationship Id="rId134" Type="http://schemas.openxmlformats.org/officeDocument/2006/relationships/customXml" Target="../ink/ink139.xml"/><Relationship Id="rId133" Type="http://schemas.openxmlformats.org/officeDocument/2006/relationships/image" Target="../media/image169.png"/><Relationship Id="rId132" Type="http://schemas.openxmlformats.org/officeDocument/2006/relationships/customXml" Target="../ink/ink138.xml"/><Relationship Id="rId131" Type="http://schemas.openxmlformats.org/officeDocument/2006/relationships/image" Target="../media/image168.png"/><Relationship Id="rId130" Type="http://schemas.openxmlformats.org/officeDocument/2006/relationships/customXml" Target="../ink/ink137.xml"/><Relationship Id="rId13" Type="http://schemas.openxmlformats.org/officeDocument/2006/relationships/image" Target="../media/image111.png"/><Relationship Id="rId129" Type="http://schemas.openxmlformats.org/officeDocument/2006/relationships/image" Target="../media/image167.png"/><Relationship Id="rId128" Type="http://schemas.openxmlformats.org/officeDocument/2006/relationships/customXml" Target="../ink/ink136.xml"/><Relationship Id="rId127" Type="http://schemas.openxmlformats.org/officeDocument/2006/relationships/image" Target="../media/image166.png"/><Relationship Id="rId126" Type="http://schemas.openxmlformats.org/officeDocument/2006/relationships/customXml" Target="../ink/ink135.xml"/><Relationship Id="rId125" Type="http://schemas.openxmlformats.org/officeDocument/2006/relationships/image" Target="../media/image165.png"/><Relationship Id="rId124" Type="http://schemas.openxmlformats.org/officeDocument/2006/relationships/customXml" Target="../ink/ink134.xml"/><Relationship Id="rId123" Type="http://schemas.openxmlformats.org/officeDocument/2006/relationships/customXml" Target="../ink/ink133.xml"/><Relationship Id="rId122" Type="http://schemas.openxmlformats.org/officeDocument/2006/relationships/image" Target="../media/image164.png"/><Relationship Id="rId121" Type="http://schemas.openxmlformats.org/officeDocument/2006/relationships/customXml" Target="../ink/ink132.xml"/><Relationship Id="rId120" Type="http://schemas.openxmlformats.org/officeDocument/2006/relationships/image" Target="../media/image163.png"/><Relationship Id="rId12" Type="http://schemas.openxmlformats.org/officeDocument/2006/relationships/customXml" Target="../ink/ink77.xml"/><Relationship Id="rId119" Type="http://schemas.openxmlformats.org/officeDocument/2006/relationships/customXml" Target="../ink/ink131.xml"/><Relationship Id="rId118" Type="http://schemas.openxmlformats.org/officeDocument/2006/relationships/image" Target="../media/image162.png"/><Relationship Id="rId117" Type="http://schemas.openxmlformats.org/officeDocument/2006/relationships/customXml" Target="../ink/ink130.xml"/><Relationship Id="rId116" Type="http://schemas.openxmlformats.org/officeDocument/2006/relationships/image" Target="../media/image161.png"/><Relationship Id="rId115" Type="http://schemas.openxmlformats.org/officeDocument/2006/relationships/customXml" Target="../ink/ink129.xml"/><Relationship Id="rId114" Type="http://schemas.openxmlformats.org/officeDocument/2006/relationships/image" Target="../media/image160.png"/><Relationship Id="rId113" Type="http://schemas.openxmlformats.org/officeDocument/2006/relationships/customXml" Target="../ink/ink128.xml"/><Relationship Id="rId112" Type="http://schemas.openxmlformats.org/officeDocument/2006/relationships/image" Target="../media/image159.png"/><Relationship Id="rId111" Type="http://schemas.openxmlformats.org/officeDocument/2006/relationships/customXml" Target="../ink/ink127.xml"/><Relationship Id="rId110" Type="http://schemas.openxmlformats.org/officeDocument/2006/relationships/image" Target="../media/image158.png"/><Relationship Id="rId11" Type="http://schemas.openxmlformats.org/officeDocument/2006/relationships/image" Target="../media/image110.png"/><Relationship Id="rId109" Type="http://schemas.openxmlformats.org/officeDocument/2006/relationships/customXml" Target="../ink/ink126.xml"/><Relationship Id="rId108" Type="http://schemas.openxmlformats.org/officeDocument/2006/relationships/image" Target="../media/image157.png"/><Relationship Id="rId107" Type="http://schemas.openxmlformats.org/officeDocument/2006/relationships/customXml" Target="../ink/ink125.xml"/><Relationship Id="rId106" Type="http://schemas.openxmlformats.org/officeDocument/2006/relationships/image" Target="../media/image156.png"/><Relationship Id="rId105" Type="http://schemas.openxmlformats.org/officeDocument/2006/relationships/customXml" Target="../ink/ink124.xml"/><Relationship Id="rId104" Type="http://schemas.openxmlformats.org/officeDocument/2006/relationships/image" Target="../media/image155.png"/><Relationship Id="rId103" Type="http://schemas.openxmlformats.org/officeDocument/2006/relationships/customXml" Target="../ink/ink123.xml"/><Relationship Id="rId102" Type="http://schemas.openxmlformats.org/officeDocument/2006/relationships/image" Target="../media/image154.png"/><Relationship Id="rId101" Type="http://schemas.openxmlformats.org/officeDocument/2006/relationships/customXml" Target="../ink/ink122.xml"/><Relationship Id="rId100" Type="http://schemas.openxmlformats.org/officeDocument/2006/relationships/image" Target="../media/image153.png"/><Relationship Id="rId10" Type="http://schemas.openxmlformats.org/officeDocument/2006/relationships/customXml" Target="../ink/ink76.xml"/><Relationship Id="rId1" Type="http://schemas.openxmlformats.org/officeDocument/2006/relationships/tags" Target="../tags/tag213.xml"/></Relationships>
</file>

<file path=ppt/slides/_rels/slide15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39.xml"/><Relationship Id="rId98" Type="http://schemas.openxmlformats.org/officeDocument/2006/relationships/image" Target="../media/image367.png"/><Relationship Id="rId97" Type="http://schemas.openxmlformats.org/officeDocument/2006/relationships/customXml" Target="../ink/ink338.xml"/><Relationship Id="rId96" Type="http://schemas.openxmlformats.org/officeDocument/2006/relationships/image" Target="../media/image366.png"/><Relationship Id="rId95" Type="http://schemas.openxmlformats.org/officeDocument/2006/relationships/customXml" Target="../ink/ink337.xml"/><Relationship Id="rId94" Type="http://schemas.openxmlformats.org/officeDocument/2006/relationships/image" Target="../media/image365.png"/><Relationship Id="rId93" Type="http://schemas.openxmlformats.org/officeDocument/2006/relationships/customXml" Target="../ink/ink336.xml"/><Relationship Id="rId92" Type="http://schemas.openxmlformats.org/officeDocument/2006/relationships/image" Target="../media/image364.png"/><Relationship Id="rId91" Type="http://schemas.openxmlformats.org/officeDocument/2006/relationships/customXml" Target="../ink/ink335.xml"/><Relationship Id="rId90" Type="http://schemas.openxmlformats.org/officeDocument/2006/relationships/image" Target="../media/image363.png"/><Relationship Id="rId9" Type="http://schemas.openxmlformats.org/officeDocument/2006/relationships/image" Target="../media/image324.wmf"/><Relationship Id="rId89" Type="http://schemas.openxmlformats.org/officeDocument/2006/relationships/customXml" Target="../ink/ink334.xml"/><Relationship Id="rId88" Type="http://schemas.openxmlformats.org/officeDocument/2006/relationships/image" Target="../media/image362.png"/><Relationship Id="rId87" Type="http://schemas.openxmlformats.org/officeDocument/2006/relationships/customXml" Target="../ink/ink333.xml"/><Relationship Id="rId86" Type="http://schemas.openxmlformats.org/officeDocument/2006/relationships/image" Target="../media/image361.png"/><Relationship Id="rId85" Type="http://schemas.openxmlformats.org/officeDocument/2006/relationships/customXml" Target="../ink/ink332.xml"/><Relationship Id="rId84" Type="http://schemas.openxmlformats.org/officeDocument/2006/relationships/image" Target="../media/image360.png"/><Relationship Id="rId83" Type="http://schemas.openxmlformats.org/officeDocument/2006/relationships/customXml" Target="../ink/ink331.xml"/><Relationship Id="rId82" Type="http://schemas.openxmlformats.org/officeDocument/2006/relationships/image" Target="../media/image359.png"/><Relationship Id="rId81" Type="http://schemas.openxmlformats.org/officeDocument/2006/relationships/customXml" Target="../ink/ink330.xml"/><Relationship Id="rId80" Type="http://schemas.openxmlformats.org/officeDocument/2006/relationships/image" Target="../media/image358.png"/><Relationship Id="rId8" Type="http://schemas.openxmlformats.org/officeDocument/2006/relationships/oleObject" Target="../embeddings/oleObject36.bin"/><Relationship Id="rId79" Type="http://schemas.openxmlformats.org/officeDocument/2006/relationships/customXml" Target="../ink/ink329.xml"/><Relationship Id="rId78" Type="http://schemas.openxmlformats.org/officeDocument/2006/relationships/image" Target="../media/image357.png"/><Relationship Id="rId77" Type="http://schemas.openxmlformats.org/officeDocument/2006/relationships/customXml" Target="../ink/ink328.xml"/><Relationship Id="rId76" Type="http://schemas.openxmlformats.org/officeDocument/2006/relationships/image" Target="../media/image356.png"/><Relationship Id="rId75" Type="http://schemas.openxmlformats.org/officeDocument/2006/relationships/customXml" Target="../ink/ink327.xml"/><Relationship Id="rId74" Type="http://schemas.openxmlformats.org/officeDocument/2006/relationships/image" Target="../media/image355.png"/><Relationship Id="rId73" Type="http://schemas.openxmlformats.org/officeDocument/2006/relationships/customXml" Target="../ink/ink326.xml"/><Relationship Id="rId72" Type="http://schemas.openxmlformats.org/officeDocument/2006/relationships/image" Target="../media/image354.png"/><Relationship Id="rId71" Type="http://schemas.openxmlformats.org/officeDocument/2006/relationships/customXml" Target="../ink/ink325.xml"/><Relationship Id="rId70" Type="http://schemas.openxmlformats.org/officeDocument/2006/relationships/image" Target="../media/image353.png"/><Relationship Id="rId7" Type="http://schemas.openxmlformats.org/officeDocument/2006/relationships/image" Target="../media/image323.png"/><Relationship Id="rId69" Type="http://schemas.openxmlformats.org/officeDocument/2006/relationships/customXml" Target="../ink/ink324.xml"/><Relationship Id="rId68" Type="http://schemas.openxmlformats.org/officeDocument/2006/relationships/image" Target="../media/image352.png"/><Relationship Id="rId67" Type="http://schemas.openxmlformats.org/officeDocument/2006/relationships/customXml" Target="../ink/ink323.xml"/><Relationship Id="rId66" Type="http://schemas.openxmlformats.org/officeDocument/2006/relationships/image" Target="../media/image351.png"/><Relationship Id="rId65" Type="http://schemas.openxmlformats.org/officeDocument/2006/relationships/customXml" Target="../ink/ink322.xml"/><Relationship Id="rId64" Type="http://schemas.openxmlformats.org/officeDocument/2006/relationships/image" Target="../media/image350.png"/><Relationship Id="rId63" Type="http://schemas.openxmlformats.org/officeDocument/2006/relationships/customXml" Target="../ink/ink321.xml"/><Relationship Id="rId62" Type="http://schemas.openxmlformats.org/officeDocument/2006/relationships/image" Target="../media/image349.png"/><Relationship Id="rId61" Type="http://schemas.openxmlformats.org/officeDocument/2006/relationships/customXml" Target="../ink/ink320.xml"/><Relationship Id="rId60" Type="http://schemas.openxmlformats.org/officeDocument/2006/relationships/image" Target="../media/image348.png"/><Relationship Id="rId6" Type="http://schemas.openxmlformats.org/officeDocument/2006/relationships/image" Target="../media/image322.wmf"/><Relationship Id="rId59" Type="http://schemas.openxmlformats.org/officeDocument/2006/relationships/customXml" Target="../ink/ink319.xml"/><Relationship Id="rId58" Type="http://schemas.openxmlformats.org/officeDocument/2006/relationships/image" Target="../media/image58.png"/><Relationship Id="rId57" Type="http://schemas.openxmlformats.org/officeDocument/2006/relationships/customXml" Target="../ink/ink318.xml"/><Relationship Id="rId56" Type="http://schemas.openxmlformats.org/officeDocument/2006/relationships/image" Target="../media/image347.png"/><Relationship Id="rId55" Type="http://schemas.openxmlformats.org/officeDocument/2006/relationships/customXml" Target="../ink/ink317.xml"/><Relationship Id="rId54" Type="http://schemas.openxmlformats.org/officeDocument/2006/relationships/image" Target="../media/image346.png"/><Relationship Id="rId53" Type="http://schemas.openxmlformats.org/officeDocument/2006/relationships/customXml" Target="../ink/ink316.xml"/><Relationship Id="rId52" Type="http://schemas.openxmlformats.org/officeDocument/2006/relationships/image" Target="../media/image345.png"/><Relationship Id="rId51" Type="http://schemas.openxmlformats.org/officeDocument/2006/relationships/customXml" Target="../ink/ink315.xml"/><Relationship Id="rId50" Type="http://schemas.openxmlformats.org/officeDocument/2006/relationships/image" Target="../media/image344.png"/><Relationship Id="rId5" Type="http://schemas.openxmlformats.org/officeDocument/2006/relationships/oleObject" Target="../embeddings/oleObject35.bin"/><Relationship Id="rId49" Type="http://schemas.openxmlformats.org/officeDocument/2006/relationships/customXml" Target="../ink/ink314.xml"/><Relationship Id="rId48" Type="http://schemas.openxmlformats.org/officeDocument/2006/relationships/image" Target="../media/image343.png"/><Relationship Id="rId47" Type="http://schemas.openxmlformats.org/officeDocument/2006/relationships/customXml" Target="../ink/ink313.xml"/><Relationship Id="rId46" Type="http://schemas.openxmlformats.org/officeDocument/2006/relationships/image" Target="../media/image342.png"/><Relationship Id="rId45" Type="http://schemas.openxmlformats.org/officeDocument/2006/relationships/customXml" Target="../ink/ink312.xml"/><Relationship Id="rId44" Type="http://schemas.openxmlformats.org/officeDocument/2006/relationships/image" Target="../media/image341.png"/><Relationship Id="rId43" Type="http://schemas.openxmlformats.org/officeDocument/2006/relationships/customXml" Target="../ink/ink311.xml"/><Relationship Id="rId42" Type="http://schemas.openxmlformats.org/officeDocument/2006/relationships/image" Target="../media/image340.png"/><Relationship Id="rId41" Type="http://schemas.openxmlformats.org/officeDocument/2006/relationships/customXml" Target="../ink/ink310.xml"/><Relationship Id="rId40" Type="http://schemas.openxmlformats.org/officeDocument/2006/relationships/image" Target="../media/image339.png"/><Relationship Id="rId4" Type="http://schemas.openxmlformats.org/officeDocument/2006/relationships/image" Target="../media/image321.wmf"/><Relationship Id="rId39" Type="http://schemas.openxmlformats.org/officeDocument/2006/relationships/customXml" Target="../ink/ink309.xml"/><Relationship Id="rId38" Type="http://schemas.openxmlformats.org/officeDocument/2006/relationships/image" Target="../media/image338.png"/><Relationship Id="rId37" Type="http://schemas.openxmlformats.org/officeDocument/2006/relationships/customXml" Target="../ink/ink308.xml"/><Relationship Id="rId36" Type="http://schemas.openxmlformats.org/officeDocument/2006/relationships/image" Target="../media/image337.png"/><Relationship Id="rId35" Type="http://schemas.openxmlformats.org/officeDocument/2006/relationships/customXml" Target="../ink/ink307.xml"/><Relationship Id="rId34" Type="http://schemas.openxmlformats.org/officeDocument/2006/relationships/image" Target="../media/image336.png"/><Relationship Id="rId33" Type="http://schemas.openxmlformats.org/officeDocument/2006/relationships/customXml" Target="../ink/ink306.xml"/><Relationship Id="rId32" Type="http://schemas.openxmlformats.org/officeDocument/2006/relationships/image" Target="../media/image335.png"/><Relationship Id="rId31" Type="http://schemas.openxmlformats.org/officeDocument/2006/relationships/customXml" Target="../ink/ink305.xml"/><Relationship Id="rId30" Type="http://schemas.openxmlformats.org/officeDocument/2006/relationships/image" Target="../media/image334.png"/><Relationship Id="rId3" Type="http://schemas.openxmlformats.org/officeDocument/2006/relationships/oleObject" Target="../embeddings/oleObject34.bin"/><Relationship Id="rId290" Type="http://schemas.openxmlformats.org/officeDocument/2006/relationships/notesSlide" Target="../notesSlides/notesSlide14.xml"/><Relationship Id="rId29" Type="http://schemas.openxmlformats.org/officeDocument/2006/relationships/customXml" Target="../ink/ink304.xml"/><Relationship Id="rId289" Type="http://schemas.openxmlformats.org/officeDocument/2006/relationships/vmlDrawing" Target="../drawings/vmlDrawing12.vml"/><Relationship Id="rId288" Type="http://schemas.openxmlformats.org/officeDocument/2006/relationships/slideLayout" Target="../slideLayouts/slideLayout28.xml"/><Relationship Id="rId287" Type="http://schemas.openxmlformats.org/officeDocument/2006/relationships/tags" Target="../tags/tag220.xml"/><Relationship Id="rId286" Type="http://schemas.openxmlformats.org/officeDocument/2006/relationships/image" Target="../media/image43.png"/><Relationship Id="rId285" Type="http://schemas.openxmlformats.org/officeDocument/2006/relationships/customXml" Target="../ink/ink432.xml"/><Relationship Id="rId284" Type="http://schemas.openxmlformats.org/officeDocument/2006/relationships/image" Target="../media/image460.png"/><Relationship Id="rId283" Type="http://schemas.openxmlformats.org/officeDocument/2006/relationships/customXml" Target="../ink/ink431.xml"/><Relationship Id="rId282" Type="http://schemas.openxmlformats.org/officeDocument/2006/relationships/image" Target="../media/image459.png"/><Relationship Id="rId281" Type="http://schemas.openxmlformats.org/officeDocument/2006/relationships/customXml" Target="../ink/ink430.xml"/><Relationship Id="rId280" Type="http://schemas.openxmlformats.org/officeDocument/2006/relationships/image" Target="../media/image458.png"/><Relationship Id="rId28" Type="http://schemas.openxmlformats.org/officeDocument/2006/relationships/image" Target="../media/image333.png"/><Relationship Id="rId279" Type="http://schemas.openxmlformats.org/officeDocument/2006/relationships/customXml" Target="../ink/ink429.xml"/><Relationship Id="rId278" Type="http://schemas.openxmlformats.org/officeDocument/2006/relationships/image" Target="../media/image457.png"/><Relationship Id="rId277" Type="http://schemas.openxmlformats.org/officeDocument/2006/relationships/customXml" Target="../ink/ink428.xml"/><Relationship Id="rId276" Type="http://schemas.openxmlformats.org/officeDocument/2006/relationships/image" Target="../media/image456.png"/><Relationship Id="rId275" Type="http://schemas.openxmlformats.org/officeDocument/2006/relationships/customXml" Target="../ink/ink427.xml"/><Relationship Id="rId274" Type="http://schemas.openxmlformats.org/officeDocument/2006/relationships/image" Target="../media/image455.png"/><Relationship Id="rId273" Type="http://schemas.openxmlformats.org/officeDocument/2006/relationships/customXml" Target="../ink/ink426.xml"/><Relationship Id="rId272" Type="http://schemas.openxmlformats.org/officeDocument/2006/relationships/image" Target="../media/image454.png"/><Relationship Id="rId271" Type="http://schemas.openxmlformats.org/officeDocument/2006/relationships/customXml" Target="../ink/ink425.xml"/><Relationship Id="rId270" Type="http://schemas.openxmlformats.org/officeDocument/2006/relationships/image" Target="../media/image453.png"/><Relationship Id="rId27" Type="http://schemas.openxmlformats.org/officeDocument/2006/relationships/customXml" Target="../ink/ink303.xml"/><Relationship Id="rId269" Type="http://schemas.openxmlformats.org/officeDocument/2006/relationships/customXml" Target="../ink/ink424.xml"/><Relationship Id="rId268" Type="http://schemas.openxmlformats.org/officeDocument/2006/relationships/image" Target="../media/image452.png"/><Relationship Id="rId267" Type="http://schemas.openxmlformats.org/officeDocument/2006/relationships/customXml" Target="../ink/ink423.xml"/><Relationship Id="rId266" Type="http://schemas.openxmlformats.org/officeDocument/2006/relationships/image" Target="../media/image451.png"/><Relationship Id="rId265" Type="http://schemas.openxmlformats.org/officeDocument/2006/relationships/customXml" Target="../ink/ink422.xml"/><Relationship Id="rId264" Type="http://schemas.openxmlformats.org/officeDocument/2006/relationships/image" Target="../media/image450.png"/><Relationship Id="rId263" Type="http://schemas.openxmlformats.org/officeDocument/2006/relationships/customXml" Target="../ink/ink421.xml"/><Relationship Id="rId262" Type="http://schemas.openxmlformats.org/officeDocument/2006/relationships/image" Target="../media/image449.png"/><Relationship Id="rId261" Type="http://schemas.openxmlformats.org/officeDocument/2006/relationships/customXml" Target="../ink/ink420.xml"/><Relationship Id="rId260" Type="http://schemas.openxmlformats.org/officeDocument/2006/relationships/image" Target="../media/image448.png"/><Relationship Id="rId26" Type="http://schemas.openxmlformats.org/officeDocument/2006/relationships/image" Target="../media/image332.png"/><Relationship Id="rId259" Type="http://schemas.openxmlformats.org/officeDocument/2006/relationships/customXml" Target="../ink/ink419.xml"/><Relationship Id="rId258" Type="http://schemas.openxmlformats.org/officeDocument/2006/relationships/image" Target="../media/image447.png"/><Relationship Id="rId257" Type="http://schemas.openxmlformats.org/officeDocument/2006/relationships/customXml" Target="../ink/ink418.xml"/><Relationship Id="rId256" Type="http://schemas.openxmlformats.org/officeDocument/2006/relationships/image" Target="../media/image446.png"/><Relationship Id="rId255" Type="http://schemas.openxmlformats.org/officeDocument/2006/relationships/customXml" Target="../ink/ink417.xml"/><Relationship Id="rId254" Type="http://schemas.openxmlformats.org/officeDocument/2006/relationships/image" Target="../media/image445.png"/><Relationship Id="rId253" Type="http://schemas.openxmlformats.org/officeDocument/2006/relationships/customXml" Target="../ink/ink416.xml"/><Relationship Id="rId252" Type="http://schemas.openxmlformats.org/officeDocument/2006/relationships/image" Target="../media/image444.png"/><Relationship Id="rId251" Type="http://schemas.openxmlformats.org/officeDocument/2006/relationships/customXml" Target="../ink/ink415.xml"/><Relationship Id="rId250" Type="http://schemas.openxmlformats.org/officeDocument/2006/relationships/image" Target="../media/image443.png"/><Relationship Id="rId25" Type="http://schemas.openxmlformats.org/officeDocument/2006/relationships/customXml" Target="../ink/ink302.xml"/><Relationship Id="rId249" Type="http://schemas.openxmlformats.org/officeDocument/2006/relationships/customXml" Target="../ink/ink414.xml"/><Relationship Id="rId248" Type="http://schemas.openxmlformats.org/officeDocument/2006/relationships/image" Target="../media/image442.png"/><Relationship Id="rId247" Type="http://schemas.openxmlformats.org/officeDocument/2006/relationships/customXml" Target="../ink/ink413.xml"/><Relationship Id="rId246" Type="http://schemas.openxmlformats.org/officeDocument/2006/relationships/image" Target="../media/image441.png"/><Relationship Id="rId245" Type="http://schemas.openxmlformats.org/officeDocument/2006/relationships/customXml" Target="../ink/ink412.xml"/><Relationship Id="rId244" Type="http://schemas.openxmlformats.org/officeDocument/2006/relationships/image" Target="../media/image440.png"/><Relationship Id="rId243" Type="http://schemas.openxmlformats.org/officeDocument/2006/relationships/customXml" Target="../ink/ink411.xml"/><Relationship Id="rId242" Type="http://schemas.openxmlformats.org/officeDocument/2006/relationships/image" Target="../media/image439.png"/><Relationship Id="rId241" Type="http://schemas.openxmlformats.org/officeDocument/2006/relationships/customXml" Target="../ink/ink410.xml"/><Relationship Id="rId240" Type="http://schemas.openxmlformats.org/officeDocument/2006/relationships/image" Target="../media/image438.png"/><Relationship Id="rId24" Type="http://schemas.openxmlformats.org/officeDocument/2006/relationships/image" Target="../media/image331.png"/><Relationship Id="rId239" Type="http://schemas.openxmlformats.org/officeDocument/2006/relationships/customXml" Target="../ink/ink409.xml"/><Relationship Id="rId238" Type="http://schemas.openxmlformats.org/officeDocument/2006/relationships/image" Target="../media/image437.png"/><Relationship Id="rId237" Type="http://schemas.openxmlformats.org/officeDocument/2006/relationships/customXml" Target="../ink/ink408.xml"/><Relationship Id="rId236" Type="http://schemas.openxmlformats.org/officeDocument/2006/relationships/image" Target="../media/image436.png"/><Relationship Id="rId235" Type="http://schemas.openxmlformats.org/officeDocument/2006/relationships/customXml" Target="../ink/ink407.xml"/><Relationship Id="rId234" Type="http://schemas.openxmlformats.org/officeDocument/2006/relationships/image" Target="../media/image435.png"/><Relationship Id="rId233" Type="http://schemas.openxmlformats.org/officeDocument/2006/relationships/customXml" Target="../ink/ink406.xml"/><Relationship Id="rId232" Type="http://schemas.openxmlformats.org/officeDocument/2006/relationships/image" Target="../media/image434.png"/><Relationship Id="rId231" Type="http://schemas.openxmlformats.org/officeDocument/2006/relationships/customXml" Target="../ink/ink405.xml"/><Relationship Id="rId230" Type="http://schemas.openxmlformats.org/officeDocument/2006/relationships/image" Target="../media/image433.png"/><Relationship Id="rId23" Type="http://schemas.openxmlformats.org/officeDocument/2006/relationships/customXml" Target="../ink/ink301.xml"/><Relationship Id="rId229" Type="http://schemas.openxmlformats.org/officeDocument/2006/relationships/customXml" Target="../ink/ink404.xml"/><Relationship Id="rId228" Type="http://schemas.openxmlformats.org/officeDocument/2006/relationships/image" Target="../media/image432.png"/><Relationship Id="rId227" Type="http://schemas.openxmlformats.org/officeDocument/2006/relationships/customXml" Target="../ink/ink403.xml"/><Relationship Id="rId226" Type="http://schemas.openxmlformats.org/officeDocument/2006/relationships/image" Target="../media/image431.png"/><Relationship Id="rId225" Type="http://schemas.openxmlformats.org/officeDocument/2006/relationships/customXml" Target="../ink/ink402.xml"/><Relationship Id="rId224" Type="http://schemas.openxmlformats.org/officeDocument/2006/relationships/image" Target="../media/image430.png"/><Relationship Id="rId223" Type="http://schemas.openxmlformats.org/officeDocument/2006/relationships/customXml" Target="../ink/ink401.xml"/><Relationship Id="rId222" Type="http://schemas.openxmlformats.org/officeDocument/2006/relationships/image" Target="../media/image429.png"/><Relationship Id="rId221" Type="http://schemas.openxmlformats.org/officeDocument/2006/relationships/customXml" Target="../ink/ink400.xml"/><Relationship Id="rId220" Type="http://schemas.openxmlformats.org/officeDocument/2006/relationships/image" Target="../media/image428.png"/><Relationship Id="rId22" Type="http://schemas.openxmlformats.org/officeDocument/2006/relationships/image" Target="../media/image330.png"/><Relationship Id="rId219" Type="http://schemas.openxmlformats.org/officeDocument/2006/relationships/customXml" Target="../ink/ink399.xml"/><Relationship Id="rId218" Type="http://schemas.openxmlformats.org/officeDocument/2006/relationships/image" Target="../media/image427.png"/><Relationship Id="rId217" Type="http://schemas.openxmlformats.org/officeDocument/2006/relationships/customXml" Target="../ink/ink398.xml"/><Relationship Id="rId216" Type="http://schemas.openxmlformats.org/officeDocument/2006/relationships/image" Target="../media/image426.png"/><Relationship Id="rId215" Type="http://schemas.openxmlformats.org/officeDocument/2006/relationships/customXml" Target="../ink/ink397.xml"/><Relationship Id="rId214" Type="http://schemas.openxmlformats.org/officeDocument/2006/relationships/image" Target="../media/image425.png"/><Relationship Id="rId213" Type="http://schemas.openxmlformats.org/officeDocument/2006/relationships/customXml" Target="../ink/ink396.xml"/><Relationship Id="rId212" Type="http://schemas.openxmlformats.org/officeDocument/2006/relationships/image" Target="../media/image424.png"/><Relationship Id="rId211" Type="http://schemas.openxmlformats.org/officeDocument/2006/relationships/customXml" Target="../ink/ink395.xml"/><Relationship Id="rId210" Type="http://schemas.openxmlformats.org/officeDocument/2006/relationships/image" Target="../media/image423.png"/><Relationship Id="rId21" Type="http://schemas.openxmlformats.org/officeDocument/2006/relationships/customXml" Target="../ink/ink300.xml"/><Relationship Id="rId209" Type="http://schemas.openxmlformats.org/officeDocument/2006/relationships/customXml" Target="../ink/ink394.xml"/><Relationship Id="rId208" Type="http://schemas.openxmlformats.org/officeDocument/2006/relationships/image" Target="../media/image422.png"/><Relationship Id="rId207" Type="http://schemas.openxmlformats.org/officeDocument/2006/relationships/customXml" Target="../ink/ink393.xml"/><Relationship Id="rId206" Type="http://schemas.openxmlformats.org/officeDocument/2006/relationships/image" Target="../media/image421.png"/><Relationship Id="rId205" Type="http://schemas.openxmlformats.org/officeDocument/2006/relationships/customXml" Target="../ink/ink392.xml"/><Relationship Id="rId204" Type="http://schemas.openxmlformats.org/officeDocument/2006/relationships/image" Target="../media/image420.png"/><Relationship Id="rId203" Type="http://schemas.openxmlformats.org/officeDocument/2006/relationships/customXml" Target="../ink/ink391.xml"/><Relationship Id="rId202" Type="http://schemas.openxmlformats.org/officeDocument/2006/relationships/image" Target="../media/image419.png"/><Relationship Id="rId201" Type="http://schemas.openxmlformats.org/officeDocument/2006/relationships/customXml" Target="../ink/ink390.xml"/><Relationship Id="rId200" Type="http://schemas.openxmlformats.org/officeDocument/2006/relationships/image" Target="../media/image418.png"/><Relationship Id="rId20" Type="http://schemas.openxmlformats.org/officeDocument/2006/relationships/image" Target="../media/image329.png"/><Relationship Id="rId2" Type="http://schemas.openxmlformats.org/officeDocument/2006/relationships/tags" Target="../tags/tag218.xml"/><Relationship Id="rId199" Type="http://schemas.openxmlformats.org/officeDocument/2006/relationships/customXml" Target="../ink/ink389.xml"/><Relationship Id="rId198" Type="http://schemas.openxmlformats.org/officeDocument/2006/relationships/image" Target="../media/image417.png"/><Relationship Id="rId197" Type="http://schemas.openxmlformats.org/officeDocument/2006/relationships/customXml" Target="../ink/ink388.xml"/><Relationship Id="rId196" Type="http://schemas.openxmlformats.org/officeDocument/2006/relationships/image" Target="../media/image416.png"/><Relationship Id="rId195" Type="http://schemas.openxmlformats.org/officeDocument/2006/relationships/customXml" Target="../ink/ink387.xml"/><Relationship Id="rId194" Type="http://schemas.openxmlformats.org/officeDocument/2006/relationships/image" Target="../media/image415.png"/><Relationship Id="rId193" Type="http://schemas.openxmlformats.org/officeDocument/2006/relationships/customXml" Target="../ink/ink386.xml"/><Relationship Id="rId192" Type="http://schemas.openxmlformats.org/officeDocument/2006/relationships/image" Target="../media/image414.png"/><Relationship Id="rId191" Type="http://schemas.openxmlformats.org/officeDocument/2006/relationships/customXml" Target="../ink/ink385.xml"/><Relationship Id="rId190" Type="http://schemas.openxmlformats.org/officeDocument/2006/relationships/image" Target="../media/image413.png"/><Relationship Id="rId19" Type="http://schemas.openxmlformats.org/officeDocument/2006/relationships/customXml" Target="../ink/ink299.xml"/><Relationship Id="rId189" Type="http://schemas.openxmlformats.org/officeDocument/2006/relationships/customXml" Target="../ink/ink384.xml"/><Relationship Id="rId188" Type="http://schemas.openxmlformats.org/officeDocument/2006/relationships/image" Target="../media/image412.png"/><Relationship Id="rId187" Type="http://schemas.openxmlformats.org/officeDocument/2006/relationships/customXml" Target="../ink/ink383.xml"/><Relationship Id="rId186" Type="http://schemas.openxmlformats.org/officeDocument/2006/relationships/image" Target="../media/image411.png"/><Relationship Id="rId185" Type="http://schemas.openxmlformats.org/officeDocument/2006/relationships/customXml" Target="../ink/ink382.xml"/><Relationship Id="rId184" Type="http://schemas.openxmlformats.org/officeDocument/2006/relationships/image" Target="../media/image410.png"/><Relationship Id="rId183" Type="http://schemas.openxmlformats.org/officeDocument/2006/relationships/customXml" Target="../ink/ink381.xml"/><Relationship Id="rId182" Type="http://schemas.openxmlformats.org/officeDocument/2006/relationships/image" Target="../media/image409.png"/><Relationship Id="rId181" Type="http://schemas.openxmlformats.org/officeDocument/2006/relationships/customXml" Target="../ink/ink380.xml"/><Relationship Id="rId180" Type="http://schemas.openxmlformats.org/officeDocument/2006/relationships/image" Target="../media/image408.png"/><Relationship Id="rId18" Type="http://schemas.openxmlformats.org/officeDocument/2006/relationships/image" Target="../media/image328.png"/><Relationship Id="rId179" Type="http://schemas.openxmlformats.org/officeDocument/2006/relationships/customXml" Target="../ink/ink379.xml"/><Relationship Id="rId178" Type="http://schemas.openxmlformats.org/officeDocument/2006/relationships/image" Target="../media/image407.png"/><Relationship Id="rId177" Type="http://schemas.openxmlformats.org/officeDocument/2006/relationships/customXml" Target="../ink/ink378.xml"/><Relationship Id="rId176" Type="http://schemas.openxmlformats.org/officeDocument/2006/relationships/image" Target="../media/image406.png"/><Relationship Id="rId175" Type="http://schemas.openxmlformats.org/officeDocument/2006/relationships/customXml" Target="../ink/ink377.xml"/><Relationship Id="rId174" Type="http://schemas.openxmlformats.org/officeDocument/2006/relationships/image" Target="../media/image405.png"/><Relationship Id="rId173" Type="http://schemas.openxmlformats.org/officeDocument/2006/relationships/customXml" Target="../ink/ink376.xml"/><Relationship Id="rId172" Type="http://schemas.openxmlformats.org/officeDocument/2006/relationships/image" Target="../media/image404.png"/><Relationship Id="rId171" Type="http://schemas.openxmlformats.org/officeDocument/2006/relationships/customXml" Target="../ink/ink375.xml"/><Relationship Id="rId170" Type="http://schemas.openxmlformats.org/officeDocument/2006/relationships/image" Target="../media/image403.png"/><Relationship Id="rId17" Type="http://schemas.openxmlformats.org/officeDocument/2006/relationships/customXml" Target="../ink/ink298.xml"/><Relationship Id="rId169" Type="http://schemas.openxmlformats.org/officeDocument/2006/relationships/customXml" Target="../ink/ink374.xml"/><Relationship Id="rId168" Type="http://schemas.openxmlformats.org/officeDocument/2006/relationships/image" Target="../media/image402.png"/><Relationship Id="rId167" Type="http://schemas.openxmlformats.org/officeDocument/2006/relationships/customXml" Target="../ink/ink373.xml"/><Relationship Id="rId166" Type="http://schemas.openxmlformats.org/officeDocument/2006/relationships/image" Target="../media/image401.png"/><Relationship Id="rId165" Type="http://schemas.openxmlformats.org/officeDocument/2006/relationships/customXml" Target="../ink/ink372.xml"/><Relationship Id="rId164" Type="http://schemas.openxmlformats.org/officeDocument/2006/relationships/image" Target="../media/image400.png"/><Relationship Id="rId163" Type="http://schemas.openxmlformats.org/officeDocument/2006/relationships/customXml" Target="../ink/ink371.xml"/><Relationship Id="rId162" Type="http://schemas.openxmlformats.org/officeDocument/2006/relationships/image" Target="../media/image399.png"/><Relationship Id="rId161" Type="http://schemas.openxmlformats.org/officeDocument/2006/relationships/customXml" Target="../ink/ink370.xml"/><Relationship Id="rId160" Type="http://schemas.openxmlformats.org/officeDocument/2006/relationships/image" Target="../media/image398.png"/><Relationship Id="rId16" Type="http://schemas.openxmlformats.org/officeDocument/2006/relationships/image" Target="../media/image327.png"/><Relationship Id="rId159" Type="http://schemas.openxmlformats.org/officeDocument/2006/relationships/customXml" Target="../ink/ink369.xml"/><Relationship Id="rId158" Type="http://schemas.openxmlformats.org/officeDocument/2006/relationships/image" Target="../media/image397.png"/><Relationship Id="rId157" Type="http://schemas.openxmlformats.org/officeDocument/2006/relationships/customXml" Target="../ink/ink368.xml"/><Relationship Id="rId156" Type="http://schemas.openxmlformats.org/officeDocument/2006/relationships/image" Target="../media/image396.png"/><Relationship Id="rId155" Type="http://schemas.openxmlformats.org/officeDocument/2006/relationships/customXml" Target="../ink/ink367.xml"/><Relationship Id="rId154" Type="http://schemas.openxmlformats.org/officeDocument/2006/relationships/image" Target="../media/image395.png"/><Relationship Id="rId153" Type="http://schemas.openxmlformats.org/officeDocument/2006/relationships/customXml" Target="../ink/ink366.xml"/><Relationship Id="rId152" Type="http://schemas.openxmlformats.org/officeDocument/2006/relationships/image" Target="../media/image394.png"/><Relationship Id="rId151" Type="http://schemas.openxmlformats.org/officeDocument/2006/relationships/customXml" Target="../ink/ink365.xml"/><Relationship Id="rId150" Type="http://schemas.openxmlformats.org/officeDocument/2006/relationships/image" Target="../media/image393.png"/><Relationship Id="rId15" Type="http://schemas.openxmlformats.org/officeDocument/2006/relationships/customXml" Target="../ink/ink297.xml"/><Relationship Id="rId149" Type="http://schemas.openxmlformats.org/officeDocument/2006/relationships/customXml" Target="../ink/ink364.xml"/><Relationship Id="rId148" Type="http://schemas.openxmlformats.org/officeDocument/2006/relationships/image" Target="../media/image392.png"/><Relationship Id="rId147" Type="http://schemas.openxmlformats.org/officeDocument/2006/relationships/customXml" Target="../ink/ink363.xml"/><Relationship Id="rId146" Type="http://schemas.openxmlformats.org/officeDocument/2006/relationships/image" Target="../media/image391.png"/><Relationship Id="rId145" Type="http://schemas.openxmlformats.org/officeDocument/2006/relationships/customXml" Target="../ink/ink362.xml"/><Relationship Id="rId144" Type="http://schemas.openxmlformats.org/officeDocument/2006/relationships/image" Target="../media/image390.png"/><Relationship Id="rId143" Type="http://schemas.openxmlformats.org/officeDocument/2006/relationships/customXml" Target="../ink/ink361.xml"/><Relationship Id="rId142" Type="http://schemas.openxmlformats.org/officeDocument/2006/relationships/image" Target="../media/image389.png"/><Relationship Id="rId141" Type="http://schemas.openxmlformats.org/officeDocument/2006/relationships/customXml" Target="../ink/ink360.xml"/><Relationship Id="rId140" Type="http://schemas.openxmlformats.org/officeDocument/2006/relationships/image" Target="../media/image388.png"/><Relationship Id="rId14" Type="http://schemas.openxmlformats.org/officeDocument/2006/relationships/image" Target="../media/image326.png"/><Relationship Id="rId139" Type="http://schemas.openxmlformats.org/officeDocument/2006/relationships/customXml" Target="../ink/ink359.xml"/><Relationship Id="rId138" Type="http://schemas.openxmlformats.org/officeDocument/2006/relationships/image" Target="../media/image387.png"/><Relationship Id="rId137" Type="http://schemas.openxmlformats.org/officeDocument/2006/relationships/customXml" Target="../ink/ink358.xml"/><Relationship Id="rId136" Type="http://schemas.openxmlformats.org/officeDocument/2006/relationships/image" Target="../media/image386.png"/><Relationship Id="rId135" Type="http://schemas.openxmlformats.org/officeDocument/2006/relationships/customXml" Target="../ink/ink357.xml"/><Relationship Id="rId134" Type="http://schemas.openxmlformats.org/officeDocument/2006/relationships/image" Target="../media/image385.png"/><Relationship Id="rId133" Type="http://schemas.openxmlformats.org/officeDocument/2006/relationships/customXml" Target="../ink/ink356.xml"/><Relationship Id="rId132" Type="http://schemas.openxmlformats.org/officeDocument/2006/relationships/image" Target="../media/image384.png"/><Relationship Id="rId131" Type="http://schemas.openxmlformats.org/officeDocument/2006/relationships/customXml" Target="../ink/ink355.xml"/><Relationship Id="rId130" Type="http://schemas.openxmlformats.org/officeDocument/2006/relationships/image" Target="../media/image383.png"/><Relationship Id="rId13" Type="http://schemas.openxmlformats.org/officeDocument/2006/relationships/customXml" Target="../ink/ink296.xml"/><Relationship Id="rId129" Type="http://schemas.openxmlformats.org/officeDocument/2006/relationships/customXml" Target="../ink/ink354.xml"/><Relationship Id="rId128" Type="http://schemas.openxmlformats.org/officeDocument/2006/relationships/image" Target="../media/image382.png"/><Relationship Id="rId127" Type="http://schemas.openxmlformats.org/officeDocument/2006/relationships/customXml" Target="../ink/ink353.xml"/><Relationship Id="rId126" Type="http://schemas.openxmlformats.org/officeDocument/2006/relationships/image" Target="../media/image381.png"/><Relationship Id="rId125" Type="http://schemas.openxmlformats.org/officeDocument/2006/relationships/customXml" Target="../ink/ink352.xml"/><Relationship Id="rId124" Type="http://schemas.openxmlformats.org/officeDocument/2006/relationships/image" Target="../media/image380.png"/><Relationship Id="rId123" Type="http://schemas.openxmlformats.org/officeDocument/2006/relationships/customXml" Target="../ink/ink351.xml"/><Relationship Id="rId122" Type="http://schemas.openxmlformats.org/officeDocument/2006/relationships/image" Target="../media/image379.png"/><Relationship Id="rId121" Type="http://schemas.openxmlformats.org/officeDocument/2006/relationships/customXml" Target="../ink/ink350.xml"/><Relationship Id="rId120" Type="http://schemas.openxmlformats.org/officeDocument/2006/relationships/image" Target="../media/image378.png"/><Relationship Id="rId12" Type="http://schemas.openxmlformats.org/officeDocument/2006/relationships/image" Target="../media/image325.wmf"/><Relationship Id="rId119" Type="http://schemas.openxmlformats.org/officeDocument/2006/relationships/customXml" Target="../ink/ink349.xml"/><Relationship Id="rId118" Type="http://schemas.openxmlformats.org/officeDocument/2006/relationships/image" Target="../media/image377.png"/><Relationship Id="rId117" Type="http://schemas.openxmlformats.org/officeDocument/2006/relationships/customXml" Target="../ink/ink348.xml"/><Relationship Id="rId116" Type="http://schemas.openxmlformats.org/officeDocument/2006/relationships/image" Target="../media/image376.png"/><Relationship Id="rId115" Type="http://schemas.openxmlformats.org/officeDocument/2006/relationships/customXml" Target="../ink/ink347.xml"/><Relationship Id="rId114" Type="http://schemas.openxmlformats.org/officeDocument/2006/relationships/image" Target="../media/image375.png"/><Relationship Id="rId113" Type="http://schemas.openxmlformats.org/officeDocument/2006/relationships/customXml" Target="../ink/ink346.xml"/><Relationship Id="rId112" Type="http://schemas.openxmlformats.org/officeDocument/2006/relationships/image" Target="../media/image374.png"/><Relationship Id="rId111" Type="http://schemas.openxmlformats.org/officeDocument/2006/relationships/customXml" Target="../ink/ink345.xml"/><Relationship Id="rId110" Type="http://schemas.openxmlformats.org/officeDocument/2006/relationships/image" Target="../media/image373.png"/><Relationship Id="rId11" Type="http://schemas.openxmlformats.org/officeDocument/2006/relationships/oleObject" Target="../embeddings/oleObject37.bin"/><Relationship Id="rId109" Type="http://schemas.openxmlformats.org/officeDocument/2006/relationships/customXml" Target="../ink/ink344.xml"/><Relationship Id="rId108" Type="http://schemas.openxmlformats.org/officeDocument/2006/relationships/image" Target="../media/image372.png"/><Relationship Id="rId107" Type="http://schemas.openxmlformats.org/officeDocument/2006/relationships/customXml" Target="../ink/ink343.xml"/><Relationship Id="rId106" Type="http://schemas.openxmlformats.org/officeDocument/2006/relationships/image" Target="../media/image371.png"/><Relationship Id="rId105" Type="http://schemas.openxmlformats.org/officeDocument/2006/relationships/customXml" Target="../ink/ink342.xml"/><Relationship Id="rId104" Type="http://schemas.openxmlformats.org/officeDocument/2006/relationships/image" Target="../media/image370.png"/><Relationship Id="rId103" Type="http://schemas.openxmlformats.org/officeDocument/2006/relationships/customXml" Target="../ink/ink341.xml"/><Relationship Id="rId102" Type="http://schemas.openxmlformats.org/officeDocument/2006/relationships/image" Target="../media/image369.png"/><Relationship Id="rId101" Type="http://schemas.openxmlformats.org/officeDocument/2006/relationships/customXml" Target="../ink/ink340.xml"/><Relationship Id="rId100" Type="http://schemas.openxmlformats.org/officeDocument/2006/relationships/image" Target="../media/image368.png"/><Relationship Id="rId10" Type="http://schemas.openxmlformats.org/officeDocument/2006/relationships/tags" Target="../tags/tag219.xml"/><Relationship Id="rId1" Type="http://schemas.openxmlformats.org/officeDocument/2006/relationships/tags" Target="../tags/tag217.xml"/></Relationships>
</file>

<file path=ppt/slides/_rels/slide16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79.xml"/><Relationship Id="rId98" Type="http://schemas.openxmlformats.org/officeDocument/2006/relationships/image" Target="../media/image506.png"/><Relationship Id="rId97" Type="http://schemas.openxmlformats.org/officeDocument/2006/relationships/customXml" Target="../ink/ink478.xml"/><Relationship Id="rId96" Type="http://schemas.openxmlformats.org/officeDocument/2006/relationships/image" Target="../media/image505.png"/><Relationship Id="rId95" Type="http://schemas.openxmlformats.org/officeDocument/2006/relationships/customXml" Target="../ink/ink477.xml"/><Relationship Id="rId94" Type="http://schemas.openxmlformats.org/officeDocument/2006/relationships/image" Target="../media/image504.png"/><Relationship Id="rId93" Type="http://schemas.openxmlformats.org/officeDocument/2006/relationships/customXml" Target="../ink/ink476.xml"/><Relationship Id="rId92" Type="http://schemas.openxmlformats.org/officeDocument/2006/relationships/image" Target="../media/image503.png"/><Relationship Id="rId91" Type="http://schemas.openxmlformats.org/officeDocument/2006/relationships/customXml" Target="../ink/ink475.xml"/><Relationship Id="rId90" Type="http://schemas.openxmlformats.org/officeDocument/2006/relationships/image" Target="../media/image502.png"/><Relationship Id="rId9" Type="http://schemas.openxmlformats.org/officeDocument/2006/relationships/image" Target="../media/image463.png"/><Relationship Id="rId89" Type="http://schemas.openxmlformats.org/officeDocument/2006/relationships/customXml" Target="../ink/ink474.xml"/><Relationship Id="rId88" Type="http://schemas.openxmlformats.org/officeDocument/2006/relationships/image" Target="../media/image501.png"/><Relationship Id="rId87" Type="http://schemas.openxmlformats.org/officeDocument/2006/relationships/customXml" Target="../ink/ink473.xml"/><Relationship Id="rId86" Type="http://schemas.openxmlformats.org/officeDocument/2006/relationships/image" Target="../media/image500.png"/><Relationship Id="rId85" Type="http://schemas.openxmlformats.org/officeDocument/2006/relationships/customXml" Target="../ink/ink472.xml"/><Relationship Id="rId84" Type="http://schemas.openxmlformats.org/officeDocument/2006/relationships/image" Target="../media/image499.png"/><Relationship Id="rId83" Type="http://schemas.openxmlformats.org/officeDocument/2006/relationships/customXml" Target="../ink/ink471.xml"/><Relationship Id="rId82" Type="http://schemas.openxmlformats.org/officeDocument/2006/relationships/image" Target="../media/image498.png"/><Relationship Id="rId81" Type="http://schemas.openxmlformats.org/officeDocument/2006/relationships/customXml" Target="../ink/ink470.xml"/><Relationship Id="rId80" Type="http://schemas.openxmlformats.org/officeDocument/2006/relationships/image" Target="../media/image497.png"/><Relationship Id="rId8" Type="http://schemas.openxmlformats.org/officeDocument/2006/relationships/customXml" Target="../ink/ink433.xml"/><Relationship Id="rId79" Type="http://schemas.openxmlformats.org/officeDocument/2006/relationships/customXml" Target="../ink/ink469.xml"/><Relationship Id="rId78" Type="http://schemas.openxmlformats.org/officeDocument/2006/relationships/image" Target="../media/image496.png"/><Relationship Id="rId77" Type="http://schemas.openxmlformats.org/officeDocument/2006/relationships/customXml" Target="../ink/ink468.xml"/><Relationship Id="rId76" Type="http://schemas.openxmlformats.org/officeDocument/2006/relationships/image" Target="../media/image495.png"/><Relationship Id="rId75" Type="http://schemas.openxmlformats.org/officeDocument/2006/relationships/customXml" Target="../ink/ink467.xml"/><Relationship Id="rId74" Type="http://schemas.openxmlformats.org/officeDocument/2006/relationships/image" Target="../media/image494.png"/><Relationship Id="rId73" Type="http://schemas.openxmlformats.org/officeDocument/2006/relationships/customXml" Target="../ink/ink466.xml"/><Relationship Id="rId72" Type="http://schemas.openxmlformats.org/officeDocument/2006/relationships/image" Target="../media/image493.png"/><Relationship Id="rId71" Type="http://schemas.openxmlformats.org/officeDocument/2006/relationships/customXml" Target="../ink/ink465.xml"/><Relationship Id="rId70" Type="http://schemas.openxmlformats.org/officeDocument/2006/relationships/image" Target="../media/image492.png"/><Relationship Id="rId7" Type="http://schemas.openxmlformats.org/officeDocument/2006/relationships/tags" Target="../tags/tag223.xml"/><Relationship Id="rId69" Type="http://schemas.openxmlformats.org/officeDocument/2006/relationships/customXml" Target="../ink/ink464.xml"/><Relationship Id="rId68" Type="http://schemas.openxmlformats.org/officeDocument/2006/relationships/image" Target="../media/image491.png"/><Relationship Id="rId67" Type="http://schemas.openxmlformats.org/officeDocument/2006/relationships/customXml" Target="../ink/ink463.xml"/><Relationship Id="rId66" Type="http://schemas.openxmlformats.org/officeDocument/2006/relationships/image" Target="../media/image490.png"/><Relationship Id="rId65" Type="http://schemas.openxmlformats.org/officeDocument/2006/relationships/customXml" Target="../ink/ink462.xml"/><Relationship Id="rId64" Type="http://schemas.openxmlformats.org/officeDocument/2006/relationships/image" Target="../media/image489.png"/><Relationship Id="rId63" Type="http://schemas.openxmlformats.org/officeDocument/2006/relationships/customXml" Target="../ink/ink461.xml"/><Relationship Id="rId62" Type="http://schemas.openxmlformats.org/officeDocument/2006/relationships/image" Target="../media/image488.png"/><Relationship Id="rId61" Type="http://schemas.openxmlformats.org/officeDocument/2006/relationships/customXml" Target="../ink/ink460.xml"/><Relationship Id="rId60" Type="http://schemas.openxmlformats.org/officeDocument/2006/relationships/image" Target="../media/image487.png"/><Relationship Id="rId6" Type="http://schemas.openxmlformats.org/officeDocument/2006/relationships/image" Target="../media/image462.wmf"/><Relationship Id="rId59" Type="http://schemas.openxmlformats.org/officeDocument/2006/relationships/customXml" Target="../ink/ink459.xml"/><Relationship Id="rId58" Type="http://schemas.openxmlformats.org/officeDocument/2006/relationships/image" Target="../media/image486.png"/><Relationship Id="rId57" Type="http://schemas.openxmlformats.org/officeDocument/2006/relationships/customXml" Target="../ink/ink458.xml"/><Relationship Id="rId56" Type="http://schemas.openxmlformats.org/officeDocument/2006/relationships/image" Target="../media/image485.png"/><Relationship Id="rId55" Type="http://schemas.openxmlformats.org/officeDocument/2006/relationships/customXml" Target="../ink/ink457.xml"/><Relationship Id="rId54" Type="http://schemas.openxmlformats.org/officeDocument/2006/relationships/image" Target="../media/image484.png"/><Relationship Id="rId53" Type="http://schemas.openxmlformats.org/officeDocument/2006/relationships/customXml" Target="../ink/ink456.xml"/><Relationship Id="rId52" Type="http://schemas.openxmlformats.org/officeDocument/2006/relationships/image" Target="../media/image483.png"/><Relationship Id="rId51" Type="http://schemas.openxmlformats.org/officeDocument/2006/relationships/customXml" Target="../ink/ink455.xml"/><Relationship Id="rId50" Type="http://schemas.openxmlformats.org/officeDocument/2006/relationships/image" Target="../media/image482.png"/><Relationship Id="rId5" Type="http://schemas.openxmlformats.org/officeDocument/2006/relationships/oleObject" Target="../embeddings/oleObject39.bin"/><Relationship Id="rId49" Type="http://schemas.openxmlformats.org/officeDocument/2006/relationships/customXml" Target="../ink/ink454.xml"/><Relationship Id="rId48" Type="http://schemas.openxmlformats.org/officeDocument/2006/relationships/image" Target="../media/image481.png"/><Relationship Id="rId47" Type="http://schemas.openxmlformats.org/officeDocument/2006/relationships/customXml" Target="../ink/ink453.xml"/><Relationship Id="rId46" Type="http://schemas.openxmlformats.org/officeDocument/2006/relationships/image" Target="../media/image480.png"/><Relationship Id="rId45" Type="http://schemas.openxmlformats.org/officeDocument/2006/relationships/customXml" Target="../ink/ink452.xml"/><Relationship Id="rId44" Type="http://schemas.openxmlformats.org/officeDocument/2006/relationships/image" Target="../media/image479.png"/><Relationship Id="rId43" Type="http://schemas.openxmlformats.org/officeDocument/2006/relationships/customXml" Target="../ink/ink451.xml"/><Relationship Id="rId42" Type="http://schemas.openxmlformats.org/officeDocument/2006/relationships/image" Target="../media/image478.png"/><Relationship Id="rId41" Type="http://schemas.openxmlformats.org/officeDocument/2006/relationships/customXml" Target="../ink/ink450.xml"/><Relationship Id="rId40" Type="http://schemas.openxmlformats.org/officeDocument/2006/relationships/customXml" Target="../ink/ink449.xml"/><Relationship Id="rId4" Type="http://schemas.openxmlformats.org/officeDocument/2006/relationships/image" Target="../media/image461.wmf"/><Relationship Id="rId39" Type="http://schemas.openxmlformats.org/officeDocument/2006/relationships/image" Target="../media/image477.png"/><Relationship Id="rId38" Type="http://schemas.openxmlformats.org/officeDocument/2006/relationships/customXml" Target="../ink/ink448.xml"/><Relationship Id="rId37" Type="http://schemas.openxmlformats.org/officeDocument/2006/relationships/image" Target="../media/image476.png"/><Relationship Id="rId36" Type="http://schemas.openxmlformats.org/officeDocument/2006/relationships/customXml" Target="../ink/ink447.xml"/><Relationship Id="rId35" Type="http://schemas.openxmlformats.org/officeDocument/2006/relationships/image" Target="../media/image475.png"/><Relationship Id="rId34" Type="http://schemas.openxmlformats.org/officeDocument/2006/relationships/customXml" Target="../ink/ink446.xml"/><Relationship Id="rId33" Type="http://schemas.openxmlformats.org/officeDocument/2006/relationships/image" Target="../media/image474.png"/><Relationship Id="rId32" Type="http://schemas.openxmlformats.org/officeDocument/2006/relationships/customXml" Target="../ink/ink445.xml"/><Relationship Id="rId31" Type="http://schemas.openxmlformats.org/officeDocument/2006/relationships/image" Target="../media/image43.png"/><Relationship Id="rId30" Type="http://schemas.openxmlformats.org/officeDocument/2006/relationships/customXml" Target="../ink/ink444.xml"/><Relationship Id="rId3" Type="http://schemas.openxmlformats.org/officeDocument/2006/relationships/oleObject" Target="../embeddings/oleObject38.bin"/><Relationship Id="rId29" Type="http://schemas.openxmlformats.org/officeDocument/2006/relationships/image" Target="../media/image473.png"/><Relationship Id="rId28" Type="http://schemas.openxmlformats.org/officeDocument/2006/relationships/customXml" Target="../ink/ink443.xml"/><Relationship Id="rId27" Type="http://schemas.openxmlformats.org/officeDocument/2006/relationships/image" Target="../media/image472.png"/><Relationship Id="rId26" Type="http://schemas.openxmlformats.org/officeDocument/2006/relationships/customXml" Target="../ink/ink442.xml"/><Relationship Id="rId25" Type="http://schemas.openxmlformats.org/officeDocument/2006/relationships/image" Target="../media/image471.png"/><Relationship Id="rId24" Type="http://schemas.openxmlformats.org/officeDocument/2006/relationships/customXml" Target="../ink/ink441.xml"/><Relationship Id="rId23" Type="http://schemas.openxmlformats.org/officeDocument/2006/relationships/image" Target="../media/image470.png"/><Relationship Id="rId22" Type="http://schemas.openxmlformats.org/officeDocument/2006/relationships/customXml" Target="../ink/ink440.xml"/><Relationship Id="rId21" Type="http://schemas.openxmlformats.org/officeDocument/2006/relationships/image" Target="../media/image469.png"/><Relationship Id="rId20" Type="http://schemas.openxmlformats.org/officeDocument/2006/relationships/customXml" Target="../ink/ink439.xml"/><Relationship Id="rId2" Type="http://schemas.openxmlformats.org/officeDocument/2006/relationships/tags" Target="../tags/tag222.xml"/><Relationship Id="rId19" Type="http://schemas.openxmlformats.org/officeDocument/2006/relationships/image" Target="../media/image468.png"/><Relationship Id="rId18" Type="http://schemas.openxmlformats.org/officeDocument/2006/relationships/customXml" Target="../ink/ink438.xml"/><Relationship Id="rId17" Type="http://schemas.openxmlformats.org/officeDocument/2006/relationships/image" Target="../media/image467.png"/><Relationship Id="rId16" Type="http://schemas.openxmlformats.org/officeDocument/2006/relationships/customXml" Target="../ink/ink437.xml"/><Relationship Id="rId15" Type="http://schemas.openxmlformats.org/officeDocument/2006/relationships/image" Target="../media/image466.png"/><Relationship Id="rId14" Type="http://schemas.openxmlformats.org/officeDocument/2006/relationships/customXml" Target="../ink/ink436.xml"/><Relationship Id="rId134" Type="http://schemas.openxmlformats.org/officeDocument/2006/relationships/notesSlide" Target="../notesSlides/notesSlide15.xml"/><Relationship Id="rId133" Type="http://schemas.openxmlformats.org/officeDocument/2006/relationships/vmlDrawing" Target="../drawings/vmlDrawing13.vml"/><Relationship Id="rId132" Type="http://schemas.openxmlformats.org/officeDocument/2006/relationships/slideLayout" Target="../slideLayouts/slideLayout28.xml"/><Relationship Id="rId131" Type="http://schemas.openxmlformats.org/officeDocument/2006/relationships/tags" Target="../tags/tag224.xml"/><Relationship Id="rId130" Type="http://schemas.openxmlformats.org/officeDocument/2006/relationships/image" Target="../media/image522.png"/><Relationship Id="rId13" Type="http://schemas.openxmlformats.org/officeDocument/2006/relationships/image" Target="../media/image465.png"/><Relationship Id="rId129" Type="http://schemas.openxmlformats.org/officeDocument/2006/relationships/customXml" Target="../ink/ink494.xml"/><Relationship Id="rId128" Type="http://schemas.openxmlformats.org/officeDocument/2006/relationships/image" Target="../media/image521.png"/><Relationship Id="rId127" Type="http://schemas.openxmlformats.org/officeDocument/2006/relationships/customXml" Target="../ink/ink493.xml"/><Relationship Id="rId126" Type="http://schemas.openxmlformats.org/officeDocument/2006/relationships/image" Target="../media/image520.png"/><Relationship Id="rId125" Type="http://schemas.openxmlformats.org/officeDocument/2006/relationships/customXml" Target="../ink/ink492.xml"/><Relationship Id="rId124" Type="http://schemas.openxmlformats.org/officeDocument/2006/relationships/image" Target="../media/image519.png"/><Relationship Id="rId123" Type="http://schemas.openxmlformats.org/officeDocument/2006/relationships/customXml" Target="../ink/ink491.xml"/><Relationship Id="rId122" Type="http://schemas.openxmlformats.org/officeDocument/2006/relationships/image" Target="../media/image518.png"/><Relationship Id="rId121" Type="http://schemas.openxmlformats.org/officeDocument/2006/relationships/customXml" Target="../ink/ink490.xml"/><Relationship Id="rId120" Type="http://schemas.openxmlformats.org/officeDocument/2006/relationships/image" Target="../media/image517.png"/><Relationship Id="rId12" Type="http://schemas.openxmlformats.org/officeDocument/2006/relationships/customXml" Target="../ink/ink435.xml"/><Relationship Id="rId119" Type="http://schemas.openxmlformats.org/officeDocument/2006/relationships/customXml" Target="../ink/ink489.xml"/><Relationship Id="rId118" Type="http://schemas.openxmlformats.org/officeDocument/2006/relationships/image" Target="../media/image516.png"/><Relationship Id="rId117" Type="http://schemas.openxmlformats.org/officeDocument/2006/relationships/customXml" Target="../ink/ink488.xml"/><Relationship Id="rId116" Type="http://schemas.openxmlformats.org/officeDocument/2006/relationships/image" Target="../media/image515.png"/><Relationship Id="rId115" Type="http://schemas.openxmlformats.org/officeDocument/2006/relationships/customXml" Target="../ink/ink487.xml"/><Relationship Id="rId114" Type="http://schemas.openxmlformats.org/officeDocument/2006/relationships/image" Target="../media/image514.png"/><Relationship Id="rId113" Type="http://schemas.openxmlformats.org/officeDocument/2006/relationships/customXml" Target="../ink/ink486.xml"/><Relationship Id="rId112" Type="http://schemas.openxmlformats.org/officeDocument/2006/relationships/image" Target="../media/image513.png"/><Relationship Id="rId111" Type="http://schemas.openxmlformats.org/officeDocument/2006/relationships/customXml" Target="../ink/ink485.xml"/><Relationship Id="rId110" Type="http://schemas.openxmlformats.org/officeDocument/2006/relationships/image" Target="../media/image512.png"/><Relationship Id="rId11" Type="http://schemas.openxmlformats.org/officeDocument/2006/relationships/image" Target="../media/image464.png"/><Relationship Id="rId109" Type="http://schemas.openxmlformats.org/officeDocument/2006/relationships/customXml" Target="../ink/ink484.xml"/><Relationship Id="rId108" Type="http://schemas.openxmlformats.org/officeDocument/2006/relationships/image" Target="../media/image511.png"/><Relationship Id="rId107" Type="http://schemas.openxmlformats.org/officeDocument/2006/relationships/customXml" Target="../ink/ink483.xml"/><Relationship Id="rId106" Type="http://schemas.openxmlformats.org/officeDocument/2006/relationships/image" Target="../media/image510.png"/><Relationship Id="rId105" Type="http://schemas.openxmlformats.org/officeDocument/2006/relationships/customXml" Target="../ink/ink482.xml"/><Relationship Id="rId104" Type="http://schemas.openxmlformats.org/officeDocument/2006/relationships/image" Target="../media/image509.png"/><Relationship Id="rId103" Type="http://schemas.openxmlformats.org/officeDocument/2006/relationships/customXml" Target="../ink/ink481.xml"/><Relationship Id="rId102" Type="http://schemas.openxmlformats.org/officeDocument/2006/relationships/image" Target="../media/image508.png"/><Relationship Id="rId101" Type="http://schemas.openxmlformats.org/officeDocument/2006/relationships/customXml" Target="../ink/ink480.xml"/><Relationship Id="rId100" Type="http://schemas.openxmlformats.org/officeDocument/2006/relationships/image" Target="../media/image507.png"/><Relationship Id="rId10" Type="http://schemas.openxmlformats.org/officeDocument/2006/relationships/customXml" Target="../ink/ink434.xml"/><Relationship Id="rId1" Type="http://schemas.openxmlformats.org/officeDocument/2006/relationships/tags" Target="../tags/tag221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image" Target="../media/image2.png"/><Relationship Id="rId5" Type="http://schemas.openxmlformats.org/officeDocument/2006/relationships/tags" Target="../tags/tag140.xml"/><Relationship Id="rId4" Type="http://schemas.openxmlformats.org/officeDocument/2006/relationships/image" Target="../media/image1.png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8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8.xml"/><Relationship Id="rId11" Type="http://schemas.openxmlformats.org/officeDocument/2006/relationships/tags" Target="../tags/tag153.xml"/><Relationship Id="rId10" Type="http://schemas.openxmlformats.org/officeDocument/2006/relationships/image" Target="../media/image3.png"/><Relationship Id="rId1" Type="http://schemas.openxmlformats.org/officeDocument/2006/relationships/tags" Target="../tags/tag14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8" Type="http://schemas.openxmlformats.org/officeDocument/2006/relationships/notesSlide" Target="../notesSlides/notesSlide3.xml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8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image" Target="../media/image5.wmf"/><Relationship Id="rId11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1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wmf"/><Relationship Id="rId8" Type="http://schemas.openxmlformats.org/officeDocument/2006/relationships/oleObject" Target="../embeddings/oleObject4.bin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4" Type="http://schemas.openxmlformats.org/officeDocument/2006/relationships/notesSlide" Target="../notesSlides/notesSlide4.xml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28.xml"/><Relationship Id="rId21" Type="http://schemas.openxmlformats.org/officeDocument/2006/relationships/tags" Target="../tags/tag175.xml"/><Relationship Id="rId20" Type="http://schemas.openxmlformats.org/officeDocument/2006/relationships/image" Target="../media/image9.wmf"/><Relationship Id="rId2" Type="http://schemas.openxmlformats.org/officeDocument/2006/relationships/tags" Target="../tags/tag166.xml"/><Relationship Id="rId19" Type="http://schemas.openxmlformats.org/officeDocument/2006/relationships/oleObject" Target="../embeddings/oleObject7.bin"/><Relationship Id="rId18" Type="http://schemas.openxmlformats.org/officeDocument/2006/relationships/image" Target="../media/image8.wmf"/><Relationship Id="rId17" Type="http://schemas.openxmlformats.org/officeDocument/2006/relationships/oleObject" Target="../embeddings/oleObject6.bin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5.bin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6" Type="http://schemas.openxmlformats.org/officeDocument/2006/relationships/notesSlide" Target="../notesSlides/notesSlide5.xml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28.xml"/><Relationship Id="rId13" Type="http://schemas.openxmlformats.org/officeDocument/2006/relationships/tags" Target="../tags/tag180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3.png"/><Relationship Id="rId1" Type="http://schemas.openxmlformats.org/officeDocument/2006/relationships/tags" Target="../tags/tag17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8.xml"/><Relationship Id="rId7" Type="http://schemas.openxmlformats.org/officeDocument/2006/relationships/tags" Target="../tags/tag185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18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3.bin"/><Relationship Id="rId5" Type="http://schemas.openxmlformats.org/officeDocument/2006/relationships/tags" Target="../tags/tag188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" Type="http://schemas.openxmlformats.org/officeDocument/2006/relationships/tags" Target="../tags/tag187.xml"/><Relationship Id="rId18" Type="http://schemas.openxmlformats.org/officeDocument/2006/relationships/notesSlide" Target="../notesSlides/notesSlide7.xml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28.xml"/><Relationship Id="rId15" Type="http://schemas.openxmlformats.org/officeDocument/2006/relationships/tags" Target="../tags/tag190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5.bin"/><Relationship Id="rId10" Type="http://schemas.openxmlformats.org/officeDocument/2006/relationships/tags" Target="../tags/tag189.xml"/><Relationship Id="rId1" Type="http://schemas.openxmlformats.org/officeDocument/2006/relationships/tags" Target="../tags/tag18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8" Type="http://schemas.openxmlformats.org/officeDocument/2006/relationships/notesSlide" Target="../notesSlides/notesSlide8.xml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28.xml"/><Relationship Id="rId15" Type="http://schemas.openxmlformats.org/officeDocument/2006/relationships/tags" Target="../tags/tag195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1" Type="http://schemas.openxmlformats.org/officeDocument/2006/relationships/tags" Target="../tags/tag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1495762" y="1953329"/>
            <a:ext cx="666076" cy="666076"/>
          </a:xfrm>
          <a:prstGeom prst="rect">
            <a:avLst/>
          </a:prstGeom>
          <a:solidFill>
            <a:schemeClr val="accent1">
              <a:lumMod val="40000"/>
              <a:lumOff val="6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197219" y="3336801"/>
            <a:ext cx="1076601" cy="1057221"/>
            <a:chOff x="10197219" y="3517776"/>
            <a:chExt cx="1076601" cy="1057221"/>
          </a:xfrm>
          <a:solidFill>
            <a:schemeClr val="accent2"/>
          </a:solidFill>
        </p:grpSpPr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10607744" y="3517776"/>
              <a:ext cx="666076" cy="66607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10197219" y="4157579"/>
              <a:ext cx="417418" cy="4174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矩形 13"/>
          <p:cNvSpPr/>
          <p:nvPr userDrawn="1">
            <p:custDataLst>
              <p:tags r:id="rId5"/>
            </p:custDataLst>
          </p:nvPr>
        </p:nvSpPr>
        <p:spPr>
          <a:xfrm>
            <a:off x="1828800" y="2305685"/>
            <a:ext cx="8599170" cy="12420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 userDrawn="1">
            <p:custDataLst>
              <p:tags r:id="rId6"/>
            </p:custDataLst>
          </p:nvPr>
        </p:nvCxnSpPr>
        <p:spPr>
          <a:xfrm>
            <a:off x="3176212" y="4165810"/>
            <a:ext cx="5839691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2258695" y="2413635"/>
            <a:ext cx="8096885" cy="1041400"/>
          </a:xfrm>
        </p:spPr>
        <p:txBody>
          <a:bodyPr>
            <a:noAutofit/>
          </a:bodyPr>
          <a:p>
            <a:pPr mar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sz="5400" spc="3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汉仪旗黑-85S" panose="00020600040101010101" pitchFamily="18" charset="-122"/>
                <a:cs typeface="Times New Roman" panose="02020603050405020304" charset="0"/>
                <a:sym typeface="+mn-ea"/>
              </a:rPr>
              <a:t>1.</a:t>
            </a:r>
            <a:r>
              <a:rPr lang="en-US" sz="5400" spc="3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汉仪旗黑-85S" panose="00020600040101010101" pitchFamily="18" charset="-122"/>
                <a:cs typeface="Times New Roman" panose="02020603050405020304" charset="0"/>
                <a:sym typeface="+mn-ea"/>
              </a:rPr>
              <a:t>2</a:t>
            </a:r>
            <a:r>
              <a:rPr sz="5400" spc="3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汉仪旗黑-85S" panose="00020600040101010101" pitchFamily="18" charset="-122"/>
                <a:cs typeface="Times New Roman" panose="02020603050405020304" charset="0"/>
                <a:sym typeface="+mn-ea"/>
              </a:rPr>
              <a:t> 集合</a:t>
            </a:r>
            <a:r>
              <a:rPr lang="zh-CN" sz="5400" spc="3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汉仪旗黑-85S" panose="00020600040101010101" pitchFamily="18" charset="-122"/>
                <a:cs typeface="Times New Roman" panose="02020603050405020304" charset="0"/>
                <a:sym typeface="+mn-ea"/>
              </a:rPr>
              <a:t>间的基本</a:t>
            </a:r>
            <a:r>
              <a:rPr lang="zh-CN" sz="5400" spc="3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汉仪旗黑-85S" panose="00020600040101010101" pitchFamily="18" charset="-122"/>
                <a:cs typeface="Times New Roman" panose="02020603050405020304" charset="0"/>
                <a:sym typeface="+mn-ea"/>
              </a:rPr>
              <a:t>关系</a:t>
            </a:r>
            <a:endParaRPr lang="zh-CN" sz="5400" spc="30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ea typeface="汉仪旗黑-85S" panose="00020600040101010101" pitchFamily="18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3538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193539" name="文本框 1"/>
          <p:cNvSpPr txBox="1"/>
          <p:nvPr>
            <p:custDataLst>
              <p:tags r:id="rId3"/>
            </p:custDataLst>
          </p:nvPr>
        </p:nvSpPr>
        <p:spPr>
          <a:xfrm>
            <a:off x="1096963" y="171450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元素个数与子集个数的关系</a:t>
            </a:r>
            <a:endParaRPr lang="zh-CN" altLang="en-US" sz="3600" b="1" dirty="0">
              <a:solidFill>
                <a:srgbClr val="B285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193540" name="组合 12"/>
          <p:cNvGrpSpPr/>
          <p:nvPr/>
        </p:nvGrpSpPr>
        <p:grpSpPr>
          <a:xfrm>
            <a:off x="682625" y="835025"/>
            <a:ext cx="5605463" cy="2755900"/>
            <a:chOff x="1627" y="1609"/>
            <a:chExt cx="8827" cy="4340"/>
          </a:xfrm>
        </p:grpSpPr>
        <p:sp>
          <p:nvSpPr>
            <p:cNvPr id="193552" name="文本框 3"/>
            <p:cNvSpPr txBox="1"/>
            <p:nvPr/>
          </p:nvSpPr>
          <p:spPr>
            <a:xfrm>
              <a:off x="1627" y="1737"/>
              <a:ext cx="8827" cy="4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(1)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写出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     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的所有子集；</a:t>
              </a:r>
              <a:endPara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endParaRPr>
            </a:p>
            <a:p>
              <a:pPr algn="just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(2)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写出集合</a:t>
              </a:r>
              <a:r>
                <a:rPr lang="en-US" altLang="en-US" sz="2800" b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{</a:t>
              </a:r>
              <a:r>
                <a:rPr lang="en-US" altLang="en-US" sz="2800" b="1" i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a</a:t>
              </a:r>
              <a:r>
                <a:rPr lang="en-US" altLang="en-US" sz="2800" b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}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的所有子集；</a:t>
              </a:r>
              <a:endPara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endParaRPr>
            </a:p>
            <a:p>
              <a:pPr algn="just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(3)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写出集合</a:t>
              </a:r>
              <a:r>
                <a:rPr lang="en-US" altLang="en-US" sz="2800" b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{</a:t>
              </a:r>
              <a:r>
                <a:rPr lang="en-US" altLang="en-US" sz="2800" b="1" i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a,b</a:t>
              </a:r>
              <a:r>
                <a:rPr lang="en-US" altLang="en-US" sz="2800" b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}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的所有子集;</a:t>
              </a:r>
              <a:endPara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endParaRPr>
            </a:p>
            <a:p>
              <a:pPr algn="just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(4)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写出集合</a:t>
              </a:r>
              <a:r>
                <a:rPr lang="en-US" altLang="en-US" sz="2800" b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{</a:t>
              </a:r>
              <a:r>
                <a:rPr lang="en-US" altLang="en-US" sz="2800" b="1" i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a,b,c</a:t>
              </a:r>
              <a:r>
                <a:rPr lang="en-US" altLang="en-US" sz="2800" b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}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的所有子集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.</a:t>
              </a:r>
              <a:endPara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endParaRPr>
            </a:p>
            <a:p>
              <a:pPr algn="just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  <a:sym typeface="黑体" panose="02010609060101010101" charset="-122"/>
                </a:rPr>
                <a:t>你从中发现了什么规律？</a:t>
              </a:r>
              <a:endPara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sym typeface="黑体" panose="02010609060101010101" charset="-122"/>
              </a:endParaRPr>
            </a:p>
          </p:txBody>
        </p:sp>
        <p:graphicFrame>
          <p:nvGraphicFramePr>
            <p:cNvPr id="19355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511" y="1609"/>
            <a:ext cx="719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4" imgW="165100" imgH="177165" progId="Equation.KSEE3">
                    <p:embed/>
                  </p:oleObj>
                </mc:Choice>
                <mc:Fallback>
                  <p:oleObj name="" r:id="rId4" imgW="165100" imgH="177165" progId="Equation.KSEE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11" y="1609"/>
                          <a:ext cx="719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6088" y="2024063"/>
          <a:ext cx="26146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6" imgW="1054100" imgH="203200" progId="Equation.KSEE3">
                  <p:embed/>
                </p:oleObj>
              </mc:Choice>
              <mc:Fallback>
                <p:oleObj name="" r:id="rId6" imgW="1054100" imgH="2032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26088" y="2024063"/>
                        <a:ext cx="261461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6088" y="1479550"/>
          <a:ext cx="10398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8" imgW="419100" imgH="203200" progId="Equation.KSEE3">
                  <p:embed/>
                </p:oleObj>
              </mc:Choice>
              <mc:Fallback>
                <p:oleObj name="" r:id="rId8" imgW="419100" imgH="20320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6088" y="1479550"/>
                        <a:ext cx="103981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6088" y="2565400"/>
          <a:ext cx="6359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0" imgW="2565400" imgH="203200" progId="Equation.KSEE3">
                  <p:embed/>
                </p:oleObj>
              </mc:Choice>
              <mc:Fallback>
                <p:oleObj name="" r:id="rId10" imgW="2565400" imgH="2032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26088" y="2565400"/>
                        <a:ext cx="63595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6088" y="920750"/>
          <a:ext cx="401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2" imgW="165100" imgH="177165" progId="Equation.KSEE3">
                  <p:embed/>
                </p:oleObj>
              </mc:Choice>
              <mc:Fallback>
                <p:oleObj name="" r:id="rId12" imgW="165100" imgH="177165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26088" y="920750"/>
                        <a:ext cx="4016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表格 26"/>
          <p:cNvGraphicFramePr/>
          <p:nvPr>
            <p:custDataLst>
              <p:tags r:id="rId14"/>
            </p:custDataLst>
          </p:nvPr>
        </p:nvGraphicFramePr>
        <p:xfrm>
          <a:off x="6049640" y="3108960"/>
          <a:ext cx="7533010" cy="33388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17988"/>
                <a:gridCol w="1359624"/>
                <a:gridCol w="1518275"/>
              </a:tblGrid>
              <a:tr h="74231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u="none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集合</a:t>
                      </a:r>
                      <a:endParaRPr lang="zh-CN" altLang="en-US" sz="2000" u="none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u="none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元素个数</a:t>
                      </a:r>
                      <a:endParaRPr lang="zh-CN" altLang="en-US" sz="2000" u="none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u="none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子集个数</a:t>
                      </a:r>
                      <a:endParaRPr lang="zh-CN" altLang="en-US" sz="2000" u="none">
                        <a:solidFill>
                          <a:srgbClr val="FF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noFill/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0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noFill/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000" b="1" i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lang="en-US" altLang="zh-CN" sz="20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}</a:t>
                      </a:r>
                      <a:endParaRPr lang="en-US" altLang="zh-CN" sz="20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noFill/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000" b="1" i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lang="en-US" altLang="zh-CN" sz="20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,</a:t>
                      </a:r>
                      <a:r>
                        <a:rPr lang="en-US" altLang="zh-CN" sz="2000" b="1" i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lang="en-US" altLang="zh-CN" sz="20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}</a:t>
                      </a:r>
                      <a:endParaRPr lang="en-US" altLang="zh-CN" sz="20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4</a:t>
                      </a:r>
                      <a:endParaRPr lang="en-US" altLang="zh-CN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noFill/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000" b="1" i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a</a:t>
                      </a:r>
                      <a:r>
                        <a:rPr lang="en-US" altLang="zh-CN" sz="2000" b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,</a:t>
                      </a:r>
                      <a:r>
                        <a:rPr lang="en-US" altLang="zh-CN" sz="2000" b="1" i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b</a:t>
                      </a:r>
                      <a:r>
                        <a:rPr lang="en-US" altLang="zh-CN" sz="2000" b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,</a:t>
                      </a:r>
                      <a:r>
                        <a:rPr lang="en-US" altLang="zh-CN" sz="2000" b="1" i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c</a:t>
                      </a:r>
                      <a:r>
                        <a:rPr lang="en-US" altLang="zh-CN" sz="20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}</a:t>
                      </a:r>
                      <a:endParaRPr lang="en-US" altLang="zh-CN" sz="20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3</a:t>
                      </a:r>
                      <a:endParaRPr lang="en-US" altLang="zh-CN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8</a:t>
                      </a:r>
                      <a:endParaRPr lang="en-US" altLang="zh-CN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noFill/>
                  </a:tcPr>
                </a:tc>
              </a:tr>
              <a:tr h="6578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000" b="1" i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a</a:t>
                      </a:r>
                      <a:r>
                        <a:rPr lang="en-US" altLang="zh-CN" sz="2000" b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,</a:t>
                      </a:r>
                      <a:r>
                        <a:rPr lang="en-US" altLang="zh-CN" sz="2000" b="1" i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b</a:t>
                      </a:r>
                      <a:r>
                        <a:rPr lang="en-US" altLang="zh-CN" sz="2000" b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,</a:t>
                      </a:r>
                      <a:r>
                        <a:rPr lang="en-US" altLang="zh-CN" sz="2000" b="1" i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c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,…}</a:t>
                      </a:r>
                      <a:endParaRPr lang="en-US" altLang="zh-CN" sz="2000" b="1" u="none">
                        <a:solidFill>
                          <a:schemeClr val="tx1"/>
                        </a:solidFill>
                        <a:highlight>
                          <a:srgbClr val="BEBEBE"/>
                        </a:highlight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800" b="1" i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n</a:t>
                      </a:r>
                      <a:endParaRPr lang="en-US" altLang="zh-CN" sz="2800" b="1" i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400" b="1" u="none">
                        <a:solidFill>
                          <a:schemeClr val="tx1"/>
                        </a:solidFill>
                        <a:highlight>
                          <a:srgbClr val="BEBEBE"/>
                        </a:highlight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7597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06528" y="3894138"/>
          <a:ext cx="3349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5" imgW="165100" imgH="177165" progId="Equation.KSEE3">
                  <p:embed/>
                </p:oleObj>
              </mc:Choice>
              <mc:Fallback>
                <p:oleObj name="" r:id="rId15" imgW="165100" imgH="177165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06528" y="3894138"/>
                        <a:ext cx="334962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82125" y="5856288"/>
          <a:ext cx="4683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6" imgW="177165" imgH="190500" progId="Equation.KSEE3">
                  <p:embed/>
                </p:oleObj>
              </mc:Choice>
              <mc:Fallback>
                <p:oleObj name="" r:id="rId16" imgW="177165" imgH="1905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82125" y="5856288"/>
                        <a:ext cx="46831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460375" y="3722688"/>
            <a:ext cx="5132388" cy="2491740"/>
          </a:xfrm>
          <a:prstGeom prst="rect">
            <a:avLst/>
          </a:prstGeom>
          <a:solidFill>
            <a:srgbClr val="FFEFC1">
              <a:alpha val="54117"/>
            </a:srgbClr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</a:rPr>
              <a:t>集合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</a:rPr>
              <a:t>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charset="0"/>
              </a:rPr>
              <a:t>n</a:t>
            </a:r>
            <a:r>
              <a:rPr lang="en-US" altLang="zh-CN" sz="2600" b="1" dirty="0">
                <a:latin typeface="Times New Roman" panose="02020603050405020304" charset="0"/>
              </a:rPr>
              <a:t>(</a:t>
            </a:r>
            <a:r>
              <a:rPr lang="en-US" altLang="zh-CN" sz="2600" b="1" i="1" dirty="0">
                <a:latin typeface="Times New Roman" panose="02020603050405020304" charset="0"/>
              </a:rPr>
              <a:t>n</a:t>
            </a:r>
            <a:r>
              <a:rPr lang="en-US" altLang="zh-CN" sz="2600" b="1" dirty="0">
                <a:latin typeface="Times New Roman" panose="02020603050405020304" charset="0"/>
              </a:rPr>
              <a:t>≥0)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</a:rPr>
              <a:t>个元素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charset="0"/>
              </a:rPr>
              <a:t>,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</a:rPr>
              <a:t>则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</a:rPr>
              <a:t>的子集有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600" b="1" i="1" baseline="30000" dirty="0">
                <a:solidFill>
                  <a:srgbClr val="FF0000"/>
                </a:solidFill>
                <a:latin typeface="Times New Roman" panose="02020603050405020304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</a:rPr>
              <a:t>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charset="0"/>
              </a:rPr>
              <a:t>,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charset="0"/>
              </a:rPr>
              <a:t>A</a:t>
            </a:r>
            <a:r>
              <a:rPr lang="zh-CN" altLang="en-US" sz="2600" b="1" dirty="0">
                <a:latin typeface="Times New Roman" panose="02020603050405020304" charset="0"/>
              </a:rPr>
              <a:t>的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charset="0"/>
              </a:rPr>
              <a:t>真子集</a:t>
            </a:r>
            <a:r>
              <a:rPr lang="zh-CN" altLang="en-US" sz="2600" b="1" dirty="0">
                <a:latin typeface="Times New Roman" panose="02020603050405020304" charset="0"/>
              </a:rPr>
              <a:t>或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charset="0"/>
              </a:rPr>
              <a:t>非空子集</a:t>
            </a:r>
            <a:r>
              <a:rPr lang="zh-CN" altLang="en-US" sz="2600" b="1" dirty="0">
                <a:latin typeface="Times New Roman" panose="02020603050405020304" charset="0"/>
              </a:rPr>
              <a:t>有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charset="0"/>
              </a:rPr>
              <a:t>2</a:t>
            </a:r>
            <a:r>
              <a:rPr lang="en-US" altLang="zh-CN" sz="2600" b="1" i="1" baseline="30000" dirty="0">
                <a:solidFill>
                  <a:srgbClr val="C00000"/>
                </a:solidFill>
                <a:latin typeface="Times New Roman" panose="02020603050405020304" charset="0"/>
              </a:rPr>
              <a:t>n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charset="0"/>
              </a:rPr>
              <a:t>-1</a:t>
            </a:r>
            <a:r>
              <a:rPr lang="zh-CN" altLang="en-US" sz="2600" b="1" dirty="0">
                <a:latin typeface="Times New Roman" panose="02020603050405020304" charset="0"/>
              </a:rPr>
              <a:t>个</a:t>
            </a:r>
            <a:r>
              <a:rPr lang="en-US" altLang="zh-CN" sz="2600" b="1" dirty="0">
                <a:latin typeface="Times New Roman" panose="02020603050405020304" charset="0"/>
              </a:rPr>
              <a:t>,</a:t>
            </a:r>
            <a:endParaRPr lang="en-US" altLang="zh-CN" sz="2600" b="1" dirty="0">
              <a:latin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>
                <a:latin typeface="Times New Roman" panose="02020603050405020304" charset="0"/>
              </a:rPr>
              <a:t>A</a:t>
            </a:r>
            <a:r>
              <a:rPr lang="zh-CN" altLang="en-US" sz="2600" b="1" dirty="0">
                <a:latin typeface="Times New Roman" panose="02020603050405020304" charset="0"/>
              </a:rPr>
              <a:t>的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charset="0"/>
              </a:rPr>
              <a:t>非空真子集有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charset="0"/>
              </a:rPr>
              <a:t>2</a:t>
            </a:r>
            <a:r>
              <a:rPr lang="en-US" altLang="zh-CN" sz="2600" b="1" i="1" baseline="30000" dirty="0">
                <a:solidFill>
                  <a:srgbClr val="C00000"/>
                </a:solidFill>
                <a:latin typeface="Times New Roman" panose="02020603050405020304" charset="0"/>
              </a:rPr>
              <a:t>n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charset="0"/>
              </a:rPr>
              <a:t>-2</a:t>
            </a:r>
            <a:r>
              <a:rPr lang="zh-CN" altLang="en-US" sz="2600" b="1" dirty="0">
                <a:latin typeface="Times New Roman" panose="02020603050405020304" charset="0"/>
              </a:rPr>
              <a:t>个</a:t>
            </a:r>
            <a:r>
              <a:rPr lang="en-US" altLang="zh-CN" sz="2600" b="1" dirty="0">
                <a:latin typeface="Times New Roman" panose="02020603050405020304" charset="0"/>
              </a:rPr>
              <a:t>(</a:t>
            </a:r>
            <a:r>
              <a:rPr lang="en-US" altLang="zh-CN" sz="2600" b="1" i="1" dirty="0">
                <a:latin typeface="Times New Roman" panose="02020603050405020304" charset="0"/>
              </a:rPr>
              <a:t>n</a:t>
            </a:r>
            <a:r>
              <a:rPr lang="en-US" altLang="zh-CN" sz="2600" b="1" dirty="0">
                <a:latin typeface="Times New Roman" panose="02020603050405020304" charset="0"/>
              </a:rPr>
              <a:t>≥1).</a:t>
            </a:r>
            <a:endParaRPr lang="en-US" altLang="zh-CN" sz="2600" b="1" dirty="0">
              <a:solidFill>
                <a:srgbClr val="0070C0"/>
              </a:solidFill>
              <a:latin typeface="Times New Roman" panose="02020603050405020304" charset="0"/>
            </a:endParaRPr>
          </a:p>
        </p:txBody>
      </p:sp>
    </p:spTree>
    <p:custDataLst>
      <p:tags r:id="rId18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6850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graphicFrame>
        <p:nvGraphicFramePr>
          <p:cNvPr id="3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3268" y="955358"/>
          <a:ext cx="9352915" cy="211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229100" imgH="952500" progId="Equation.KSEE3">
                  <p:embed/>
                </p:oleObj>
              </mc:Choice>
              <mc:Fallback>
                <p:oleObj name="" r:id="rId3" imgW="4229100" imgH="952500" progId="Equation.KSEE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268" y="955358"/>
                        <a:ext cx="9352915" cy="2118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06820" y="1994535"/>
            <a:ext cx="1615440" cy="7289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93539" name="文本框 1"/>
          <p:cNvSpPr txBox="1"/>
          <p:nvPr>
            <p:custDataLst>
              <p:tags r:id="rId5"/>
            </p:custDataLst>
          </p:nvPr>
        </p:nvSpPr>
        <p:spPr>
          <a:xfrm>
            <a:off x="1096963" y="171450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元素个数与子集个数的关系</a:t>
            </a:r>
            <a:endParaRPr lang="zh-CN" altLang="en-US" sz="3600" b="1" dirty="0">
              <a:solidFill>
                <a:srgbClr val="B285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6850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graphicFrame>
        <p:nvGraphicFramePr>
          <p:cNvPr id="20685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7390" y="955675"/>
          <a:ext cx="10147935" cy="114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3949700" imgH="444500" progId="Equation.KSEE3">
                  <p:embed/>
                </p:oleObj>
              </mc:Choice>
              <mc:Fallback>
                <p:oleObj name="" r:id="rId3" imgW="3949700" imgH="444500" progId="Equation.KSEE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7390" y="955675"/>
                        <a:ext cx="10147935" cy="1149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7553" y="3222625"/>
          <a:ext cx="1008761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4216400" imgH="457200" progId="Equation.KSEE3">
                  <p:embed/>
                </p:oleObj>
              </mc:Choice>
              <mc:Fallback>
                <p:oleObj name="" r:id="rId5" imgW="4216400" imgH="4572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553" y="3222625"/>
                        <a:ext cx="1008761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1096963" y="171450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习题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</p:spTree>
    <p:custDataLst>
      <p:tags r:id="rId8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6850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206851" name="文本框 1"/>
          <p:cNvSpPr txBox="1"/>
          <p:nvPr>
            <p:custDataLst>
              <p:tags r:id="rId3"/>
            </p:custDataLst>
          </p:nvPr>
        </p:nvSpPr>
        <p:spPr>
          <a:xfrm>
            <a:off x="1096963" y="171450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习题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20480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800" y="1030605"/>
          <a:ext cx="10362565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4" imgW="4330700" imgH="482600" progId="Equation.KSEE3">
                  <p:embed/>
                </p:oleObj>
              </mc:Choice>
              <mc:Fallback>
                <p:oleObj name="" r:id="rId4" imgW="4330700" imgH="4826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800" y="1030605"/>
                        <a:ext cx="10362565" cy="1160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墨迹 1"/>
              <p14:cNvContentPartPr/>
              <p14:nvPr/>
            </p14:nvContentPartPr>
            <p14:xfrm>
              <a:off x="8306435" y="1767840"/>
              <a:ext cx="178435" cy="2857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7"/>
            </p:blipFill>
            <p:spPr>
              <a:xfrm>
                <a:off x="8306435" y="1767840"/>
                <a:ext cx="17843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8565515" y="1624965"/>
              <a:ext cx="133985" cy="1962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9"/>
            </p:blipFill>
            <p:spPr>
              <a:xfrm>
                <a:off x="8565515" y="1624965"/>
                <a:ext cx="13398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" name="墨迹 3"/>
              <p14:cNvContentPartPr/>
              <p14:nvPr/>
            </p14:nvContentPartPr>
            <p14:xfrm>
              <a:off x="8726170" y="1866265"/>
              <a:ext cx="98425" cy="889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1"/>
            </p:blipFill>
            <p:spPr>
              <a:xfrm>
                <a:off x="8726170" y="1866265"/>
                <a:ext cx="9842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" name="墨迹 4"/>
              <p14:cNvContentPartPr/>
              <p14:nvPr/>
            </p14:nvContentPartPr>
            <p14:xfrm>
              <a:off x="8752840" y="1937385"/>
              <a:ext cx="142875" cy="177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3"/>
            </p:blipFill>
            <p:spPr>
              <a:xfrm>
                <a:off x="8752840" y="193738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" name="墨迹 5"/>
              <p14:cNvContentPartPr/>
              <p14:nvPr/>
            </p14:nvContentPartPr>
            <p14:xfrm>
              <a:off x="8994140" y="1830070"/>
              <a:ext cx="241300" cy="1879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5"/>
            </p:blipFill>
            <p:spPr>
              <a:xfrm>
                <a:off x="8994140" y="1830070"/>
                <a:ext cx="24130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7" name="墨迹 6"/>
              <p14:cNvContentPartPr/>
              <p14:nvPr/>
            </p14:nvContentPartPr>
            <p14:xfrm>
              <a:off x="9833610" y="1785620"/>
              <a:ext cx="89535" cy="177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7"/>
            </p:blipFill>
            <p:spPr>
              <a:xfrm>
                <a:off x="9833610" y="1785620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8" name="墨迹 7"/>
              <p14:cNvContentPartPr/>
              <p14:nvPr/>
            </p14:nvContentPartPr>
            <p14:xfrm>
              <a:off x="9780270" y="1892935"/>
              <a:ext cx="26670" cy="9779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9"/>
            </p:blipFill>
            <p:spPr>
              <a:xfrm>
                <a:off x="9780270" y="1892935"/>
                <a:ext cx="2667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9949815" y="2009140"/>
              <a:ext cx="1778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9949815" y="20091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10154920" y="1767840"/>
              <a:ext cx="187960" cy="2946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10154920" y="1767840"/>
                <a:ext cx="18796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10396220" y="1875155"/>
              <a:ext cx="133985" cy="889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10396220" y="187515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10414000" y="1964055"/>
              <a:ext cx="223520" cy="177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10414000" y="1964055"/>
                <a:ext cx="22352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10709275" y="1812290"/>
              <a:ext cx="106680" cy="37528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10709275" y="1812290"/>
                <a:ext cx="10668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3715385" y="2562225"/>
              <a:ext cx="62230" cy="10731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3715385" y="2562225"/>
                <a:ext cx="6223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3528060" y="2464435"/>
              <a:ext cx="356870" cy="32131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3528060" y="2464435"/>
                <a:ext cx="35687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4036695" y="2571750"/>
              <a:ext cx="259080" cy="21399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4036695" y="2571750"/>
                <a:ext cx="25908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4376420" y="2607310"/>
              <a:ext cx="107315" cy="889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4376420" y="2607310"/>
                <a:ext cx="1073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4367530" y="2651760"/>
              <a:ext cx="205105" cy="44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4367530" y="2651760"/>
                <a:ext cx="20510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4599305" y="2571750"/>
              <a:ext cx="179070" cy="16954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4599305" y="2571750"/>
                <a:ext cx="1790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4787265" y="2553335"/>
              <a:ext cx="384175" cy="2768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4787265" y="2553335"/>
                <a:ext cx="38417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5332095" y="2759075"/>
              <a:ext cx="1778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1"/>
            </p:blipFill>
            <p:spPr>
              <a:xfrm>
                <a:off x="5332095" y="27590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5921375" y="2589530"/>
              <a:ext cx="205740" cy="23177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5921375" y="2589530"/>
                <a:ext cx="20574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5930265" y="2589530"/>
              <a:ext cx="187960" cy="21399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5930265" y="2589530"/>
                <a:ext cx="18796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6144895" y="2669540"/>
              <a:ext cx="80010" cy="889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6144895" y="2669540"/>
                <a:ext cx="800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6144895" y="2741295"/>
              <a:ext cx="133985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6144895" y="2741295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6350000" y="2642870"/>
              <a:ext cx="375285" cy="355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6350000" y="2642870"/>
                <a:ext cx="37528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6483985" y="2419350"/>
              <a:ext cx="62865" cy="20574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6483985" y="2419350"/>
                <a:ext cx="6286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6386195" y="2705100"/>
              <a:ext cx="187325" cy="241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6386195" y="2705100"/>
                <a:ext cx="1873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7324090" y="2607310"/>
              <a:ext cx="222885" cy="285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7324090" y="2607310"/>
                <a:ext cx="22288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7493635" y="2660650"/>
              <a:ext cx="44450" cy="23241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7493635" y="2660650"/>
                <a:ext cx="4445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7412990" y="2750185"/>
              <a:ext cx="142875" cy="889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7412990" y="2750185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7609840" y="2714625"/>
              <a:ext cx="80010" cy="1778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7609840" y="2714625"/>
                <a:ext cx="8001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7618730" y="2785745"/>
              <a:ext cx="116205" cy="889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7618730" y="278574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7823835" y="2482215"/>
              <a:ext cx="187960" cy="5715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7823835" y="2482215"/>
                <a:ext cx="18796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7931150" y="2687320"/>
              <a:ext cx="384175" cy="2730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7931150" y="2687320"/>
                <a:ext cx="384175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8109585" y="2455545"/>
              <a:ext cx="62865" cy="16954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8109585" y="2455545"/>
                <a:ext cx="6286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7994015" y="2776855"/>
              <a:ext cx="133985" cy="1873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7994015" y="2776855"/>
                <a:ext cx="13398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8386445" y="2392680"/>
              <a:ext cx="98425" cy="8128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8386445" y="2392680"/>
                <a:ext cx="98425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3876040" y="1624965"/>
              <a:ext cx="303530" cy="67881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3876040" y="1624965"/>
                <a:ext cx="30353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3528060" y="3115945"/>
              <a:ext cx="196215" cy="16065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3528060" y="3115945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3429635" y="3027045"/>
              <a:ext cx="375285" cy="40195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3429635" y="3027045"/>
                <a:ext cx="375285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4108450" y="3232150"/>
              <a:ext cx="222885" cy="92011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4108450" y="3232150"/>
                <a:ext cx="222885" cy="920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4367530" y="3249930"/>
              <a:ext cx="241300" cy="21463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4367530" y="3249930"/>
                <a:ext cx="2413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4688840" y="3295015"/>
              <a:ext cx="116205" cy="1778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4688840" y="3295015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4715510" y="3357245"/>
              <a:ext cx="196850" cy="1778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4715510" y="335724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4697730" y="3214370"/>
              <a:ext cx="80645" cy="3302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4697730" y="3214370"/>
                <a:ext cx="8064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4974590" y="3303905"/>
              <a:ext cx="142875" cy="14287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4974590" y="3303905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墨迹 49"/>
              <p14:cNvContentPartPr/>
              <p14:nvPr/>
            </p14:nvContentPartPr>
            <p14:xfrm>
              <a:off x="4322445" y="3768090"/>
              <a:ext cx="286385" cy="2413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4322445" y="3768090"/>
                <a:ext cx="28638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墨迹 50"/>
              <p14:cNvContentPartPr/>
              <p14:nvPr/>
            </p14:nvContentPartPr>
            <p14:xfrm>
              <a:off x="4662170" y="3848100"/>
              <a:ext cx="133985" cy="95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4662170" y="3848100"/>
                <a:ext cx="13398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2" name="墨迹 51"/>
              <p14:cNvContentPartPr/>
              <p14:nvPr/>
            </p14:nvContentPartPr>
            <p14:xfrm>
              <a:off x="4662170" y="3875405"/>
              <a:ext cx="384175" cy="12509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4662170" y="3875405"/>
                <a:ext cx="3841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3" name="墨迹 52"/>
              <p14:cNvContentPartPr/>
              <p14:nvPr/>
            </p14:nvContentPartPr>
            <p14:xfrm>
              <a:off x="6090920" y="3562350"/>
              <a:ext cx="267970" cy="22352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6090920" y="3562350"/>
                <a:ext cx="26797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4" name="墨迹 53"/>
              <p14:cNvContentPartPr/>
              <p14:nvPr/>
            </p14:nvContentPartPr>
            <p14:xfrm>
              <a:off x="6403975" y="3642995"/>
              <a:ext cx="133985" cy="2667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6403975" y="3642995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5" name="墨迹 54"/>
              <p14:cNvContentPartPr/>
              <p14:nvPr/>
            </p14:nvContentPartPr>
            <p14:xfrm>
              <a:off x="6386195" y="3741420"/>
              <a:ext cx="178435" cy="36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6386195" y="3741420"/>
                <a:ext cx="1784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6" name="墨迹 55"/>
              <p14:cNvContentPartPr/>
              <p14:nvPr/>
            </p14:nvContentPartPr>
            <p14:xfrm>
              <a:off x="6680835" y="3562350"/>
              <a:ext cx="169545" cy="2413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0"/>
            </p:blipFill>
            <p:spPr>
              <a:xfrm>
                <a:off x="6680835" y="3562350"/>
                <a:ext cx="16954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7" name="墨迹 56"/>
              <p14:cNvContentPartPr/>
              <p14:nvPr/>
            </p14:nvContentPartPr>
            <p14:xfrm>
              <a:off x="7082790" y="3455670"/>
              <a:ext cx="187325" cy="5334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2"/>
            </p:blipFill>
            <p:spPr>
              <a:xfrm>
                <a:off x="7082790" y="3455670"/>
                <a:ext cx="18732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8" name="墨迹 57"/>
              <p14:cNvContentPartPr/>
              <p14:nvPr/>
            </p14:nvContentPartPr>
            <p14:xfrm>
              <a:off x="6975475" y="3589655"/>
              <a:ext cx="187325" cy="23177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4"/>
            </p:blipFill>
            <p:spPr>
              <a:xfrm>
                <a:off x="6975475" y="3589655"/>
                <a:ext cx="18732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59" name="墨迹 58"/>
              <p14:cNvContentPartPr/>
              <p14:nvPr/>
            </p14:nvContentPartPr>
            <p14:xfrm>
              <a:off x="7127240" y="3357245"/>
              <a:ext cx="250190" cy="51816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6"/>
            </p:blipFill>
            <p:spPr>
              <a:xfrm>
                <a:off x="7127240" y="3357245"/>
                <a:ext cx="250190" cy="51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0" name="墨迹 59"/>
              <p14:cNvContentPartPr/>
              <p14:nvPr/>
            </p14:nvContentPartPr>
            <p14:xfrm>
              <a:off x="7171690" y="3535680"/>
              <a:ext cx="161290" cy="21463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8"/>
            </p:blipFill>
            <p:spPr>
              <a:xfrm>
                <a:off x="7171690" y="3535680"/>
                <a:ext cx="16129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1" name="墨迹 60"/>
              <p14:cNvContentPartPr/>
              <p14:nvPr/>
            </p14:nvContentPartPr>
            <p14:xfrm>
              <a:off x="7252335" y="3330575"/>
              <a:ext cx="26670" cy="2667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0"/>
            </p:blipFill>
            <p:spPr>
              <a:xfrm>
                <a:off x="7252335" y="3330575"/>
                <a:ext cx="266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2" name="墨迹 61"/>
              <p14:cNvContentPartPr/>
              <p14:nvPr/>
            </p14:nvContentPartPr>
            <p14:xfrm>
              <a:off x="7520305" y="3544570"/>
              <a:ext cx="241300" cy="22352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2"/>
            </p:blipFill>
            <p:spPr>
              <a:xfrm>
                <a:off x="7520305" y="3544570"/>
                <a:ext cx="24130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3" name="墨迹 62"/>
              <p14:cNvContentPartPr/>
              <p14:nvPr/>
            </p14:nvContentPartPr>
            <p14:xfrm>
              <a:off x="7832725" y="3571875"/>
              <a:ext cx="89535" cy="1778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4"/>
            </p:blipFill>
            <p:spPr>
              <a:xfrm>
                <a:off x="7832725" y="3571875"/>
                <a:ext cx="895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4" name="墨迹 63"/>
              <p14:cNvContentPartPr/>
              <p14:nvPr/>
            </p14:nvContentPartPr>
            <p14:xfrm>
              <a:off x="7814945" y="3625215"/>
              <a:ext cx="142875" cy="2667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6"/>
            </p:blipFill>
            <p:spPr>
              <a:xfrm>
                <a:off x="7814945" y="3625215"/>
                <a:ext cx="14287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5" name="墨迹 64"/>
              <p14:cNvContentPartPr/>
              <p14:nvPr/>
            </p14:nvContentPartPr>
            <p14:xfrm>
              <a:off x="8091805" y="3410585"/>
              <a:ext cx="232410" cy="36639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8"/>
            </p:blipFill>
            <p:spPr>
              <a:xfrm>
                <a:off x="8091805" y="3410585"/>
                <a:ext cx="232410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6" name="墨迹 65"/>
              <p14:cNvContentPartPr/>
              <p14:nvPr/>
            </p14:nvContentPartPr>
            <p14:xfrm>
              <a:off x="8467090" y="3634105"/>
              <a:ext cx="17780" cy="36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1"/>
            </p:blipFill>
            <p:spPr>
              <a:xfrm>
                <a:off x="8467090" y="36341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2313305" y="2071370"/>
              <a:ext cx="1321435" cy="8953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2313305" y="2071370"/>
                <a:ext cx="132143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4117340" y="1847850"/>
              <a:ext cx="187325" cy="1524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4117340" y="1847850"/>
                <a:ext cx="18732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4385310" y="1928495"/>
              <a:ext cx="17780" cy="89535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4385310" y="1928495"/>
                <a:ext cx="1778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4545965" y="1803400"/>
              <a:ext cx="169545" cy="17843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4545965" y="1803400"/>
                <a:ext cx="1695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4796155" y="1981835"/>
              <a:ext cx="35560" cy="45085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4796155" y="1981835"/>
                <a:ext cx="3556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4939030" y="1750060"/>
              <a:ext cx="223520" cy="29464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4939030" y="1750060"/>
                <a:ext cx="22352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5287645" y="1553210"/>
              <a:ext cx="97790" cy="75946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5287645" y="1553210"/>
                <a:ext cx="97790" cy="759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3456305" y="2446655"/>
              <a:ext cx="259080" cy="3746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3456305" y="2446655"/>
                <a:ext cx="25908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3545840" y="2446655"/>
              <a:ext cx="106680" cy="437515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3545840" y="2446655"/>
                <a:ext cx="10668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3482975" y="2616200"/>
              <a:ext cx="348615" cy="5334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3482975" y="2616200"/>
                <a:ext cx="348615" cy="53340"/>
              </a:xfrm>
              <a:prstGeom prst="rect"/>
            </p:spPr>
          </p:pic>
        </mc:Fallback>
      </mc:AlternateContent>
    </p:spTree>
    <p:custDataLst>
      <p:tags r:id="rId150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6850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206851" name="文本框 1"/>
          <p:cNvSpPr txBox="1"/>
          <p:nvPr>
            <p:custDataLst>
              <p:tags r:id="rId3"/>
            </p:custDataLst>
          </p:nvPr>
        </p:nvSpPr>
        <p:spPr>
          <a:xfrm>
            <a:off x="1096963" y="171450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习题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20480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536" y="-468630"/>
          <a:ext cx="9968865" cy="547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4" imgW="4165600" imgH="2273300" progId="Equation.KSEE3">
                  <p:embed/>
                </p:oleObj>
              </mc:Choice>
              <mc:Fallback>
                <p:oleObj name="" r:id="rId4" imgW="4165600" imgH="22733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536" y="-468630"/>
                        <a:ext cx="9968865" cy="5472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墨迹 1"/>
              <p14:cNvContentPartPr/>
              <p14:nvPr/>
            </p14:nvContentPartPr>
            <p14:xfrm>
              <a:off x="3777615" y="1928495"/>
              <a:ext cx="544830" cy="8953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7"/>
            </p:blipFill>
            <p:spPr>
              <a:xfrm>
                <a:off x="3777615" y="1928495"/>
                <a:ext cx="54483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4572635" y="2018030"/>
              <a:ext cx="2170430" cy="7112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9"/>
            </p:blipFill>
            <p:spPr>
              <a:xfrm>
                <a:off x="4572635" y="2018030"/>
                <a:ext cx="217043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" name="墨迹 3"/>
              <p14:cNvContentPartPr/>
              <p14:nvPr/>
            </p14:nvContentPartPr>
            <p14:xfrm>
              <a:off x="7065010" y="1669415"/>
              <a:ext cx="169545" cy="25019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1"/>
            </p:blipFill>
            <p:spPr>
              <a:xfrm>
                <a:off x="7065010" y="1669415"/>
                <a:ext cx="16954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" name="墨迹 4"/>
              <p14:cNvContentPartPr/>
              <p14:nvPr/>
            </p14:nvContentPartPr>
            <p14:xfrm>
              <a:off x="7296785" y="1482090"/>
              <a:ext cx="170180" cy="23241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3"/>
            </p:blipFill>
            <p:spPr>
              <a:xfrm>
                <a:off x="7296785" y="1482090"/>
                <a:ext cx="17018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" name="墨迹 5"/>
              <p14:cNvContentPartPr/>
              <p14:nvPr/>
            </p14:nvContentPartPr>
            <p14:xfrm>
              <a:off x="7493635" y="1741170"/>
              <a:ext cx="160655" cy="177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5"/>
            </p:blipFill>
            <p:spPr>
              <a:xfrm>
                <a:off x="7493635" y="174117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7" name="墨迹 6"/>
              <p14:cNvContentPartPr/>
              <p14:nvPr/>
            </p14:nvContentPartPr>
            <p14:xfrm>
              <a:off x="7636510" y="1642745"/>
              <a:ext cx="250190" cy="2768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7"/>
            </p:blipFill>
            <p:spPr>
              <a:xfrm>
                <a:off x="7636510" y="1642745"/>
                <a:ext cx="25019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8" name="墨迹 7"/>
              <p14:cNvContentPartPr/>
              <p14:nvPr/>
            </p14:nvContentPartPr>
            <p14:xfrm>
              <a:off x="8020685" y="1723390"/>
              <a:ext cx="169545" cy="177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9"/>
            </p:blipFill>
            <p:spPr>
              <a:xfrm>
                <a:off x="8020685" y="172339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8029575" y="1776730"/>
              <a:ext cx="213995" cy="44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8029575" y="1776730"/>
                <a:ext cx="21399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8306435" y="1651635"/>
              <a:ext cx="187325" cy="1873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8306435" y="1651635"/>
                <a:ext cx="18732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8449310" y="1607185"/>
              <a:ext cx="187325" cy="31242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8449310" y="1607185"/>
                <a:ext cx="18732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8556625" y="1678305"/>
              <a:ext cx="106680" cy="3619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8556625" y="1678305"/>
                <a:ext cx="10668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5" name="墨迹 14"/>
              <p14:cNvContentPartPr/>
              <p14:nvPr/>
            </p14:nvContentPartPr>
            <p14:xfrm>
              <a:off x="8601075" y="1633855"/>
              <a:ext cx="294640" cy="16065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9"/>
            </p:blipFill>
            <p:spPr>
              <a:xfrm>
                <a:off x="8601075" y="1633855"/>
                <a:ext cx="294640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8708390" y="1687195"/>
              <a:ext cx="88900" cy="33972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8708390" y="1687195"/>
                <a:ext cx="88900" cy="339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8949690" y="1624965"/>
              <a:ext cx="133985" cy="25019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8949690" y="1624965"/>
                <a:ext cx="13398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9145905" y="1633855"/>
              <a:ext cx="116205" cy="5334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9145905" y="1633855"/>
                <a:ext cx="11620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9128125" y="1723390"/>
              <a:ext cx="35560" cy="25844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7"/>
            </p:blipFill>
            <p:spPr>
              <a:xfrm>
                <a:off x="9128125" y="1723390"/>
                <a:ext cx="3556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0" name="墨迹 19"/>
              <p14:cNvContentPartPr/>
              <p14:nvPr/>
            </p14:nvContentPartPr>
            <p14:xfrm>
              <a:off x="9315450" y="1642745"/>
              <a:ext cx="160655" cy="330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9"/>
            </p:blipFill>
            <p:spPr>
              <a:xfrm>
                <a:off x="9315450" y="1642745"/>
                <a:ext cx="16065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1" name="墨迹 20"/>
              <p14:cNvContentPartPr/>
              <p14:nvPr/>
            </p14:nvContentPartPr>
            <p14:xfrm>
              <a:off x="9476105" y="1901825"/>
              <a:ext cx="18415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1"/>
            </p:blipFill>
            <p:spPr>
              <a:xfrm>
                <a:off x="9476105" y="190182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2" name="墨迹 21"/>
              <p14:cNvContentPartPr/>
              <p14:nvPr/>
            </p14:nvContentPartPr>
            <p14:xfrm>
              <a:off x="6635750" y="1651635"/>
              <a:ext cx="71755" cy="16954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3"/>
            </p:blipFill>
            <p:spPr>
              <a:xfrm>
                <a:off x="6635750" y="1651635"/>
                <a:ext cx="717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3" name="墨迹 22"/>
              <p14:cNvContentPartPr/>
              <p14:nvPr/>
            </p14:nvContentPartPr>
            <p14:xfrm>
              <a:off x="6779260" y="1678305"/>
              <a:ext cx="8890" cy="14287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5"/>
            </p:blipFill>
            <p:spPr>
              <a:xfrm>
                <a:off x="6779260" y="1678305"/>
                <a:ext cx="889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4" name="墨迹 23"/>
              <p14:cNvContentPartPr/>
              <p14:nvPr/>
            </p14:nvContentPartPr>
            <p14:xfrm>
              <a:off x="6877050" y="1687195"/>
              <a:ext cx="53975" cy="1879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7"/>
            </p:blipFill>
            <p:spPr>
              <a:xfrm>
                <a:off x="6877050" y="1687195"/>
                <a:ext cx="539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5" name="墨迹 24"/>
              <p14:cNvContentPartPr/>
              <p14:nvPr/>
            </p14:nvContentPartPr>
            <p14:xfrm>
              <a:off x="732155" y="3562350"/>
              <a:ext cx="178435" cy="25019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9"/>
            </p:blipFill>
            <p:spPr>
              <a:xfrm>
                <a:off x="732155" y="3562350"/>
                <a:ext cx="17843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6" name="墨迹 25"/>
              <p14:cNvContentPartPr/>
              <p14:nvPr/>
            </p14:nvContentPartPr>
            <p14:xfrm>
              <a:off x="883920" y="3642995"/>
              <a:ext cx="160655" cy="15176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1"/>
            </p:blipFill>
            <p:spPr>
              <a:xfrm>
                <a:off x="883920" y="3642995"/>
                <a:ext cx="16065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7" name="墨迹 26"/>
              <p14:cNvContentPartPr/>
              <p14:nvPr/>
            </p14:nvContentPartPr>
            <p14:xfrm>
              <a:off x="1125220" y="3571875"/>
              <a:ext cx="80010" cy="285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3"/>
            </p:blipFill>
            <p:spPr>
              <a:xfrm>
                <a:off x="1125220" y="3571875"/>
                <a:ext cx="8001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8" name="墨迹 27"/>
              <p14:cNvContentPartPr/>
              <p14:nvPr/>
            </p14:nvContentPartPr>
            <p14:xfrm>
              <a:off x="1348105" y="3544570"/>
              <a:ext cx="62865" cy="32194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5"/>
            </p:blipFill>
            <p:spPr>
              <a:xfrm>
                <a:off x="1348105" y="3544570"/>
                <a:ext cx="62865" cy="3219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29" name="墨迹 28"/>
              <p14:cNvContentPartPr/>
              <p14:nvPr/>
            </p14:nvContentPartPr>
            <p14:xfrm>
              <a:off x="1553845" y="3446780"/>
              <a:ext cx="62230" cy="81216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7"/>
            </p:blipFill>
            <p:spPr>
              <a:xfrm>
                <a:off x="1553845" y="3446780"/>
                <a:ext cx="62230" cy="812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0" name="墨迹 29"/>
              <p14:cNvContentPartPr/>
              <p14:nvPr/>
            </p14:nvContentPartPr>
            <p14:xfrm>
              <a:off x="1491615" y="3634105"/>
              <a:ext cx="205105" cy="12509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9"/>
            </p:blipFill>
            <p:spPr>
              <a:xfrm>
                <a:off x="1491615" y="3634105"/>
                <a:ext cx="2051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1" name="墨迹 30"/>
              <p14:cNvContentPartPr/>
              <p14:nvPr/>
            </p14:nvContentPartPr>
            <p14:xfrm>
              <a:off x="1768475" y="3705225"/>
              <a:ext cx="17780" cy="36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1"/>
            </p:blipFill>
            <p:spPr>
              <a:xfrm>
                <a:off x="1768475" y="370522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2" name="墨迹 31"/>
              <p14:cNvContentPartPr/>
              <p14:nvPr/>
            </p14:nvContentPartPr>
            <p14:xfrm>
              <a:off x="1777365" y="3812540"/>
              <a:ext cx="1778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1777365" y="38125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1509395" y="2580640"/>
              <a:ext cx="991235" cy="8001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1509395" y="2580640"/>
                <a:ext cx="991235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6520180" y="3178810"/>
              <a:ext cx="955675" cy="12509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6520180" y="3178810"/>
                <a:ext cx="9556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2143125" y="3660775"/>
              <a:ext cx="36195" cy="1968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2143125" y="3660775"/>
                <a:ext cx="36195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1973580" y="3634105"/>
              <a:ext cx="321310" cy="31242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1973580" y="3634105"/>
                <a:ext cx="32131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2482850" y="3625215"/>
              <a:ext cx="71120" cy="3302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2482850" y="3625215"/>
                <a:ext cx="7112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2527300" y="3678555"/>
              <a:ext cx="160655" cy="25908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2527300" y="3678555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2759710" y="3723640"/>
              <a:ext cx="178435" cy="1778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2759710" y="372364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2777490" y="3776980"/>
              <a:ext cx="250190" cy="444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2777490" y="3776980"/>
                <a:ext cx="25019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3045460" y="3669665"/>
              <a:ext cx="321310" cy="22352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3045460" y="3669665"/>
                <a:ext cx="3213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3063240" y="3482340"/>
              <a:ext cx="259080" cy="73215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3063240" y="3482340"/>
                <a:ext cx="259080" cy="732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3420745" y="3705225"/>
              <a:ext cx="393065" cy="2857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3420745" y="3705225"/>
                <a:ext cx="3930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4474845" y="3696335"/>
              <a:ext cx="312420" cy="21463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4474845" y="3696335"/>
                <a:ext cx="31242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4876800" y="3741420"/>
              <a:ext cx="169545" cy="355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4876800" y="3741420"/>
                <a:ext cx="16954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5073015" y="3660775"/>
              <a:ext cx="44450" cy="30353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5073015" y="3660775"/>
                <a:ext cx="4445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5903595" y="3669665"/>
              <a:ext cx="196850" cy="18796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5903595" y="3669665"/>
                <a:ext cx="19685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6109335" y="3634105"/>
              <a:ext cx="267970" cy="2857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6109335" y="363410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6368415" y="3803650"/>
              <a:ext cx="196215" cy="444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6368415" y="3803650"/>
                <a:ext cx="19621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0" name="墨迹 49"/>
              <p14:cNvContentPartPr/>
              <p14:nvPr/>
            </p14:nvContentPartPr>
            <p14:xfrm>
              <a:off x="6439535" y="3732530"/>
              <a:ext cx="35560" cy="231775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8"/>
            </p:blipFill>
            <p:spPr>
              <a:xfrm>
                <a:off x="6439535" y="3732530"/>
                <a:ext cx="3556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1" name="墨迹 50"/>
              <p14:cNvContentPartPr/>
              <p14:nvPr/>
            </p14:nvContentPartPr>
            <p14:xfrm>
              <a:off x="6645275" y="3678555"/>
              <a:ext cx="26670" cy="26797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00"/>
            </p:blipFill>
            <p:spPr>
              <a:xfrm>
                <a:off x="6645275" y="3678555"/>
                <a:ext cx="266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2" name="墨迹 51"/>
              <p14:cNvContentPartPr/>
              <p14:nvPr/>
            </p14:nvContentPartPr>
            <p14:xfrm>
              <a:off x="5349875" y="3616325"/>
              <a:ext cx="250190" cy="21399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2"/>
            </p:blipFill>
            <p:spPr>
              <a:xfrm>
                <a:off x="5349875" y="3616325"/>
                <a:ext cx="25019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3" name="墨迹 52"/>
              <p14:cNvContentPartPr/>
              <p14:nvPr/>
            </p14:nvContentPartPr>
            <p14:xfrm>
              <a:off x="5367655" y="3812540"/>
              <a:ext cx="294640" cy="11620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4"/>
            </p:blipFill>
            <p:spPr>
              <a:xfrm>
                <a:off x="5367655" y="3812540"/>
                <a:ext cx="29464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4" name="墨迹 53"/>
              <p14:cNvContentPartPr/>
              <p14:nvPr/>
            </p14:nvContentPartPr>
            <p14:xfrm>
              <a:off x="7127240" y="3642995"/>
              <a:ext cx="160655" cy="2413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6"/>
            </p:blipFill>
            <p:spPr>
              <a:xfrm>
                <a:off x="7127240" y="3642995"/>
                <a:ext cx="16065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5" name="墨迹 54"/>
              <p14:cNvContentPartPr/>
              <p14:nvPr/>
            </p14:nvContentPartPr>
            <p14:xfrm>
              <a:off x="7153910" y="3776980"/>
              <a:ext cx="107315" cy="1778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8"/>
            </p:blipFill>
            <p:spPr>
              <a:xfrm>
                <a:off x="7153910" y="377698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6" name="墨迹 55"/>
              <p14:cNvContentPartPr/>
              <p14:nvPr/>
            </p14:nvContentPartPr>
            <p14:xfrm>
              <a:off x="7109460" y="3714750"/>
              <a:ext cx="312420" cy="45529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10"/>
            </p:blipFill>
            <p:spPr>
              <a:xfrm>
                <a:off x="7109460" y="3714750"/>
                <a:ext cx="312420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7" name="墨迹 56"/>
              <p14:cNvContentPartPr/>
              <p14:nvPr/>
            </p14:nvContentPartPr>
            <p14:xfrm>
              <a:off x="7600950" y="3723640"/>
              <a:ext cx="259080" cy="23177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2"/>
            </p:blipFill>
            <p:spPr>
              <a:xfrm>
                <a:off x="7600950" y="3723640"/>
                <a:ext cx="2590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8" name="墨迹 57"/>
              <p14:cNvContentPartPr/>
              <p14:nvPr/>
            </p14:nvContentPartPr>
            <p14:xfrm>
              <a:off x="7966710" y="3759200"/>
              <a:ext cx="170180" cy="98425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4"/>
            </p:blipFill>
            <p:spPr>
              <a:xfrm>
                <a:off x="7966710" y="3759200"/>
                <a:ext cx="1701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59" name="墨迹 58"/>
              <p14:cNvContentPartPr/>
              <p14:nvPr/>
            </p14:nvContentPartPr>
            <p14:xfrm>
              <a:off x="7975600" y="3919855"/>
              <a:ext cx="161290" cy="2667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6"/>
            </p:blipFill>
            <p:spPr>
              <a:xfrm>
                <a:off x="7975600" y="3919855"/>
                <a:ext cx="1612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0" name="墨迹 59"/>
              <p14:cNvContentPartPr/>
              <p14:nvPr/>
            </p14:nvContentPartPr>
            <p14:xfrm>
              <a:off x="8234680" y="3830320"/>
              <a:ext cx="151765" cy="1778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8"/>
            </p:blipFill>
            <p:spPr>
              <a:xfrm>
                <a:off x="8234680" y="383032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1" name="墨迹 60"/>
              <p14:cNvContentPartPr/>
              <p14:nvPr/>
            </p14:nvContentPartPr>
            <p14:xfrm>
              <a:off x="8422640" y="3741420"/>
              <a:ext cx="231775" cy="12509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20"/>
            </p:blipFill>
            <p:spPr>
              <a:xfrm>
                <a:off x="8422640" y="3741420"/>
                <a:ext cx="2317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2" name="墨迹 61"/>
              <p14:cNvContentPartPr/>
              <p14:nvPr/>
            </p14:nvContentPartPr>
            <p14:xfrm>
              <a:off x="8636635" y="3696335"/>
              <a:ext cx="339725" cy="30416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2"/>
            </p:blipFill>
            <p:spPr>
              <a:xfrm>
                <a:off x="8636635" y="3696335"/>
                <a:ext cx="339725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3" name="墨迹 62"/>
              <p14:cNvContentPartPr/>
              <p14:nvPr/>
            </p14:nvContentPartPr>
            <p14:xfrm>
              <a:off x="9003030" y="3964305"/>
              <a:ext cx="17780" cy="36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61"/>
            </p:blipFill>
            <p:spPr>
              <a:xfrm>
                <a:off x="9003030" y="39643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9476105" y="3696335"/>
              <a:ext cx="98425" cy="36639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9476105" y="3696335"/>
                <a:ext cx="9842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9476105" y="3785870"/>
              <a:ext cx="170180" cy="27686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9476105" y="3785870"/>
                <a:ext cx="1701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9726295" y="3750310"/>
              <a:ext cx="196850" cy="169545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9726295" y="3750310"/>
                <a:ext cx="19685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9744075" y="3973195"/>
              <a:ext cx="187960" cy="1778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9744075" y="3973195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10012045" y="3714750"/>
              <a:ext cx="214630" cy="34798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10012045" y="3714750"/>
                <a:ext cx="21463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10208895" y="3759200"/>
              <a:ext cx="8890" cy="34798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10208895" y="3759200"/>
                <a:ext cx="889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10083800" y="3928745"/>
              <a:ext cx="142875" cy="5334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10083800" y="3928745"/>
                <a:ext cx="1428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10387330" y="3964305"/>
              <a:ext cx="17780" cy="36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61"/>
            </p:blipFill>
            <p:spPr>
              <a:xfrm>
                <a:off x="10387330" y="396430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2" name="墨迹 71"/>
              <p14:cNvContentPartPr/>
              <p14:nvPr/>
            </p14:nvContentPartPr>
            <p14:xfrm>
              <a:off x="10298430" y="3785870"/>
              <a:ext cx="62230" cy="32131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0"/>
            </p:blipFill>
            <p:spPr>
              <a:xfrm>
                <a:off x="10298430" y="3785870"/>
                <a:ext cx="6223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3" name="墨迹 72"/>
              <p14:cNvContentPartPr/>
              <p14:nvPr/>
            </p14:nvContentPartPr>
            <p14:xfrm>
              <a:off x="10307320" y="3866515"/>
              <a:ext cx="71120" cy="133985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2"/>
            </p:blipFill>
            <p:spPr>
              <a:xfrm>
                <a:off x="10307320" y="3866515"/>
                <a:ext cx="7112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4" name="墨迹 73"/>
              <p14:cNvContentPartPr/>
              <p14:nvPr/>
            </p14:nvContentPartPr>
            <p14:xfrm>
              <a:off x="10325100" y="3687445"/>
              <a:ext cx="231775" cy="49149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4"/>
            </p:blipFill>
            <p:spPr>
              <a:xfrm>
                <a:off x="10325100" y="3687445"/>
                <a:ext cx="23177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5" name="墨迹 74"/>
              <p14:cNvContentPartPr/>
              <p14:nvPr/>
            </p14:nvContentPartPr>
            <p14:xfrm>
              <a:off x="10387330" y="3839210"/>
              <a:ext cx="125095" cy="21463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6"/>
            </p:blipFill>
            <p:spPr>
              <a:xfrm>
                <a:off x="10387330" y="3839210"/>
                <a:ext cx="12509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6" name="墨迹 75"/>
              <p14:cNvContentPartPr/>
              <p14:nvPr/>
            </p14:nvContentPartPr>
            <p14:xfrm>
              <a:off x="10467975" y="3687445"/>
              <a:ext cx="71120" cy="53975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8"/>
            </p:blipFill>
            <p:spPr>
              <a:xfrm>
                <a:off x="10467975" y="3687445"/>
                <a:ext cx="7112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7" name="墨迹 76"/>
              <p14:cNvContentPartPr/>
              <p14:nvPr/>
            </p14:nvContentPartPr>
            <p14:xfrm>
              <a:off x="10718165" y="3714750"/>
              <a:ext cx="71120" cy="2667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0"/>
            </p:blipFill>
            <p:spPr>
              <a:xfrm>
                <a:off x="10718165" y="3714750"/>
                <a:ext cx="711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78" name="墨迹 77"/>
              <p14:cNvContentPartPr/>
              <p14:nvPr/>
            </p14:nvContentPartPr>
            <p14:xfrm>
              <a:off x="10619740" y="3830320"/>
              <a:ext cx="232410" cy="22352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2"/>
            </p:blipFill>
            <p:spPr>
              <a:xfrm>
                <a:off x="10619740" y="3830320"/>
                <a:ext cx="2324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79" name="墨迹 78"/>
              <p14:cNvContentPartPr/>
              <p14:nvPr/>
            </p14:nvContentPartPr>
            <p14:xfrm>
              <a:off x="11075035" y="4009390"/>
              <a:ext cx="17780" cy="36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61"/>
            </p:blipFill>
            <p:spPr>
              <a:xfrm>
                <a:off x="11075035" y="400939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0" name="墨迹 79"/>
              <p14:cNvContentPartPr/>
              <p14:nvPr/>
            </p14:nvContentPartPr>
            <p14:xfrm>
              <a:off x="2018030" y="4392930"/>
              <a:ext cx="152400" cy="142875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5"/>
            </p:blipFill>
            <p:spPr>
              <a:xfrm>
                <a:off x="2018030" y="4392930"/>
                <a:ext cx="1524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1" name="墨迹 80"/>
              <p14:cNvContentPartPr/>
              <p14:nvPr/>
            </p14:nvContentPartPr>
            <p14:xfrm>
              <a:off x="1830705" y="4312920"/>
              <a:ext cx="401955" cy="3746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7"/>
            </p:blipFill>
            <p:spPr>
              <a:xfrm>
                <a:off x="1830705" y="4312920"/>
                <a:ext cx="401955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2" name="墨迹 81"/>
              <p14:cNvContentPartPr/>
              <p14:nvPr/>
            </p14:nvContentPartPr>
            <p14:xfrm>
              <a:off x="2465070" y="4170045"/>
              <a:ext cx="125095" cy="455295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9"/>
            </p:blipFill>
            <p:spPr>
              <a:xfrm>
                <a:off x="2465070" y="4170045"/>
                <a:ext cx="12509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3" name="墨迹 82"/>
              <p14:cNvContentPartPr/>
              <p14:nvPr/>
            </p14:nvContentPartPr>
            <p14:xfrm>
              <a:off x="2518410" y="4250055"/>
              <a:ext cx="178435" cy="31242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1"/>
            </p:blipFill>
            <p:spPr>
              <a:xfrm>
                <a:off x="2518410" y="4250055"/>
                <a:ext cx="17843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4" name="墨迹 83"/>
              <p14:cNvContentPartPr/>
              <p14:nvPr/>
            </p14:nvContentPartPr>
            <p14:xfrm>
              <a:off x="2741930" y="4357370"/>
              <a:ext cx="178435" cy="36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3"/>
            </p:blipFill>
            <p:spPr>
              <a:xfrm>
                <a:off x="2741930" y="4357370"/>
                <a:ext cx="17843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5" name="墨迹 84"/>
              <p14:cNvContentPartPr/>
              <p14:nvPr/>
            </p14:nvContentPartPr>
            <p14:xfrm>
              <a:off x="2741930" y="4446905"/>
              <a:ext cx="285750" cy="2667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5"/>
            </p:blipFill>
            <p:spPr>
              <a:xfrm>
                <a:off x="2741930" y="4446905"/>
                <a:ext cx="28575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6" name="墨迹 85"/>
              <p14:cNvContentPartPr/>
              <p14:nvPr/>
            </p14:nvContentPartPr>
            <p14:xfrm>
              <a:off x="2830830" y="4258945"/>
              <a:ext cx="71755" cy="384175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7"/>
            </p:blipFill>
            <p:spPr>
              <a:xfrm>
                <a:off x="2830830" y="4258945"/>
                <a:ext cx="7175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7" name="墨迹 86"/>
              <p14:cNvContentPartPr/>
              <p14:nvPr/>
            </p14:nvContentPartPr>
            <p14:xfrm>
              <a:off x="3081020" y="4348480"/>
              <a:ext cx="259080" cy="21399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9"/>
            </p:blipFill>
            <p:spPr>
              <a:xfrm>
                <a:off x="3081020" y="4348480"/>
                <a:ext cx="25908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8" name="墨迹 87"/>
              <p14:cNvContentPartPr/>
              <p14:nvPr/>
            </p14:nvContentPartPr>
            <p14:xfrm>
              <a:off x="3179445" y="4214495"/>
              <a:ext cx="133985" cy="50927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1"/>
            </p:blipFill>
            <p:spPr>
              <a:xfrm>
                <a:off x="3179445" y="4214495"/>
                <a:ext cx="133985" cy="5092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9" name="墨迹 88"/>
              <p14:cNvContentPartPr/>
              <p14:nvPr/>
            </p14:nvContentPartPr>
            <p14:xfrm>
              <a:off x="3438525" y="4321810"/>
              <a:ext cx="347980" cy="27686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3"/>
            </p:blipFill>
            <p:spPr>
              <a:xfrm>
                <a:off x="3438525" y="4321810"/>
                <a:ext cx="34798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0" name="墨迹 89"/>
              <p14:cNvContentPartPr/>
              <p14:nvPr/>
            </p14:nvContentPartPr>
            <p14:xfrm>
              <a:off x="4563745" y="4214495"/>
              <a:ext cx="321945" cy="3302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5"/>
            </p:blipFill>
            <p:spPr>
              <a:xfrm>
                <a:off x="4563745" y="4214495"/>
                <a:ext cx="32194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1" name="墨迹 90"/>
              <p14:cNvContentPartPr/>
              <p14:nvPr/>
            </p14:nvContentPartPr>
            <p14:xfrm>
              <a:off x="4939030" y="4392930"/>
              <a:ext cx="160655" cy="1778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7"/>
            </p:blipFill>
            <p:spPr>
              <a:xfrm>
                <a:off x="4939030" y="4392930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2" name="墨迹 91"/>
              <p14:cNvContentPartPr/>
              <p14:nvPr/>
            </p14:nvContentPartPr>
            <p14:xfrm>
              <a:off x="5162550" y="4276725"/>
              <a:ext cx="8890" cy="330835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9"/>
            </p:blipFill>
            <p:spPr>
              <a:xfrm>
                <a:off x="5162550" y="4276725"/>
                <a:ext cx="8890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3" name="墨迹 92"/>
              <p14:cNvContentPartPr/>
              <p14:nvPr/>
            </p14:nvContentPartPr>
            <p14:xfrm>
              <a:off x="5296535" y="4321810"/>
              <a:ext cx="205105" cy="125095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1"/>
            </p:blipFill>
            <p:spPr>
              <a:xfrm>
                <a:off x="5296535" y="4321810"/>
                <a:ext cx="20510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4" name="墨迹 93"/>
              <p14:cNvContentPartPr/>
              <p14:nvPr/>
            </p14:nvContentPartPr>
            <p14:xfrm>
              <a:off x="5591175" y="4312920"/>
              <a:ext cx="178435" cy="19621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3"/>
            </p:blipFill>
            <p:spPr>
              <a:xfrm>
                <a:off x="5591175" y="4312920"/>
                <a:ext cx="17843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5" name="墨迹 94"/>
              <p14:cNvContentPartPr/>
              <p14:nvPr/>
            </p14:nvContentPartPr>
            <p14:xfrm>
              <a:off x="5769610" y="4339590"/>
              <a:ext cx="285750" cy="151765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5"/>
            </p:blipFill>
            <p:spPr>
              <a:xfrm>
                <a:off x="5769610" y="4339590"/>
                <a:ext cx="28575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6" name="墨迹 95"/>
              <p14:cNvContentPartPr/>
              <p14:nvPr/>
            </p14:nvContentPartPr>
            <p14:xfrm>
              <a:off x="6064250" y="4348480"/>
              <a:ext cx="170180" cy="15176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7"/>
            </p:blipFill>
            <p:spPr>
              <a:xfrm>
                <a:off x="6064250" y="4348480"/>
                <a:ext cx="1701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7" name="墨迹 96"/>
              <p14:cNvContentPartPr/>
              <p14:nvPr/>
            </p14:nvContentPartPr>
            <p14:xfrm>
              <a:off x="6332220" y="4258945"/>
              <a:ext cx="26670" cy="29464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9"/>
            </p:blipFill>
            <p:spPr>
              <a:xfrm>
                <a:off x="6332220" y="4258945"/>
                <a:ext cx="2667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8" name="墨迹 97"/>
              <p14:cNvContentPartPr/>
              <p14:nvPr/>
            </p14:nvContentPartPr>
            <p14:xfrm>
              <a:off x="4215765" y="4339590"/>
              <a:ext cx="285750" cy="110744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1"/>
            </p:blipFill>
            <p:spPr>
              <a:xfrm>
                <a:off x="4215765" y="4339590"/>
                <a:ext cx="285750" cy="1107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9" name="墨迹 98"/>
              <p14:cNvContentPartPr/>
              <p14:nvPr/>
            </p14:nvContentPartPr>
            <p14:xfrm>
              <a:off x="9387205" y="2249805"/>
              <a:ext cx="2456180" cy="6286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3"/>
            </p:blipFill>
            <p:spPr>
              <a:xfrm>
                <a:off x="9387205" y="2249805"/>
                <a:ext cx="2456180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0" name="墨迹 99"/>
              <p14:cNvContentPartPr/>
              <p14:nvPr/>
            </p14:nvContentPartPr>
            <p14:xfrm>
              <a:off x="11548745" y="2205355"/>
              <a:ext cx="205105" cy="142875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5"/>
            </p:blipFill>
            <p:spPr>
              <a:xfrm>
                <a:off x="11548745" y="2205355"/>
                <a:ext cx="2051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1" name="墨迹 100"/>
              <p14:cNvContentPartPr/>
              <p14:nvPr/>
            </p14:nvContentPartPr>
            <p14:xfrm>
              <a:off x="10119360" y="2187575"/>
              <a:ext cx="360" cy="15176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7"/>
            </p:blipFill>
            <p:spPr>
              <a:xfrm>
                <a:off x="10119360" y="2187575"/>
                <a:ext cx="36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2" name="墨迹 101"/>
              <p14:cNvContentPartPr/>
              <p14:nvPr/>
            </p14:nvContentPartPr>
            <p14:xfrm>
              <a:off x="2867025" y="1330325"/>
              <a:ext cx="250190" cy="36576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9"/>
            </p:blipFill>
            <p:spPr>
              <a:xfrm>
                <a:off x="2867025" y="1330325"/>
                <a:ext cx="25019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3" name="墨迹 102"/>
              <p14:cNvContentPartPr/>
              <p14:nvPr/>
            </p14:nvContentPartPr>
            <p14:xfrm>
              <a:off x="3081020" y="1374775"/>
              <a:ext cx="8890" cy="32131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1"/>
            </p:blipFill>
            <p:spPr>
              <a:xfrm>
                <a:off x="3081020" y="1374775"/>
                <a:ext cx="889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" name="墨迹 103"/>
              <p14:cNvContentPartPr/>
              <p14:nvPr/>
            </p14:nvContentPartPr>
            <p14:xfrm>
              <a:off x="2955925" y="1517650"/>
              <a:ext cx="116205" cy="889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3"/>
            </p:blipFill>
            <p:spPr>
              <a:xfrm>
                <a:off x="2955925" y="151765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5" name="墨迹 104"/>
              <p14:cNvContentPartPr/>
              <p14:nvPr/>
            </p14:nvContentPartPr>
            <p14:xfrm>
              <a:off x="3134995" y="1473200"/>
              <a:ext cx="142875" cy="889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5"/>
            </p:blipFill>
            <p:spPr>
              <a:xfrm>
                <a:off x="3134995" y="147320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6" name="墨迹 105"/>
              <p14:cNvContentPartPr/>
              <p14:nvPr/>
            </p14:nvContentPartPr>
            <p14:xfrm>
              <a:off x="3161665" y="1535430"/>
              <a:ext cx="196215" cy="889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7"/>
            </p:blipFill>
            <p:spPr>
              <a:xfrm>
                <a:off x="3161665" y="1535430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7" name="墨迹 106"/>
              <p14:cNvContentPartPr/>
              <p14:nvPr/>
            </p14:nvContentPartPr>
            <p14:xfrm>
              <a:off x="3348990" y="1312545"/>
              <a:ext cx="169545" cy="437515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9"/>
            </p:blipFill>
            <p:spPr>
              <a:xfrm>
                <a:off x="3348990" y="1312545"/>
                <a:ext cx="169545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8" name="墨迹 107"/>
              <p14:cNvContentPartPr/>
              <p14:nvPr/>
            </p14:nvContentPartPr>
            <p14:xfrm>
              <a:off x="3465195" y="1437640"/>
              <a:ext cx="142875" cy="142875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11"/>
            </p:blipFill>
            <p:spPr>
              <a:xfrm>
                <a:off x="3465195" y="1437640"/>
                <a:ext cx="14287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9" name="墨迹 108"/>
              <p14:cNvContentPartPr/>
              <p14:nvPr/>
            </p14:nvContentPartPr>
            <p14:xfrm>
              <a:off x="3438525" y="1455420"/>
              <a:ext cx="142875" cy="151765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3"/>
            </p:blipFill>
            <p:spPr>
              <a:xfrm>
                <a:off x="3438525" y="1455420"/>
                <a:ext cx="14287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10" name="墨迹 109"/>
              <p14:cNvContentPartPr/>
              <p14:nvPr/>
            </p14:nvContentPartPr>
            <p14:xfrm>
              <a:off x="3670935" y="1321435"/>
              <a:ext cx="62230" cy="49974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5"/>
            </p:blipFill>
            <p:spPr>
              <a:xfrm>
                <a:off x="3670935" y="1321435"/>
                <a:ext cx="62230" cy="499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11" name="墨迹 110"/>
              <p14:cNvContentPartPr/>
              <p14:nvPr/>
            </p14:nvContentPartPr>
            <p14:xfrm>
              <a:off x="4447540" y="1455420"/>
              <a:ext cx="259080" cy="23177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7"/>
            </p:blipFill>
            <p:spPr>
              <a:xfrm>
                <a:off x="4447540" y="1455420"/>
                <a:ext cx="25908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12" name="墨迹 111"/>
              <p14:cNvContentPartPr/>
              <p14:nvPr/>
            </p14:nvContentPartPr>
            <p14:xfrm>
              <a:off x="4474845" y="1473200"/>
              <a:ext cx="213995" cy="26797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9"/>
            </p:blipFill>
            <p:spPr>
              <a:xfrm>
                <a:off x="4474845" y="1473200"/>
                <a:ext cx="2139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13" name="墨迹 112"/>
              <p14:cNvContentPartPr/>
              <p14:nvPr/>
            </p14:nvContentPartPr>
            <p14:xfrm>
              <a:off x="4313555" y="1437640"/>
              <a:ext cx="170180" cy="11557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21"/>
            </p:blipFill>
            <p:spPr>
              <a:xfrm>
                <a:off x="4313555" y="1437640"/>
                <a:ext cx="17018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14" name="墨迹 113"/>
              <p14:cNvContentPartPr/>
              <p14:nvPr/>
            </p14:nvContentPartPr>
            <p14:xfrm>
              <a:off x="4295775" y="1598295"/>
              <a:ext cx="71755" cy="1778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3"/>
            </p:blipFill>
            <p:spPr>
              <a:xfrm>
                <a:off x="4295775" y="1598295"/>
                <a:ext cx="717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15" name="墨迹 114"/>
              <p14:cNvContentPartPr/>
              <p14:nvPr/>
            </p14:nvContentPartPr>
            <p14:xfrm>
              <a:off x="3884930" y="1464310"/>
              <a:ext cx="196850" cy="1778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5"/>
            </p:blipFill>
            <p:spPr>
              <a:xfrm>
                <a:off x="3884930" y="146431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16" name="墨迹 115"/>
              <p14:cNvContentPartPr/>
              <p14:nvPr/>
            </p14:nvContentPartPr>
            <p14:xfrm>
              <a:off x="4018915" y="1383665"/>
              <a:ext cx="241300" cy="20574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7"/>
            </p:blipFill>
            <p:spPr>
              <a:xfrm>
                <a:off x="4018915" y="1383665"/>
                <a:ext cx="24130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17" name="墨迹 116"/>
              <p14:cNvContentPartPr/>
              <p14:nvPr/>
            </p14:nvContentPartPr>
            <p14:xfrm>
              <a:off x="5635625" y="1035685"/>
              <a:ext cx="232410" cy="33909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9"/>
            </p:blipFill>
            <p:spPr>
              <a:xfrm>
                <a:off x="5635625" y="1035685"/>
                <a:ext cx="23241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18" name="墨迹 117"/>
              <p14:cNvContentPartPr/>
              <p14:nvPr/>
            </p14:nvContentPartPr>
            <p14:xfrm>
              <a:off x="4760595" y="1464310"/>
              <a:ext cx="187325" cy="9779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31"/>
            </p:blipFill>
            <p:spPr>
              <a:xfrm>
                <a:off x="4760595" y="1464310"/>
                <a:ext cx="1873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19" name="墨迹 118"/>
              <p14:cNvContentPartPr/>
              <p14:nvPr/>
            </p14:nvContentPartPr>
            <p14:xfrm>
              <a:off x="4724400" y="1616075"/>
              <a:ext cx="179070" cy="889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3"/>
            </p:blipFill>
            <p:spPr>
              <a:xfrm>
                <a:off x="4724400" y="1616075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20" name="墨迹 119"/>
              <p14:cNvContentPartPr/>
              <p14:nvPr/>
            </p14:nvContentPartPr>
            <p14:xfrm>
              <a:off x="4983480" y="1410335"/>
              <a:ext cx="151765" cy="23241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5"/>
            </p:blipFill>
            <p:spPr>
              <a:xfrm>
                <a:off x="4983480" y="1410335"/>
                <a:ext cx="1517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21" name="墨迹 120"/>
              <p14:cNvContentPartPr/>
              <p14:nvPr/>
            </p14:nvContentPartPr>
            <p14:xfrm>
              <a:off x="5073015" y="1455420"/>
              <a:ext cx="133985" cy="889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7"/>
            </p:blipFill>
            <p:spPr>
              <a:xfrm>
                <a:off x="5073015" y="145542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22" name="墨迹 121"/>
              <p14:cNvContentPartPr/>
              <p14:nvPr/>
            </p14:nvContentPartPr>
            <p14:xfrm>
              <a:off x="5323205" y="1294765"/>
              <a:ext cx="80010" cy="517525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9"/>
            </p:blipFill>
            <p:spPr>
              <a:xfrm>
                <a:off x="5323205" y="1294765"/>
                <a:ext cx="80010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23" name="墨迹 122"/>
              <p14:cNvContentPartPr/>
              <p14:nvPr/>
            </p14:nvContentPartPr>
            <p14:xfrm>
              <a:off x="9869170" y="2455545"/>
              <a:ext cx="80645" cy="889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41"/>
            </p:blipFill>
            <p:spPr>
              <a:xfrm>
                <a:off x="9869170" y="2455545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24" name="墨迹 123"/>
              <p14:cNvContentPartPr/>
              <p14:nvPr/>
            </p14:nvContentPartPr>
            <p14:xfrm>
              <a:off x="10030460" y="2392680"/>
              <a:ext cx="258445" cy="17907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3"/>
            </p:blipFill>
            <p:spPr>
              <a:xfrm>
                <a:off x="10030460" y="2392680"/>
                <a:ext cx="25844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25" name="墨迹 124"/>
              <p14:cNvContentPartPr/>
              <p14:nvPr/>
            </p14:nvContentPartPr>
            <p14:xfrm>
              <a:off x="11191240" y="2205355"/>
              <a:ext cx="17780" cy="8064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5"/>
            </p:blipFill>
            <p:spPr>
              <a:xfrm>
                <a:off x="11191240" y="2205355"/>
                <a:ext cx="1778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26" name="墨迹 125"/>
              <p14:cNvContentPartPr/>
              <p14:nvPr/>
            </p14:nvContentPartPr>
            <p14:xfrm>
              <a:off x="11066145" y="2383790"/>
              <a:ext cx="142875" cy="23241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7"/>
            </p:blipFill>
            <p:spPr>
              <a:xfrm>
                <a:off x="11066145" y="2383790"/>
                <a:ext cx="14287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27" name="墨迹 126"/>
              <p14:cNvContentPartPr/>
              <p14:nvPr/>
            </p14:nvContentPartPr>
            <p14:xfrm>
              <a:off x="11129010" y="2410460"/>
              <a:ext cx="116205" cy="889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9"/>
            </p:blipFill>
            <p:spPr>
              <a:xfrm>
                <a:off x="11129010" y="241046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28" name="墨迹 127"/>
              <p14:cNvContentPartPr/>
              <p14:nvPr/>
            </p14:nvContentPartPr>
            <p14:xfrm>
              <a:off x="10066020" y="1884045"/>
              <a:ext cx="1160780" cy="464185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51"/>
            </p:blipFill>
            <p:spPr>
              <a:xfrm>
                <a:off x="10066020" y="1884045"/>
                <a:ext cx="1160780" cy="46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29" name="墨迹 128"/>
              <p14:cNvContentPartPr/>
              <p14:nvPr/>
            </p14:nvContentPartPr>
            <p14:xfrm>
              <a:off x="10280015" y="2240915"/>
              <a:ext cx="107315" cy="89535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3"/>
            </p:blipFill>
            <p:spPr>
              <a:xfrm>
                <a:off x="10280015" y="2240915"/>
                <a:ext cx="10731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30" name="墨迹 129"/>
              <p14:cNvContentPartPr/>
              <p14:nvPr/>
            </p14:nvContentPartPr>
            <p14:xfrm>
              <a:off x="10833735" y="2249805"/>
              <a:ext cx="125095" cy="89535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5"/>
            </p:blipFill>
            <p:spPr>
              <a:xfrm>
                <a:off x="10833735" y="2249805"/>
                <a:ext cx="12509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31" name="墨迹 130"/>
              <p14:cNvContentPartPr/>
              <p14:nvPr/>
            </p14:nvContentPartPr>
            <p14:xfrm>
              <a:off x="10316210" y="1964055"/>
              <a:ext cx="562610" cy="30353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7"/>
            </p:blipFill>
            <p:spPr>
              <a:xfrm>
                <a:off x="10316210" y="1964055"/>
                <a:ext cx="562610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32" name="墨迹 131"/>
              <p14:cNvContentPartPr/>
              <p14:nvPr/>
            </p14:nvContentPartPr>
            <p14:xfrm>
              <a:off x="4635500" y="4723765"/>
              <a:ext cx="276860" cy="27686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9"/>
            </p:blipFill>
            <p:spPr>
              <a:xfrm>
                <a:off x="4635500" y="4723765"/>
                <a:ext cx="276860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33" name="墨迹 132"/>
              <p14:cNvContentPartPr/>
              <p14:nvPr/>
            </p14:nvContentPartPr>
            <p14:xfrm>
              <a:off x="5001260" y="4839335"/>
              <a:ext cx="187960" cy="889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61"/>
            </p:blipFill>
            <p:spPr>
              <a:xfrm>
                <a:off x="5001260" y="4839335"/>
                <a:ext cx="1879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34" name="墨迹 133"/>
              <p14:cNvContentPartPr/>
              <p14:nvPr/>
            </p14:nvContentPartPr>
            <p14:xfrm>
              <a:off x="5224780" y="4741545"/>
              <a:ext cx="44450" cy="32131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3"/>
            </p:blipFill>
            <p:spPr>
              <a:xfrm>
                <a:off x="5224780" y="4741545"/>
                <a:ext cx="4445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35" name="墨迹 134"/>
              <p14:cNvContentPartPr/>
              <p14:nvPr/>
            </p14:nvContentPartPr>
            <p14:xfrm>
              <a:off x="5349875" y="4768215"/>
              <a:ext cx="178435" cy="178435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5"/>
            </p:blipFill>
            <p:spPr>
              <a:xfrm>
                <a:off x="5349875" y="4768215"/>
                <a:ext cx="17843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36" name="墨迹 135"/>
              <p14:cNvContentPartPr/>
              <p14:nvPr/>
            </p14:nvContentPartPr>
            <p14:xfrm>
              <a:off x="5430520" y="4902200"/>
              <a:ext cx="169545" cy="9842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7"/>
            </p:blipFill>
            <p:spPr>
              <a:xfrm>
                <a:off x="5430520" y="4902200"/>
                <a:ext cx="1695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37" name="墨迹 136"/>
              <p14:cNvContentPartPr/>
              <p14:nvPr/>
            </p14:nvContentPartPr>
            <p14:xfrm>
              <a:off x="5635625" y="4857750"/>
              <a:ext cx="160655" cy="2667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9"/>
            </p:blipFill>
            <p:spPr>
              <a:xfrm>
                <a:off x="5635625" y="4857750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38" name="墨迹 137"/>
              <p14:cNvContentPartPr/>
              <p14:nvPr/>
            </p14:nvContentPartPr>
            <p14:xfrm>
              <a:off x="5832475" y="4777105"/>
              <a:ext cx="196215" cy="15176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71"/>
            </p:blipFill>
            <p:spPr>
              <a:xfrm>
                <a:off x="5832475" y="4777105"/>
                <a:ext cx="19621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39" name="墨迹 138"/>
              <p14:cNvContentPartPr/>
              <p14:nvPr/>
            </p14:nvContentPartPr>
            <p14:xfrm>
              <a:off x="4545965" y="5259070"/>
              <a:ext cx="214630" cy="22352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3"/>
            </p:blipFill>
            <p:spPr>
              <a:xfrm>
                <a:off x="4545965" y="5259070"/>
                <a:ext cx="21463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40" name="墨迹 139"/>
              <p14:cNvContentPartPr/>
              <p14:nvPr/>
            </p14:nvContentPartPr>
            <p14:xfrm>
              <a:off x="4813935" y="5267960"/>
              <a:ext cx="241300" cy="20574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5"/>
            </p:blipFill>
            <p:spPr>
              <a:xfrm>
                <a:off x="4813935" y="5267960"/>
                <a:ext cx="24130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41" name="墨迹 140"/>
              <p14:cNvContentPartPr/>
              <p14:nvPr/>
            </p14:nvContentPartPr>
            <p14:xfrm>
              <a:off x="5081905" y="5321935"/>
              <a:ext cx="169545" cy="889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7"/>
            </p:blipFill>
            <p:spPr>
              <a:xfrm>
                <a:off x="5081905" y="5321935"/>
                <a:ext cx="1695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42" name="墨迹 141"/>
              <p14:cNvContentPartPr/>
              <p14:nvPr/>
            </p14:nvContentPartPr>
            <p14:xfrm>
              <a:off x="5153660" y="5250180"/>
              <a:ext cx="35560" cy="24130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9"/>
            </p:blipFill>
            <p:spPr>
              <a:xfrm>
                <a:off x="5153660" y="5250180"/>
                <a:ext cx="355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43" name="墨迹 142"/>
              <p14:cNvContentPartPr/>
              <p14:nvPr/>
            </p14:nvContentPartPr>
            <p14:xfrm>
              <a:off x="5332095" y="5241290"/>
              <a:ext cx="8890" cy="31242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81"/>
            </p:blipFill>
            <p:spPr>
              <a:xfrm>
                <a:off x="5332095" y="5241290"/>
                <a:ext cx="889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44" name="墨迹 143"/>
              <p14:cNvContentPartPr/>
              <p14:nvPr/>
            </p14:nvContentPartPr>
            <p14:xfrm>
              <a:off x="5474970" y="5232400"/>
              <a:ext cx="196215" cy="98425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3"/>
            </p:blipFill>
            <p:spPr>
              <a:xfrm>
                <a:off x="5474970" y="5232400"/>
                <a:ext cx="19621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45" name="墨迹 144"/>
              <p14:cNvContentPartPr/>
              <p14:nvPr/>
            </p14:nvContentPartPr>
            <p14:xfrm>
              <a:off x="5510530" y="5429250"/>
              <a:ext cx="151765" cy="36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5"/>
            </p:blipFill>
            <p:spPr>
              <a:xfrm>
                <a:off x="5510530" y="5429250"/>
                <a:ext cx="1517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46" name="墨迹 145"/>
              <p14:cNvContentPartPr/>
              <p14:nvPr/>
            </p14:nvContentPartPr>
            <p14:xfrm>
              <a:off x="5751830" y="5179060"/>
              <a:ext cx="107315" cy="31242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7"/>
            </p:blipFill>
            <p:spPr>
              <a:xfrm>
                <a:off x="5751830" y="5179060"/>
                <a:ext cx="10731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47" name="墨迹 146"/>
              <p14:cNvContentPartPr/>
              <p14:nvPr/>
            </p14:nvContentPartPr>
            <p14:xfrm>
              <a:off x="5822950" y="5187950"/>
              <a:ext cx="170180" cy="889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9"/>
            </p:blipFill>
            <p:spPr>
              <a:xfrm>
                <a:off x="5822950" y="518795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48" name="墨迹 147"/>
              <p14:cNvContentPartPr/>
              <p14:nvPr/>
            </p14:nvContentPartPr>
            <p14:xfrm>
              <a:off x="10467975" y="1937385"/>
              <a:ext cx="98425" cy="20574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91"/>
            </p:blipFill>
            <p:spPr>
              <a:xfrm>
                <a:off x="10467975" y="1937385"/>
                <a:ext cx="984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49" name="墨迹 148"/>
              <p14:cNvContentPartPr/>
              <p14:nvPr/>
            </p14:nvContentPartPr>
            <p14:xfrm>
              <a:off x="10485755" y="1946275"/>
              <a:ext cx="142875" cy="187325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93"/>
            </p:blipFill>
            <p:spPr>
              <a:xfrm>
                <a:off x="10485755" y="1946275"/>
                <a:ext cx="14287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50" name="墨迹 149"/>
              <p14:cNvContentPartPr/>
              <p14:nvPr/>
            </p14:nvContentPartPr>
            <p14:xfrm>
              <a:off x="10441305" y="1571625"/>
              <a:ext cx="231775" cy="222885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95"/>
            </p:blipFill>
            <p:spPr>
              <a:xfrm>
                <a:off x="10441305" y="1571625"/>
                <a:ext cx="231775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51" name="墨迹 150"/>
              <p14:cNvContentPartPr/>
              <p14:nvPr/>
            </p14:nvContentPartPr>
            <p14:xfrm>
              <a:off x="10673080" y="1589405"/>
              <a:ext cx="26670" cy="205105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97"/>
            </p:blipFill>
            <p:spPr>
              <a:xfrm>
                <a:off x="10673080" y="1589405"/>
                <a:ext cx="266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52" name="墨迹 151"/>
              <p14:cNvContentPartPr/>
              <p14:nvPr/>
            </p14:nvContentPartPr>
            <p14:xfrm>
              <a:off x="10547985" y="1669415"/>
              <a:ext cx="187960" cy="2667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99"/>
            </p:blipFill>
            <p:spPr>
              <a:xfrm>
                <a:off x="10547985" y="1669415"/>
                <a:ext cx="1879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53" name="墨迹 152"/>
              <p14:cNvContentPartPr/>
              <p14:nvPr/>
            </p14:nvContentPartPr>
            <p14:xfrm>
              <a:off x="10288905" y="2258695"/>
              <a:ext cx="53975" cy="45085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301"/>
            </p:blipFill>
            <p:spPr>
              <a:xfrm>
                <a:off x="10288905" y="2258695"/>
                <a:ext cx="5397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54" name="墨迹 153"/>
              <p14:cNvContentPartPr/>
              <p14:nvPr/>
            </p14:nvContentPartPr>
            <p14:xfrm>
              <a:off x="10843260" y="2258695"/>
              <a:ext cx="80010" cy="53975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303"/>
            </p:blipFill>
            <p:spPr>
              <a:xfrm>
                <a:off x="10843260" y="2258695"/>
                <a:ext cx="8001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55" name="墨迹 154"/>
              <p14:cNvContentPartPr/>
              <p14:nvPr/>
            </p14:nvContentPartPr>
            <p14:xfrm>
              <a:off x="6913245" y="4384040"/>
              <a:ext cx="321310" cy="115189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305"/>
            </p:blipFill>
            <p:spPr>
              <a:xfrm>
                <a:off x="6913245" y="4384040"/>
                <a:ext cx="321310" cy="1151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56" name="墨迹 155"/>
              <p14:cNvContentPartPr/>
              <p14:nvPr/>
            </p14:nvContentPartPr>
            <p14:xfrm>
              <a:off x="7332980" y="4348480"/>
              <a:ext cx="294640" cy="24130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307"/>
            </p:blipFill>
            <p:spPr>
              <a:xfrm>
                <a:off x="7332980" y="4348480"/>
                <a:ext cx="29464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57" name="墨迹 156"/>
              <p14:cNvContentPartPr/>
              <p14:nvPr/>
            </p14:nvContentPartPr>
            <p14:xfrm>
              <a:off x="7698740" y="4375150"/>
              <a:ext cx="116205" cy="116205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309"/>
            </p:blipFill>
            <p:spPr>
              <a:xfrm>
                <a:off x="7698740" y="4375150"/>
                <a:ext cx="11620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58" name="墨迹 157"/>
              <p14:cNvContentPartPr/>
              <p14:nvPr/>
            </p14:nvContentPartPr>
            <p14:xfrm>
              <a:off x="7931150" y="4384040"/>
              <a:ext cx="169545" cy="1778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311"/>
            </p:blipFill>
            <p:spPr>
              <a:xfrm>
                <a:off x="7931150" y="438404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59" name="墨迹 158"/>
              <p14:cNvContentPartPr/>
              <p14:nvPr/>
            </p14:nvContentPartPr>
            <p14:xfrm>
              <a:off x="8208010" y="4339590"/>
              <a:ext cx="232410" cy="151765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313"/>
            </p:blipFill>
            <p:spPr>
              <a:xfrm>
                <a:off x="8208010" y="4339590"/>
                <a:ext cx="23241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60" name="墨迹 159"/>
              <p14:cNvContentPartPr/>
              <p14:nvPr/>
            </p14:nvContentPartPr>
            <p14:xfrm>
              <a:off x="7296785" y="4750435"/>
              <a:ext cx="313055" cy="26797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315"/>
            </p:blipFill>
            <p:spPr>
              <a:xfrm>
                <a:off x="7296785" y="4750435"/>
                <a:ext cx="31305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61" name="墨迹 160"/>
              <p14:cNvContentPartPr/>
              <p14:nvPr/>
            </p14:nvContentPartPr>
            <p14:xfrm>
              <a:off x="7680960" y="4821555"/>
              <a:ext cx="142875" cy="107315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317"/>
            </p:blipFill>
            <p:spPr>
              <a:xfrm>
                <a:off x="7680960" y="4821555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62" name="墨迹 161"/>
              <p14:cNvContentPartPr/>
              <p14:nvPr/>
            </p14:nvContentPartPr>
            <p14:xfrm>
              <a:off x="7779385" y="4902200"/>
              <a:ext cx="142875" cy="98425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319"/>
            </p:blipFill>
            <p:spPr>
              <a:xfrm>
                <a:off x="7779385" y="4902200"/>
                <a:ext cx="14287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63" name="墨迹 162"/>
              <p14:cNvContentPartPr/>
              <p14:nvPr/>
            </p14:nvContentPartPr>
            <p14:xfrm>
              <a:off x="7984490" y="4875530"/>
              <a:ext cx="179070" cy="1778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321"/>
            </p:blipFill>
            <p:spPr>
              <a:xfrm>
                <a:off x="7984490" y="4875530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64" name="墨迹 163"/>
              <p14:cNvContentPartPr/>
              <p14:nvPr/>
            </p14:nvContentPartPr>
            <p14:xfrm>
              <a:off x="8199120" y="4768215"/>
              <a:ext cx="35560" cy="33020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323"/>
            </p:blipFill>
            <p:spPr>
              <a:xfrm>
                <a:off x="8199120" y="4768215"/>
                <a:ext cx="3556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65" name="墨迹 164"/>
              <p14:cNvContentPartPr/>
              <p14:nvPr/>
            </p14:nvContentPartPr>
            <p14:xfrm>
              <a:off x="7359650" y="5250180"/>
              <a:ext cx="285750" cy="285750"/>
            </p14:xfrm>
          </p:contentPart>
        </mc:Choice>
        <mc:Fallback xmlns="">
          <p:pic>
            <p:nvPicPr>
              <p:cNvPr id="165" name="墨迹 164"/>
            </p:nvPicPr>
            <p:blipFill>
              <a:blip r:embed="rId325"/>
            </p:blipFill>
            <p:spPr>
              <a:xfrm>
                <a:off x="7359650" y="5250180"/>
                <a:ext cx="2857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66" name="墨迹 165"/>
              <p14:cNvContentPartPr/>
              <p14:nvPr/>
            </p14:nvContentPartPr>
            <p14:xfrm>
              <a:off x="7770495" y="5267960"/>
              <a:ext cx="133985" cy="89535"/>
            </p14:xfrm>
          </p:contentPart>
        </mc:Choice>
        <mc:Fallback xmlns="">
          <p:pic>
            <p:nvPicPr>
              <p:cNvPr id="166" name="墨迹 165"/>
            </p:nvPicPr>
            <p:blipFill>
              <a:blip r:embed="rId327"/>
            </p:blipFill>
            <p:spPr>
              <a:xfrm>
                <a:off x="7770495" y="5267960"/>
                <a:ext cx="133985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67" name="墨迹 166"/>
              <p14:cNvContentPartPr/>
              <p14:nvPr/>
            </p14:nvContentPartPr>
            <p14:xfrm>
              <a:off x="7761605" y="5410835"/>
              <a:ext cx="125095" cy="45085"/>
            </p14:xfrm>
          </p:contentPart>
        </mc:Choice>
        <mc:Fallback xmlns="">
          <p:pic>
            <p:nvPicPr>
              <p:cNvPr id="167" name="墨迹 166"/>
            </p:nvPicPr>
            <p:blipFill>
              <a:blip r:embed="rId329"/>
            </p:blipFill>
            <p:spPr>
              <a:xfrm>
                <a:off x="7761605" y="5410835"/>
                <a:ext cx="12509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68" name="墨迹 167"/>
              <p14:cNvContentPartPr/>
              <p14:nvPr/>
            </p14:nvContentPartPr>
            <p14:xfrm>
              <a:off x="8047355" y="5357495"/>
              <a:ext cx="250190" cy="133985"/>
            </p14:xfrm>
          </p:contentPart>
        </mc:Choice>
        <mc:Fallback xmlns="">
          <p:pic>
            <p:nvPicPr>
              <p:cNvPr id="168" name="墨迹 167"/>
            </p:nvPicPr>
            <p:blipFill>
              <a:blip r:embed="rId331"/>
            </p:blipFill>
            <p:spPr>
              <a:xfrm>
                <a:off x="8047355" y="5357495"/>
                <a:ext cx="25019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69" name="墨迹 168"/>
              <p14:cNvContentPartPr/>
              <p14:nvPr/>
            </p14:nvContentPartPr>
            <p14:xfrm>
              <a:off x="9020810" y="4759325"/>
              <a:ext cx="44450" cy="35560"/>
            </p14:xfrm>
          </p:contentPart>
        </mc:Choice>
        <mc:Fallback xmlns="">
          <p:pic>
            <p:nvPicPr>
              <p:cNvPr id="169" name="墨迹 168"/>
            </p:nvPicPr>
            <p:blipFill>
              <a:blip r:embed="rId333"/>
            </p:blipFill>
            <p:spPr>
              <a:xfrm>
                <a:off x="9020810" y="4759325"/>
                <a:ext cx="444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70" name="墨迹 169"/>
              <p14:cNvContentPartPr/>
              <p14:nvPr/>
            </p14:nvContentPartPr>
            <p14:xfrm>
              <a:off x="8842375" y="4902200"/>
              <a:ext cx="44450" cy="116205"/>
            </p14:xfrm>
          </p:contentPart>
        </mc:Choice>
        <mc:Fallback xmlns="">
          <p:pic>
            <p:nvPicPr>
              <p:cNvPr id="170" name="墨迹 169"/>
            </p:nvPicPr>
            <p:blipFill>
              <a:blip r:embed="rId335"/>
            </p:blipFill>
            <p:spPr>
              <a:xfrm>
                <a:off x="8842375" y="4902200"/>
                <a:ext cx="444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71" name="墨迹 170"/>
              <p14:cNvContentPartPr/>
              <p14:nvPr/>
            </p14:nvContentPartPr>
            <p14:xfrm>
              <a:off x="9110345" y="4964430"/>
              <a:ext cx="17780" cy="36195"/>
            </p14:xfrm>
          </p:contentPart>
        </mc:Choice>
        <mc:Fallback xmlns="">
          <p:pic>
            <p:nvPicPr>
              <p:cNvPr id="171" name="墨迹 170"/>
            </p:nvPicPr>
            <p:blipFill>
              <a:blip r:embed="rId337"/>
            </p:blipFill>
            <p:spPr>
              <a:xfrm>
                <a:off x="9110345" y="4964430"/>
                <a:ext cx="1778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72" name="墨迹 171"/>
              <p14:cNvContentPartPr/>
              <p14:nvPr/>
            </p14:nvContentPartPr>
            <p14:xfrm>
              <a:off x="9949815" y="4732655"/>
              <a:ext cx="321310" cy="222885"/>
            </p14:xfrm>
          </p:contentPart>
        </mc:Choice>
        <mc:Fallback xmlns="">
          <p:pic>
            <p:nvPicPr>
              <p:cNvPr id="172" name="墨迹 171"/>
            </p:nvPicPr>
            <p:blipFill>
              <a:blip r:embed="rId339"/>
            </p:blipFill>
            <p:spPr>
              <a:xfrm>
                <a:off x="9949815" y="4732655"/>
                <a:ext cx="321310" cy="222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73" name="墨迹 172"/>
              <p14:cNvContentPartPr/>
              <p14:nvPr/>
            </p14:nvContentPartPr>
            <p14:xfrm>
              <a:off x="10387330" y="4714875"/>
              <a:ext cx="151765" cy="124460"/>
            </p14:xfrm>
          </p:contentPart>
        </mc:Choice>
        <mc:Fallback xmlns="">
          <p:pic>
            <p:nvPicPr>
              <p:cNvPr id="173" name="墨迹 172"/>
            </p:nvPicPr>
            <p:blipFill>
              <a:blip r:embed="rId341"/>
            </p:blipFill>
            <p:spPr>
              <a:xfrm>
                <a:off x="10387330" y="4714875"/>
                <a:ext cx="15176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74" name="墨迹 173"/>
              <p14:cNvContentPartPr/>
              <p14:nvPr/>
            </p14:nvContentPartPr>
            <p14:xfrm>
              <a:off x="10351770" y="4884420"/>
              <a:ext cx="133985" cy="44450"/>
            </p14:xfrm>
          </p:contentPart>
        </mc:Choice>
        <mc:Fallback xmlns="">
          <p:pic>
            <p:nvPicPr>
              <p:cNvPr id="174" name="墨迹 173"/>
            </p:nvPicPr>
            <p:blipFill>
              <a:blip r:embed="rId343"/>
            </p:blipFill>
            <p:spPr>
              <a:xfrm>
                <a:off x="10351770" y="4884420"/>
                <a:ext cx="13398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75" name="墨迹 174"/>
              <p14:cNvContentPartPr/>
              <p14:nvPr/>
            </p14:nvContentPartPr>
            <p14:xfrm>
              <a:off x="10628630" y="4750435"/>
              <a:ext cx="160655" cy="187325"/>
            </p14:xfrm>
          </p:contentPart>
        </mc:Choice>
        <mc:Fallback xmlns="">
          <p:pic>
            <p:nvPicPr>
              <p:cNvPr id="175" name="墨迹 174"/>
            </p:nvPicPr>
            <p:blipFill>
              <a:blip r:embed="rId345"/>
            </p:blipFill>
            <p:spPr>
              <a:xfrm>
                <a:off x="10628630" y="4750435"/>
                <a:ext cx="16065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76" name="墨迹 175"/>
              <p14:cNvContentPartPr/>
              <p14:nvPr/>
            </p14:nvContentPartPr>
            <p14:xfrm>
              <a:off x="9726295" y="4759325"/>
              <a:ext cx="179070" cy="80010"/>
            </p14:xfrm>
          </p:contentPart>
        </mc:Choice>
        <mc:Fallback xmlns="">
          <p:pic>
            <p:nvPicPr>
              <p:cNvPr id="176" name="墨迹 175"/>
            </p:nvPicPr>
            <p:blipFill>
              <a:blip r:embed="rId347"/>
            </p:blipFill>
            <p:spPr>
              <a:xfrm>
                <a:off x="9726295" y="4759325"/>
                <a:ext cx="17907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77" name="墨迹 176"/>
              <p14:cNvContentPartPr/>
              <p14:nvPr/>
            </p14:nvContentPartPr>
            <p14:xfrm>
              <a:off x="9672955" y="4919980"/>
              <a:ext cx="151765" cy="17780"/>
            </p14:xfrm>
          </p:contentPart>
        </mc:Choice>
        <mc:Fallback xmlns="">
          <p:pic>
            <p:nvPicPr>
              <p:cNvPr id="177" name="墨迹 176"/>
            </p:nvPicPr>
            <p:blipFill>
              <a:blip r:embed="rId349"/>
            </p:blipFill>
            <p:spPr>
              <a:xfrm>
                <a:off x="9672955" y="4919980"/>
                <a:ext cx="15176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78" name="墨迹 177"/>
              <p14:cNvContentPartPr/>
              <p14:nvPr/>
            </p14:nvContentPartPr>
            <p14:xfrm>
              <a:off x="9297670" y="4785995"/>
              <a:ext cx="196850" cy="17780"/>
            </p14:xfrm>
          </p:contentPart>
        </mc:Choice>
        <mc:Fallback xmlns="">
          <p:pic>
            <p:nvPicPr>
              <p:cNvPr id="178" name="墨迹 177"/>
            </p:nvPicPr>
            <p:blipFill>
              <a:blip r:embed="rId351"/>
            </p:blipFill>
            <p:spPr>
              <a:xfrm>
                <a:off x="9297670" y="4785995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79" name="墨迹 178"/>
              <p14:cNvContentPartPr/>
              <p14:nvPr/>
            </p14:nvContentPartPr>
            <p14:xfrm>
              <a:off x="9530080" y="4678680"/>
              <a:ext cx="44450" cy="446405"/>
            </p14:xfrm>
          </p:contentPart>
        </mc:Choice>
        <mc:Fallback xmlns="">
          <p:pic>
            <p:nvPicPr>
              <p:cNvPr id="179" name="墨迹 178"/>
            </p:nvPicPr>
            <p:blipFill>
              <a:blip r:embed="rId353"/>
            </p:blipFill>
            <p:spPr>
              <a:xfrm>
                <a:off x="9530080" y="4678680"/>
                <a:ext cx="4445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80" name="墨迹 179"/>
              <p14:cNvContentPartPr/>
              <p14:nvPr/>
            </p14:nvContentPartPr>
            <p14:xfrm>
              <a:off x="3884930" y="5696585"/>
              <a:ext cx="133985" cy="491490"/>
            </p14:xfrm>
          </p:contentPart>
        </mc:Choice>
        <mc:Fallback xmlns="">
          <p:pic>
            <p:nvPicPr>
              <p:cNvPr id="180" name="墨迹 179"/>
            </p:nvPicPr>
            <p:blipFill>
              <a:blip r:embed="rId355"/>
            </p:blipFill>
            <p:spPr>
              <a:xfrm>
                <a:off x="3884930" y="5696585"/>
                <a:ext cx="133985" cy="491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81" name="墨迹 180"/>
              <p14:cNvContentPartPr/>
              <p14:nvPr/>
            </p14:nvContentPartPr>
            <p14:xfrm>
              <a:off x="4099560" y="5715000"/>
              <a:ext cx="133985" cy="44450"/>
            </p14:xfrm>
          </p:contentPart>
        </mc:Choice>
        <mc:Fallback xmlns="">
          <p:pic>
            <p:nvPicPr>
              <p:cNvPr id="181" name="墨迹 180"/>
            </p:nvPicPr>
            <p:blipFill>
              <a:blip r:embed="rId357"/>
            </p:blipFill>
            <p:spPr>
              <a:xfrm>
                <a:off x="4099560" y="5715000"/>
                <a:ext cx="13398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82" name="墨迹 181"/>
              <p14:cNvContentPartPr/>
              <p14:nvPr/>
            </p14:nvContentPartPr>
            <p14:xfrm>
              <a:off x="4027805" y="5803900"/>
              <a:ext cx="26670" cy="178435"/>
            </p14:xfrm>
          </p:contentPart>
        </mc:Choice>
        <mc:Fallback xmlns="">
          <p:pic>
            <p:nvPicPr>
              <p:cNvPr id="182" name="墨迹 181"/>
            </p:nvPicPr>
            <p:blipFill>
              <a:blip r:embed="rId359"/>
            </p:blipFill>
            <p:spPr>
              <a:xfrm>
                <a:off x="4027805" y="5803900"/>
                <a:ext cx="2667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83" name="墨迹 182"/>
              <p14:cNvContentPartPr/>
              <p14:nvPr/>
            </p14:nvContentPartPr>
            <p14:xfrm>
              <a:off x="4054475" y="5803900"/>
              <a:ext cx="116205" cy="98425"/>
            </p14:xfrm>
          </p:contentPart>
        </mc:Choice>
        <mc:Fallback xmlns="">
          <p:pic>
            <p:nvPicPr>
              <p:cNvPr id="183" name="墨迹 182"/>
            </p:nvPicPr>
            <p:blipFill>
              <a:blip r:embed="rId361"/>
            </p:blipFill>
            <p:spPr>
              <a:xfrm>
                <a:off x="4054475" y="5803900"/>
                <a:ext cx="11620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84" name="墨迹 183"/>
              <p14:cNvContentPartPr/>
              <p14:nvPr/>
            </p14:nvContentPartPr>
            <p14:xfrm>
              <a:off x="3965575" y="5920105"/>
              <a:ext cx="259080" cy="98425"/>
            </p14:xfrm>
          </p:contentPart>
        </mc:Choice>
        <mc:Fallback xmlns="">
          <p:pic>
            <p:nvPicPr>
              <p:cNvPr id="184" name="墨迹 183"/>
            </p:nvPicPr>
            <p:blipFill>
              <a:blip r:embed="rId363"/>
            </p:blipFill>
            <p:spPr>
              <a:xfrm>
                <a:off x="3965575" y="5920105"/>
                <a:ext cx="2590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85" name="墨迹 184"/>
              <p14:cNvContentPartPr/>
              <p14:nvPr/>
            </p14:nvContentPartPr>
            <p14:xfrm>
              <a:off x="4018915" y="5955665"/>
              <a:ext cx="214630" cy="259080"/>
            </p14:xfrm>
          </p:contentPart>
        </mc:Choice>
        <mc:Fallback xmlns="">
          <p:pic>
            <p:nvPicPr>
              <p:cNvPr id="185" name="墨迹 184"/>
            </p:nvPicPr>
            <p:blipFill>
              <a:blip r:embed="rId365"/>
            </p:blipFill>
            <p:spPr>
              <a:xfrm>
                <a:off x="4018915" y="5955665"/>
                <a:ext cx="2146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86" name="墨迹 185"/>
              <p14:cNvContentPartPr/>
              <p14:nvPr/>
            </p14:nvContentPartPr>
            <p14:xfrm>
              <a:off x="4385310" y="5777230"/>
              <a:ext cx="17780" cy="312420"/>
            </p14:xfrm>
          </p:contentPart>
        </mc:Choice>
        <mc:Fallback xmlns="">
          <p:pic>
            <p:nvPicPr>
              <p:cNvPr id="186" name="墨迹 185"/>
            </p:nvPicPr>
            <p:blipFill>
              <a:blip r:embed="rId367"/>
            </p:blipFill>
            <p:spPr>
              <a:xfrm>
                <a:off x="4385310" y="5777230"/>
                <a:ext cx="1778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8" p14:bwMode="auto">
            <p14:nvContentPartPr>
              <p14:cNvPr id="187" name="墨迹 186"/>
              <p14:cNvContentPartPr/>
              <p14:nvPr/>
            </p14:nvContentPartPr>
            <p14:xfrm>
              <a:off x="4403090" y="5937885"/>
              <a:ext cx="62230" cy="35560"/>
            </p14:xfrm>
          </p:contentPart>
        </mc:Choice>
        <mc:Fallback xmlns="">
          <p:pic>
            <p:nvPicPr>
              <p:cNvPr id="187" name="墨迹 186"/>
            </p:nvPicPr>
            <p:blipFill>
              <a:blip r:embed="rId369"/>
            </p:blipFill>
            <p:spPr>
              <a:xfrm>
                <a:off x="4403090" y="5937885"/>
                <a:ext cx="6223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0" p14:bwMode="auto">
            <p14:nvContentPartPr>
              <p14:cNvPr id="188" name="墨迹 187"/>
              <p14:cNvContentPartPr/>
              <p14:nvPr/>
            </p14:nvContentPartPr>
            <p14:xfrm>
              <a:off x="4269105" y="6062980"/>
              <a:ext cx="339725" cy="35560"/>
            </p14:xfrm>
          </p:contentPart>
        </mc:Choice>
        <mc:Fallback xmlns="">
          <p:pic>
            <p:nvPicPr>
              <p:cNvPr id="188" name="墨迹 187"/>
            </p:nvPicPr>
            <p:blipFill>
              <a:blip r:embed="rId371"/>
            </p:blipFill>
            <p:spPr>
              <a:xfrm>
                <a:off x="4269105" y="6062980"/>
                <a:ext cx="33972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2" p14:bwMode="auto">
            <p14:nvContentPartPr>
              <p14:cNvPr id="189" name="墨迹 188"/>
              <p14:cNvContentPartPr/>
              <p14:nvPr/>
            </p14:nvContentPartPr>
            <p14:xfrm>
              <a:off x="991235" y="5179060"/>
              <a:ext cx="312420" cy="598170"/>
            </p14:xfrm>
          </p:contentPart>
        </mc:Choice>
        <mc:Fallback xmlns="">
          <p:pic>
            <p:nvPicPr>
              <p:cNvPr id="189" name="墨迹 188"/>
            </p:nvPicPr>
            <p:blipFill>
              <a:blip r:embed="rId373"/>
            </p:blipFill>
            <p:spPr>
              <a:xfrm>
                <a:off x="991235" y="5179060"/>
                <a:ext cx="31242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4" p14:bwMode="auto">
            <p14:nvContentPartPr>
              <p14:cNvPr id="190" name="墨迹 189"/>
              <p14:cNvContentPartPr/>
              <p14:nvPr/>
            </p14:nvContentPartPr>
            <p14:xfrm>
              <a:off x="1741170" y="5232400"/>
              <a:ext cx="259080" cy="35560"/>
            </p14:xfrm>
          </p:contentPart>
        </mc:Choice>
        <mc:Fallback xmlns="">
          <p:pic>
            <p:nvPicPr>
              <p:cNvPr id="190" name="墨迹 189"/>
            </p:nvPicPr>
            <p:blipFill>
              <a:blip r:embed="rId375"/>
            </p:blipFill>
            <p:spPr>
              <a:xfrm>
                <a:off x="1741170" y="5232400"/>
                <a:ext cx="25908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6" p14:bwMode="auto">
            <p14:nvContentPartPr>
              <p14:cNvPr id="191" name="墨迹 190"/>
              <p14:cNvContentPartPr/>
              <p14:nvPr/>
            </p14:nvContentPartPr>
            <p14:xfrm>
              <a:off x="1678940" y="5366385"/>
              <a:ext cx="107315" cy="303530"/>
            </p14:xfrm>
          </p:contentPart>
        </mc:Choice>
        <mc:Fallback xmlns="">
          <p:pic>
            <p:nvPicPr>
              <p:cNvPr id="191" name="墨迹 190"/>
            </p:nvPicPr>
            <p:blipFill>
              <a:blip r:embed="rId377"/>
            </p:blipFill>
            <p:spPr>
              <a:xfrm>
                <a:off x="1678940" y="5366385"/>
                <a:ext cx="10731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8" p14:bwMode="auto">
            <p14:nvContentPartPr>
              <p14:cNvPr id="192" name="墨迹 191"/>
              <p14:cNvContentPartPr/>
              <p14:nvPr/>
            </p14:nvContentPartPr>
            <p14:xfrm>
              <a:off x="1786255" y="5107305"/>
              <a:ext cx="267970" cy="741045"/>
            </p14:xfrm>
          </p:contentPart>
        </mc:Choice>
        <mc:Fallback xmlns="">
          <p:pic>
            <p:nvPicPr>
              <p:cNvPr id="192" name="墨迹 191"/>
            </p:nvPicPr>
            <p:blipFill>
              <a:blip r:embed="rId379"/>
            </p:blipFill>
            <p:spPr>
              <a:xfrm>
                <a:off x="1786255" y="5107305"/>
                <a:ext cx="267970" cy="741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0" p14:bwMode="auto">
            <p14:nvContentPartPr>
              <p14:cNvPr id="193" name="墨迹 192"/>
              <p14:cNvContentPartPr/>
              <p14:nvPr/>
            </p14:nvContentPartPr>
            <p14:xfrm>
              <a:off x="1812925" y="5348605"/>
              <a:ext cx="187325" cy="347980"/>
            </p14:xfrm>
          </p:contentPart>
        </mc:Choice>
        <mc:Fallback xmlns="">
          <p:pic>
            <p:nvPicPr>
              <p:cNvPr id="193" name="墨迹 192"/>
            </p:nvPicPr>
            <p:blipFill>
              <a:blip r:embed="rId381"/>
            </p:blipFill>
            <p:spPr>
              <a:xfrm>
                <a:off x="1812925" y="5348605"/>
                <a:ext cx="187325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2" p14:bwMode="auto">
            <p14:nvContentPartPr>
              <p14:cNvPr id="194" name="墨迹 193"/>
              <p14:cNvContentPartPr/>
              <p14:nvPr/>
            </p14:nvContentPartPr>
            <p14:xfrm>
              <a:off x="1938020" y="5053965"/>
              <a:ext cx="35560" cy="53340"/>
            </p14:xfrm>
          </p:contentPart>
        </mc:Choice>
        <mc:Fallback xmlns="">
          <p:pic>
            <p:nvPicPr>
              <p:cNvPr id="194" name="墨迹 193"/>
            </p:nvPicPr>
            <p:blipFill>
              <a:blip r:embed="rId383"/>
            </p:blipFill>
            <p:spPr>
              <a:xfrm>
                <a:off x="1938020" y="5053965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4" p14:bwMode="auto">
            <p14:nvContentPartPr>
              <p14:cNvPr id="195" name="墨迹 194"/>
              <p14:cNvContentPartPr/>
              <p14:nvPr/>
            </p14:nvContentPartPr>
            <p14:xfrm>
              <a:off x="1285875" y="5491480"/>
              <a:ext cx="17780" cy="360"/>
            </p14:xfrm>
          </p:contentPart>
        </mc:Choice>
        <mc:Fallback xmlns="">
          <p:pic>
            <p:nvPicPr>
              <p:cNvPr id="195" name="墨迹 194"/>
            </p:nvPicPr>
            <p:blipFill>
              <a:blip r:embed="rId61"/>
            </p:blipFill>
            <p:spPr>
              <a:xfrm>
                <a:off x="1285875" y="54914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96" name="墨迹 195"/>
              <p14:cNvContentPartPr/>
              <p14:nvPr/>
            </p14:nvContentPartPr>
            <p14:xfrm>
              <a:off x="1268095" y="5705475"/>
              <a:ext cx="17780" cy="360"/>
            </p14:xfrm>
          </p:contentPart>
        </mc:Choice>
        <mc:Fallback xmlns="">
          <p:pic>
            <p:nvPicPr>
              <p:cNvPr id="196" name="墨迹 195"/>
            </p:nvPicPr>
            <p:blipFill>
              <a:blip r:embed="rId61"/>
            </p:blipFill>
            <p:spPr>
              <a:xfrm>
                <a:off x="1268095" y="57054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6" p14:bwMode="auto">
            <p14:nvContentPartPr>
              <p14:cNvPr id="197" name="墨迹 196"/>
              <p14:cNvContentPartPr/>
              <p14:nvPr/>
            </p14:nvContentPartPr>
            <p14:xfrm>
              <a:off x="1544955" y="5715000"/>
              <a:ext cx="607060" cy="178435"/>
            </p14:xfrm>
          </p:contentPart>
        </mc:Choice>
        <mc:Fallback xmlns="">
          <p:pic>
            <p:nvPicPr>
              <p:cNvPr id="197" name="墨迹 196"/>
            </p:nvPicPr>
            <p:blipFill>
              <a:blip r:embed="rId387"/>
            </p:blipFill>
            <p:spPr>
              <a:xfrm>
                <a:off x="1544955" y="5715000"/>
                <a:ext cx="6070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8" p14:bwMode="auto">
            <p14:nvContentPartPr>
              <p14:cNvPr id="198" name="墨迹 197"/>
              <p14:cNvContentPartPr/>
              <p14:nvPr/>
            </p14:nvContentPartPr>
            <p14:xfrm>
              <a:off x="5126355" y="5821680"/>
              <a:ext cx="250190" cy="357505"/>
            </p14:xfrm>
          </p:contentPart>
        </mc:Choice>
        <mc:Fallback xmlns="">
          <p:pic>
            <p:nvPicPr>
              <p:cNvPr id="198" name="墨迹 197"/>
            </p:nvPicPr>
            <p:blipFill>
              <a:blip r:embed="rId389"/>
            </p:blipFill>
            <p:spPr>
              <a:xfrm>
                <a:off x="5126355" y="5821680"/>
                <a:ext cx="25019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0" p14:bwMode="auto">
            <p14:nvContentPartPr>
              <p14:cNvPr id="199" name="墨迹 198"/>
              <p14:cNvContentPartPr/>
              <p14:nvPr/>
            </p14:nvContentPartPr>
            <p14:xfrm>
              <a:off x="5510530" y="5884545"/>
              <a:ext cx="179070" cy="133985"/>
            </p14:xfrm>
          </p:contentPart>
        </mc:Choice>
        <mc:Fallback xmlns="">
          <p:pic>
            <p:nvPicPr>
              <p:cNvPr id="199" name="墨迹 198"/>
            </p:nvPicPr>
            <p:blipFill>
              <a:blip r:embed="rId391"/>
            </p:blipFill>
            <p:spPr>
              <a:xfrm>
                <a:off x="5510530" y="5884545"/>
                <a:ext cx="17907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2" p14:bwMode="auto">
            <p14:nvContentPartPr>
              <p14:cNvPr id="200" name="墨迹 199"/>
              <p14:cNvContentPartPr/>
              <p14:nvPr/>
            </p14:nvContentPartPr>
            <p14:xfrm>
              <a:off x="5492750" y="6080760"/>
              <a:ext cx="89535" cy="53340"/>
            </p14:xfrm>
          </p:contentPart>
        </mc:Choice>
        <mc:Fallback xmlns="">
          <p:pic>
            <p:nvPicPr>
              <p:cNvPr id="200" name="墨迹 199"/>
            </p:nvPicPr>
            <p:blipFill>
              <a:blip r:embed="rId393"/>
            </p:blipFill>
            <p:spPr>
              <a:xfrm>
                <a:off x="5492750" y="6080760"/>
                <a:ext cx="8953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4" p14:bwMode="auto">
            <p14:nvContentPartPr>
              <p14:cNvPr id="201" name="墨迹 200"/>
              <p14:cNvContentPartPr/>
              <p14:nvPr/>
            </p14:nvContentPartPr>
            <p14:xfrm>
              <a:off x="5734050" y="6000750"/>
              <a:ext cx="151765" cy="44450"/>
            </p14:xfrm>
          </p:contentPart>
        </mc:Choice>
        <mc:Fallback xmlns="">
          <p:pic>
            <p:nvPicPr>
              <p:cNvPr id="201" name="墨迹 200"/>
            </p:nvPicPr>
            <p:blipFill>
              <a:blip r:embed="rId395"/>
            </p:blipFill>
            <p:spPr>
              <a:xfrm>
                <a:off x="5734050" y="6000750"/>
                <a:ext cx="15176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6" p14:bwMode="auto">
            <p14:nvContentPartPr>
              <p14:cNvPr id="202" name="墨迹 201"/>
              <p14:cNvContentPartPr/>
              <p14:nvPr/>
            </p14:nvContentPartPr>
            <p14:xfrm>
              <a:off x="5912485" y="5973445"/>
              <a:ext cx="259080" cy="214630"/>
            </p14:xfrm>
          </p:contentPart>
        </mc:Choice>
        <mc:Fallback xmlns="">
          <p:pic>
            <p:nvPicPr>
              <p:cNvPr id="202" name="墨迹 201"/>
            </p:nvPicPr>
            <p:blipFill>
              <a:blip r:embed="rId397"/>
            </p:blipFill>
            <p:spPr>
              <a:xfrm>
                <a:off x="5912485" y="5973445"/>
                <a:ext cx="2590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8" p14:bwMode="auto">
            <p14:nvContentPartPr>
              <p14:cNvPr id="203" name="墨迹 202"/>
              <p14:cNvContentPartPr/>
              <p14:nvPr/>
            </p14:nvContentPartPr>
            <p14:xfrm>
              <a:off x="6305550" y="5937885"/>
              <a:ext cx="160655" cy="26670"/>
            </p14:xfrm>
          </p:contentPart>
        </mc:Choice>
        <mc:Fallback xmlns="">
          <p:pic>
            <p:nvPicPr>
              <p:cNvPr id="203" name="墨迹 202"/>
            </p:nvPicPr>
            <p:blipFill>
              <a:blip r:embed="rId399"/>
            </p:blipFill>
            <p:spPr>
              <a:xfrm>
                <a:off x="6305550" y="5937885"/>
                <a:ext cx="16065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0" p14:bwMode="auto">
            <p14:nvContentPartPr>
              <p14:cNvPr id="204" name="墨迹 203"/>
              <p14:cNvContentPartPr/>
              <p14:nvPr/>
            </p14:nvContentPartPr>
            <p14:xfrm>
              <a:off x="6243320" y="6036310"/>
              <a:ext cx="115570" cy="205105"/>
            </p14:xfrm>
          </p:contentPart>
        </mc:Choice>
        <mc:Fallback xmlns="">
          <p:pic>
            <p:nvPicPr>
              <p:cNvPr id="204" name="墨迹 203"/>
            </p:nvPicPr>
            <p:blipFill>
              <a:blip r:embed="rId401"/>
            </p:blipFill>
            <p:spPr>
              <a:xfrm>
                <a:off x="6243320" y="6036310"/>
                <a:ext cx="11557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2" p14:bwMode="auto">
            <p14:nvContentPartPr>
              <p14:cNvPr id="205" name="墨迹 204"/>
              <p14:cNvContentPartPr/>
              <p14:nvPr/>
            </p14:nvContentPartPr>
            <p14:xfrm>
              <a:off x="6368415" y="5803900"/>
              <a:ext cx="160655" cy="669925"/>
            </p14:xfrm>
          </p:contentPart>
        </mc:Choice>
        <mc:Fallback xmlns="">
          <p:pic>
            <p:nvPicPr>
              <p:cNvPr id="205" name="墨迹 204"/>
            </p:nvPicPr>
            <p:blipFill>
              <a:blip r:embed="rId403"/>
            </p:blipFill>
            <p:spPr>
              <a:xfrm>
                <a:off x="6368415" y="5803900"/>
                <a:ext cx="160655" cy="669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4" p14:bwMode="auto">
            <p14:nvContentPartPr>
              <p14:cNvPr id="206" name="墨迹 205"/>
              <p14:cNvContentPartPr/>
              <p14:nvPr/>
            </p14:nvContentPartPr>
            <p14:xfrm>
              <a:off x="6421755" y="6000750"/>
              <a:ext cx="116205" cy="339090"/>
            </p14:xfrm>
          </p:contentPart>
        </mc:Choice>
        <mc:Fallback xmlns="">
          <p:pic>
            <p:nvPicPr>
              <p:cNvPr id="206" name="墨迹 205"/>
            </p:nvPicPr>
            <p:blipFill>
              <a:blip r:embed="rId405"/>
            </p:blipFill>
            <p:spPr>
              <a:xfrm>
                <a:off x="6421755" y="6000750"/>
                <a:ext cx="1162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6" p14:bwMode="auto">
            <p14:nvContentPartPr>
              <p14:cNvPr id="207" name="墨迹 206"/>
              <p14:cNvContentPartPr/>
              <p14:nvPr/>
            </p14:nvContentPartPr>
            <p14:xfrm>
              <a:off x="6483985" y="5830570"/>
              <a:ext cx="27305" cy="36195"/>
            </p14:xfrm>
          </p:contentPart>
        </mc:Choice>
        <mc:Fallback xmlns="">
          <p:pic>
            <p:nvPicPr>
              <p:cNvPr id="207" name="墨迹 206"/>
            </p:nvPicPr>
            <p:blipFill>
              <a:blip r:embed="rId407"/>
            </p:blipFill>
            <p:spPr>
              <a:xfrm>
                <a:off x="6483985" y="5830570"/>
                <a:ext cx="2730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8" p14:bwMode="auto">
            <p14:nvContentPartPr>
              <p14:cNvPr id="208" name="墨迹 207"/>
              <p14:cNvContentPartPr/>
              <p14:nvPr/>
            </p14:nvContentPartPr>
            <p14:xfrm>
              <a:off x="7216775" y="5955665"/>
              <a:ext cx="259080" cy="348615"/>
            </p14:xfrm>
          </p:contentPart>
        </mc:Choice>
        <mc:Fallback xmlns="">
          <p:pic>
            <p:nvPicPr>
              <p:cNvPr id="208" name="墨迹 207"/>
            </p:nvPicPr>
            <p:blipFill>
              <a:blip r:embed="rId409"/>
            </p:blipFill>
            <p:spPr>
              <a:xfrm>
                <a:off x="7216775" y="5955665"/>
                <a:ext cx="25908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0" p14:bwMode="auto">
            <p14:nvContentPartPr>
              <p14:cNvPr id="209" name="墨迹 208"/>
              <p14:cNvContentPartPr/>
              <p14:nvPr/>
            </p14:nvContentPartPr>
            <p14:xfrm>
              <a:off x="7028815" y="6036310"/>
              <a:ext cx="142875" cy="160655"/>
            </p14:xfrm>
          </p:contentPart>
        </mc:Choice>
        <mc:Fallback xmlns="">
          <p:pic>
            <p:nvPicPr>
              <p:cNvPr id="209" name="墨迹 208"/>
            </p:nvPicPr>
            <p:blipFill>
              <a:blip r:embed="rId411"/>
            </p:blipFill>
            <p:spPr>
              <a:xfrm>
                <a:off x="7028815" y="6036310"/>
                <a:ext cx="14287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2" p14:bwMode="auto">
            <p14:nvContentPartPr>
              <p14:cNvPr id="210" name="墨迹 209"/>
              <p14:cNvContentPartPr/>
              <p14:nvPr/>
            </p14:nvContentPartPr>
            <p14:xfrm>
              <a:off x="6975475" y="6276975"/>
              <a:ext cx="107315" cy="36195"/>
            </p14:xfrm>
          </p:contentPart>
        </mc:Choice>
        <mc:Fallback xmlns="">
          <p:pic>
            <p:nvPicPr>
              <p:cNvPr id="210" name="墨迹 209"/>
            </p:nvPicPr>
            <p:blipFill>
              <a:blip r:embed="rId413"/>
            </p:blipFill>
            <p:spPr>
              <a:xfrm>
                <a:off x="6975475" y="6276975"/>
                <a:ext cx="10731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4" p14:bwMode="auto">
            <p14:nvContentPartPr>
              <p14:cNvPr id="211" name="墨迹 210"/>
              <p14:cNvContentPartPr/>
              <p14:nvPr/>
            </p14:nvContentPartPr>
            <p14:xfrm>
              <a:off x="6725285" y="6125210"/>
              <a:ext cx="116205" cy="360"/>
            </p14:xfrm>
          </p:contentPart>
        </mc:Choice>
        <mc:Fallback xmlns="">
          <p:pic>
            <p:nvPicPr>
              <p:cNvPr id="211" name="墨迹 210"/>
            </p:nvPicPr>
            <p:blipFill>
              <a:blip r:embed="rId415"/>
            </p:blipFill>
            <p:spPr>
              <a:xfrm>
                <a:off x="6725285" y="6125210"/>
                <a:ext cx="11620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6" p14:bwMode="auto">
            <p14:nvContentPartPr>
              <p14:cNvPr id="212" name="墨迹 211"/>
              <p14:cNvContentPartPr/>
              <p14:nvPr/>
            </p14:nvContentPartPr>
            <p14:xfrm>
              <a:off x="6814820" y="6000750"/>
              <a:ext cx="53340" cy="473075"/>
            </p14:xfrm>
          </p:contentPart>
        </mc:Choice>
        <mc:Fallback xmlns="">
          <p:pic>
            <p:nvPicPr>
              <p:cNvPr id="212" name="墨迹 211"/>
            </p:nvPicPr>
            <p:blipFill>
              <a:blip r:embed="rId417"/>
            </p:blipFill>
            <p:spPr>
              <a:xfrm>
                <a:off x="6814820" y="6000750"/>
                <a:ext cx="5334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8" p14:bwMode="auto">
            <p14:nvContentPartPr>
              <p14:cNvPr id="213" name="墨迹 212"/>
              <p14:cNvContentPartPr/>
              <p14:nvPr/>
            </p14:nvContentPartPr>
            <p14:xfrm>
              <a:off x="7600950" y="5991225"/>
              <a:ext cx="160655" cy="116205"/>
            </p14:xfrm>
          </p:contentPart>
        </mc:Choice>
        <mc:Fallback xmlns="">
          <p:pic>
            <p:nvPicPr>
              <p:cNvPr id="213" name="墨迹 212"/>
            </p:nvPicPr>
            <p:blipFill>
              <a:blip r:embed="rId419"/>
            </p:blipFill>
            <p:spPr>
              <a:xfrm>
                <a:off x="7600950" y="5991225"/>
                <a:ext cx="16065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0" p14:bwMode="auto">
            <p14:nvContentPartPr>
              <p14:cNvPr id="214" name="墨迹 213"/>
              <p14:cNvContentPartPr/>
              <p14:nvPr/>
            </p14:nvContentPartPr>
            <p14:xfrm>
              <a:off x="7600950" y="6170295"/>
              <a:ext cx="142875" cy="71120"/>
            </p14:xfrm>
          </p:contentPart>
        </mc:Choice>
        <mc:Fallback xmlns="">
          <p:pic>
            <p:nvPicPr>
              <p:cNvPr id="214" name="墨迹 213"/>
            </p:nvPicPr>
            <p:blipFill>
              <a:blip r:embed="rId421"/>
            </p:blipFill>
            <p:spPr>
              <a:xfrm>
                <a:off x="7600950" y="6170295"/>
                <a:ext cx="14287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2" p14:bwMode="auto">
            <p14:nvContentPartPr>
              <p14:cNvPr id="215" name="墨迹 214"/>
              <p14:cNvContentPartPr/>
              <p14:nvPr/>
            </p14:nvContentPartPr>
            <p14:xfrm>
              <a:off x="7913370" y="6054090"/>
              <a:ext cx="107315" cy="178435"/>
            </p14:xfrm>
          </p:contentPart>
        </mc:Choice>
        <mc:Fallback xmlns="">
          <p:pic>
            <p:nvPicPr>
              <p:cNvPr id="215" name="墨迹 214"/>
            </p:nvPicPr>
            <p:blipFill>
              <a:blip r:embed="rId423"/>
            </p:blipFill>
            <p:spPr>
              <a:xfrm>
                <a:off x="7913370" y="6054090"/>
                <a:ext cx="1073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4" p14:bwMode="auto">
            <p14:nvContentPartPr>
              <p14:cNvPr id="216" name="墨迹 215"/>
              <p14:cNvContentPartPr/>
              <p14:nvPr/>
            </p14:nvContentPartPr>
            <p14:xfrm>
              <a:off x="8225790" y="6205855"/>
              <a:ext cx="17780" cy="360"/>
            </p14:xfrm>
          </p:contentPart>
        </mc:Choice>
        <mc:Fallback xmlns="">
          <p:pic>
            <p:nvPicPr>
              <p:cNvPr id="216" name="墨迹 215"/>
            </p:nvPicPr>
            <p:blipFill>
              <a:blip r:embed="rId61"/>
            </p:blipFill>
            <p:spPr>
              <a:xfrm>
                <a:off x="8225790" y="620585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217" name="墨迹 216"/>
              <p14:cNvContentPartPr/>
              <p14:nvPr/>
            </p14:nvContentPartPr>
            <p14:xfrm>
              <a:off x="1982470" y="3526790"/>
              <a:ext cx="259080" cy="482600"/>
            </p14:xfrm>
          </p:contentPart>
        </mc:Choice>
        <mc:Fallback xmlns="">
          <p:pic>
            <p:nvPicPr>
              <p:cNvPr id="217" name="墨迹 216"/>
            </p:nvPicPr>
            <p:blipFill>
              <a:blip r:embed="rId426"/>
            </p:blipFill>
            <p:spPr>
              <a:xfrm>
                <a:off x="1982470" y="3526790"/>
                <a:ext cx="25908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218" name="墨迹 217"/>
              <p14:cNvContentPartPr/>
              <p14:nvPr/>
            </p14:nvContentPartPr>
            <p14:xfrm>
              <a:off x="2054225" y="3544570"/>
              <a:ext cx="160655" cy="393065"/>
            </p14:xfrm>
          </p:contentPart>
        </mc:Choice>
        <mc:Fallback xmlns="">
          <p:pic>
            <p:nvPicPr>
              <p:cNvPr id="218" name="墨迹 217"/>
            </p:nvPicPr>
            <p:blipFill>
              <a:blip r:embed="rId428"/>
            </p:blipFill>
            <p:spPr>
              <a:xfrm>
                <a:off x="2054225" y="3544570"/>
                <a:ext cx="160655" cy="393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219" name="墨迹 218"/>
              <p14:cNvContentPartPr/>
              <p14:nvPr/>
            </p14:nvContentPartPr>
            <p14:xfrm>
              <a:off x="1973580" y="3741420"/>
              <a:ext cx="312420" cy="26670"/>
            </p14:xfrm>
          </p:contentPart>
        </mc:Choice>
        <mc:Fallback xmlns="">
          <p:pic>
            <p:nvPicPr>
              <p:cNvPr id="219" name="墨迹 218"/>
            </p:nvPicPr>
            <p:blipFill>
              <a:blip r:embed="rId430"/>
            </p:blipFill>
            <p:spPr>
              <a:xfrm>
                <a:off x="1973580" y="3741420"/>
                <a:ext cx="31242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220" name="墨迹 219"/>
              <p14:cNvContentPartPr/>
              <p14:nvPr/>
            </p14:nvContentPartPr>
            <p14:xfrm>
              <a:off x="4590415" y="3178810"/>
              <a:ext cx="116205" cy="107315"/>
            </p14:xfrm>
          </p:contentPart>
        </mc:Choice>
        <mc:Fallback xmlns="">
          <p:pic>
            <p:nvPicPr>
              <p:cNvPr id="220" name="墨迹 219"/>
            </p:nvPicPr>
            <p:blipFill>
              <a:blip r:embed="rId432"/>
            </p:blipFill>
            <p:spPr>
              <a:xfrm>
                <a:off x="4590415" y="3178810"/>
                <a:ext cx="11620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221" name="墨迹 220"/>
              <p14:cNvContentPartPr/>
              <p14:nvPr/>
            </p14:nvContentPartPr>
            <p14:xfrm>
              <a:off x="5117465" y="3161030"/>
              <a:ext cx="160655" cy="106680"/>
            </p14:xfrm>
          </p:contentPart>
        </mc:Choice>
        <mc:Fallback xmlns="">
          <p:pic>
            <p:nvPicPr>
              <p:cNvPr id="221" name="墨迹 220"/>
            </p:nvPicPr>
            <p:blipFill>
              <a:blip r:embed="rId434"/>
            </p:blipFill>
            <p:spPr>
              <a:xfrm>
                <a:off x="5117465" y="3161030"/>
                <a:ext cx="16065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222" name="墨迹 221"/>
              <p14:cNvContentPartPr/>
              <p14:nvPr/>
            </p14:nvContentPartPr>
            <p14:xfrm>
              <a:off x="10476865" y="1964055"/>
              <a:ext cx="142875" cy="133985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436"/>
            </p:blipFill>
            <p:spPr>
              <a:xfrm>
                <a:off x="10476865" y="1964055"/>
                <a:ext cx="14287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223" name="墨迹 222"/>
              <p14:cNvContentPartPr/>
              <p14:nvPr/>
            </p14:nvContentPartPr>
            <p14:xfrm>
              <a:off x="10539095" y="2009140"/>
              <a:ext cx="71755" cy="44450"/>
            </p14:xfrm>
          </p:contentPart>
        </mc:Choice>
        <mc:Fallback xmlns="">
          <p:pic>
            <p:nvPicPr>
              <p:cNvPr id="223" name="墨迹 222"/>
            </p:nvPicPr>
            <p:blipFill>
              <a:blip r:embed="rId438"/>
            </p:blipFill>
            <p:spPr>
              <a:xfrm>
                <a:off x="10539095" y="2009140"/>
                <a:ext cx="7175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224" name="墨迹 223"/>
              <p14:cNvContentPartPr/>
              <p14:nvPr/>
            </p14:nvContentPartPr>
            <p14:xfrm>
              <a:off x="10646410" y="1928495"/>
              <a:ext cx="160655" cy="133985"/>
            </p14:xfrm>
          </p:contentPart>
        </mc:Choice>
        <mc:Fallback xmlns="">
          <p:pic>
            <p:nvPicPr>
              <p:cNvPr id="224" name="墨迹 223"/>
            </p:nvPicPr>
            <p:blipFill>
              <a:blip r:embed="rId440"/>
            </p:blipFill>
            <p:spPr>
              <a:xfrm>
                <a:off x="10646410" y="1928495"/>
                <a:ext cx="1606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225" name="墨迹 224"/>
              <p14:cNvContentPartPr/>
              <p14:nvPr/>
            </p14:nvContentPartPr>
            <p14:xfrm>
              <a:off x="5349875" y="3973195"/>
              <a:ext cx="205740" cy="116205"/>
            </p14:xfrm>
          </p:contentPart>
        </mc:Choice>
        <mc:Fallback xmlns="">
          <p:pic>
            <p:nvPicPr>
              <p:cNvPr id="225" name="墨迹 224"/>
            </p:nvPicPr>
            <p:blipFill>
              <a:blip r:embed="rId442"/>
            </p:blipFill>
            <p:spPr>
              <a:xfrm>
                <a:off x="5349875" y="3973195"/>
                <a:ext cx="205740" cy="116205"/>
              </a:xfrm>
              <a:prstGeom prst="rect"/>
            </p:spPr>
          </p:pic>
        </mc:Fallback>
      </mc:AlternateContent>
    </p:spTree>
    <p:custDataLst>
      <p:tags r:id="rId44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6610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graphicFrame>
        <p:nvGraphicFramePr>
          <p:cNvPr id="19661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450" y="1085850"/>
          <a:ext cx="109442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4483100" imgH="215900" progId="Equation.KSEE3">
                  <p:embed/>
                </p:oleObj>
              </mc:Choice>
              <mc:Fallback>
                <p:oleObj name="" r:id="rId3" imgW="4483100" imgH="215900" progId="Equation.KSEE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450" y="1085850"/>
                        <a:ext cx="10944225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0382250" y="955675"/>
            <a:ext cx="473075" cy="706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=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96621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485" y="2512378"/>
          <a:ext cx="11223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4597400" imgH="215900" progId="Equation.KSEE3">
                  <p:embed/>
                </p:oleObj>
              </mc:Choice>
              <mc:Fallback>
                <p:oleObj name="" r:id="rId5" imgW="4597400" imgH="2159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" y="2512378"/>
                        <a:ext cx="1122362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3710" y="2307590"/>
            <a:ext cx="765175" cy="735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801100" y="80963"/>
            <a:ext cx="2755900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700" b="1" dirty="0">
                <a:latin typeface="Times New Roman" panose="02020603050405020304" charset="0"/>
                <a:sym typeface="微软雅黑" panose="020B0503020204020204" charset="-122"/>
              </a:rPr>
              <a:t>关键：不同集合化为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charset="0"/>
                <a:sym typeface="微软雅黑" panose="020B0503020204020204" charset="-122"/>
              </a:rPr>
              <a:t>同一形式</a:t>
            </a:r>
            <a:endParaRPr lang="zh-CN" altLang="en-US" sz="2700" b="1" dirty="0">
              <a:solidFill>
                <a:srgbClr val="FF0000"/>
              </a:solidFill>
              <a:latin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70475" y="1074738"/>
            <a:ext cx="314325" cy="508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991600" y="1074738"/>
            <a:ext cx="404813" cy="508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5395" y="4156075"/>
          <a:ext cx="16986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634365" imgH="444500" progId="Equation.KSEE3">
                  <p:embed/>
                </p:oleObj>
              </mc:Choice>
              <mc:Fallback>
                <p:oleObj name="" r:id="rId8" imgW="634365" imgH="4445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5395" y="4156075"/>
                        <a:ext cx="1698625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1" name="文本框 1"/>
          <p:cNvSpPr txBox="1"/>
          <p:nvPr>
            <p:custDataLst>
              <p:tags r:id="rId10"/>
            </p:custDataLst>
          </p:nvPr>
        </p:nvSpPr>
        <p:spPr>
          <a:xfrm>
            <a:off x="1096963" y="171450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习题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197638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7520" y="3643630"/>
          <a:ext cx="9592310" cy="158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4000500" imgH="660400" progId="Equation.KSEE3">
                  <p:embed/>
                </p:oleObj>
              </mc:Choice>
              <mc:Fallback>
                <p:oleObj name="" r:id="rId11" imgW="4000500" imgH="6604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7520" y="3643630"/>
                        <a:ext cx="9592310" cy="1589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" name="墨迹 5"/>
              <p14:cNvContentPartPr/>
              <p14:nvPr/>
            </p14:nvContentPartPr>
            <p14:xfrm>
              <a:off x="8422640" y="1482090"/>
              <a:ext cx="919480" cy="895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4"/>
            </p:blipFill>
            <p:spPr>
              <a:xfrm>
                <a:off x="8422640" y="1482090"/>
                <a:ext cx="91948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7" name="墨迹 6"/>
              <p14:cNvContentPartPr/>
              <p14:nvPr/>
            </p14:nvContentPartPr>
            <p14:xfrm>
              <a:off x="4492625" y="1508760"/>
              <a:ext cx="929005" cy="5334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6"/>
            </p:blipFill>
            <p:spPr>
              <a:xfrm>
                <a:off x="4492625" y="1508760"/>
                <a:ext cx="92900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8" name="墨迹 7"/>
              <p14:cNvContentPartPr/>
              <p14:nvPr/>
            </p14:nvContentPartPr>
            <p14:xfrm>
              <a:off x="7073900" y="1750060"/>
              <a:ext cx="213995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8"/>
            </p:blipFill>
            <p:spPr>
              <a:xfrm>
                <a:off x="7073900" y="1750060"/>
                <a:ext cx="21399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7100570" y="1830070"/>
              <a:ext cx="125095" cy="1778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7100570" y="183007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6663055" y="1633855"/>
              <a:ext cx="250190" cy="25908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6663055" y="1633855"/>
                <a:ext cx="25019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6654165" y="1633855"/>
              <a:ext cx="267970" cy="26797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6654165" y="1633855"/>
                <a:ext cx="26797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7324090" y="1669415"/>
              <a:ext cx="115570" cy="2501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7324090" y="1669415"/>
                <a:ext cx="11557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7493635" y="1687195"/>
              <a:ext cx="241300" cy="196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7493635" y="1687195"/>
                <a:ext cx="241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8145780" y="1741170"/>
              <a:ext cx="97790" cy="2051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8145780" y="1741170"/>
                <a:ext cx="9779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8252460" y="1830070"/>
              <a:ext cx="187960" cy="1778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8252460" y="1830070"/>
                <a:ext cx="1879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8288655" y="1767840"/>
              <a:ext cx="53340" cy="16954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8288655" y="1767840"/>
                <a:ext cx="5334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8547735" y="1704975"/>
              <a:ext cx="35560" cy="30416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8547735" y="1704975"/>
                <a:ext cx="35560" cy="3041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7555865" y="1526540"/>
              <a:ext cx="196850" cy="37528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7555865" y="1526540"/>
                <a:ext cx="196850" cy="375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7627620" y="1696085"/>
              <a:ext cx="125095" cy="17907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7627620" y="1696085"/>
                <a:ext cx="12509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3" name="墨迹 22"/>
              <p14:cNvContentPartPr/>
              <p14:nvPr/>
            </p14:nvContentPartPr>
            <p14:xfrm>
              <a:off x="7770495" y="1776730"/>
              <a:ext cx="160655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2"/>
            </p:blipFill>
            <p:spPr>
              <a:xfrm>
                <a:off x="7770495" y="1776730"/>
                <a:ext cx="16065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4" name="墨迹 23"/>
              <p14:cNvContentPartPr/>
              <p14:nvPr/>
            </p14:nvContentPartPr>
            <p14:xfrm>
              <a:off x="7966710" y="1651635"/>
              <a:ext cx="89535" cy="3302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4"/>
            </p:blipFill>
            <p:spPr>
              <a:xfrm>
                <a:off x="7966710" y="1651635"/>
                <a:ext cx="89535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5" name="墨迹 24"/>
              <p14:cNvContentPartPr/>
              <p14:nvPr/>
            </p14:nvContentPartPr>
            <p14:xfrm>
              <a:off x="7555865" y="2035810"/>
              <a:ext cx="232410" cy="44640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6"/>
            </p:blipFill>
            <p:spPr>
              <a:xfrm>
                <a:off x="7555865" y="2035810"/>
                <a:ext cx="232410" cy="44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6" name="墨迹 25"/>
              <p14:cNvContentPartPr/>
              <p14:nvPr/>
            </p14:nvContentPartPr>
            <p14:xfrm>
              <a:off x="7895590" y="2312670"/>
              <a:ext cx="125095" cy="177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8"/>
            </p:blipFill>
            <p:spPr>
              <a:xfrm>
                <a:off x="7895590" y="2312670"/>
                <a:ext cx="12509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7" name="墨迹 26"/>
              <p14:cNvContentPartPr/>
              <p14:nvPr/>
            </p14:nvContentPartPr>
            <p14:xfrm>
              <a:off x="8065135" y="2214245"/>
              <a:ext cx="44450" cy="29464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0"/>
            </p:blipFill>
            <p:spPr>
              <a:xfrm>
                <a:off x="8065135" y="2214245"/>
                <a:ext cx="4445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8" name="墨迹 27"/>
              <p14:cNvContentPartPr/>
              <p14:nvPr/>
            </p14:nvContentPartPr>
            <p14:xfrm>
              <a:off x="7395210" y="2133600"/>
              <a:ext cx="178435" cy="27686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2"/>
            </p:blipFill>
            <p:spPr>
              <a:xfrm>
                <a:off x="7395210" y="2133600"/>
                <a:ext cx="17843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9" name="墨迹 28"/>
              <p14:cNvContentPartPr/>
              <p14:nvPr/>
            </p14:nvContentPartPr>
            <p14:xfrm>
              <a:off x="8154670" y="2223135"/>
              <a:ext cx="125095" cy="285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4"/>
            </p:blipFill>
            <p:spPr>
              <a:xfrm>
                <a:off x="8154670" y="2223135"/>
                <a:ext cx="12509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0" name="墨迹 29"/>
              <p14:cNvContentPartPr/>
              <p14:nvPr/>
            </p14:nvContentPartPr>
            <p14:xfrm>
              <a:off x="8341995" y="2249805"/>
              <a:ext cx="178435" cy="1879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6"/>
            </p:blipFill>
            <p:spPr>
              <a:xfrm>
                <a:off x="8341995" y="2249805"/>
                <a:ext cx="17843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8368665" y="2348230"/>
              <a:ext cx="133985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8368665" y="2348230"/>
                <a:ext cx="13398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8520430" y="2196465"/>
              <a:ext cx="241300" cy="34798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8520430" y="2196465"/>
                <a:ext cx="24130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8735060" y="2178685"/>
              <a:ext cx="178435" cy="29464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8735060" y="2178685"/>
                <a:ext cx="17843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8895715" y="2919730"/>
              <a:ext cx="759460" cy="8953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8895715" y="2919730"/>
                <a:ext cx="7594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5028565" y="2866390"/>
              <a:ext cx="1000125" cy="14287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5028565" y="2866390"/>
                <a:ext cx="100012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5233670" y="4589780"/>
              <a:ext cx="205740" cy="31242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5233670" y="4589780"/>
                <a:ext cx="205740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9" name="墨迹 38"/>
              <p14:cNvContentPartPr/>
              <p14:nvPr/>
            </p14:nvContentPartPr>
            <p14:xfrm>
              <a:off x="3643630" y="4267835"/>
              <a:ext cx="27305" cy="6286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0"/>
            </p:blipFill>
            <p:spPr>
              <a:xfrm>
                <a:off x="3643630" y="4267835"/>
                <a:ext cx="27305" cy="62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0" name="墨迹 39"/>
              <p14:cNvContentPartPr/>
              <p14:nvPr/>
            </p14:nvContentPartPr>
            <p14:xfrm>
              <a:off x="7592060" y="4241165"/>
              <a:ext cx="142875" cy="10731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2"/>
            </p:blipFill>
            <p:spPr>
              <a:xfrm>
                <a:off x="7592060" y="4241165"/>
                <a:ext cx="14287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1" name="墨迹 40"/>
              <p14:cNvContentPartPr/>
              <p14:nvPr/>
            </p14:nvContentPartPr>
            <p14:xfrm>
              <a:off x="1812925" y="4875530"/>
              <a:ext cx="125095" cy="18732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4"/>
            </p:blipFill>
            <p:spPr>
              <a:xfrm>
                <a:off x="1812925" y="4875530"/>
                <a:ext cx="12509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2" name="墨迹 41"/>
              <p14:cNvContentPartPr/>
              <p14:nvPr/>
            </p14:nvContentPartPr>
            <p14:xfrm>
              <a:off x="1366520" y="4884420"/>
              <a:ext cx="115570" cy="16954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6"/>
            </p:blipFill>
            <p:spPr>
              <a:xfrm>
                <a:off x="1366520" y="4884420"/>
                <a:ext cx="1155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3" name="墨迹 42"/>
              <p14:cNvContentPartPr/>
              <p14:nvPr/>
            </p14:nvContentPartPr>
            <p14:xfrm>
              <a:off x="3241675" y="4232275"/>
              <a:ext cx="18415" cy="14287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8"/>
            </p:blipFill>
            <p:spPr>
              <a:xfrm>
                <a:off x="3241675" y="4232275"/>
                <a:ext cx="184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4" name="墨迹 43"/>
              <p14:cNvContentPartPr/>
              <p14:nvPr/>
            </p14:nvContentPartPr>
            <p14:xfrm>
              <a:off x="7181215" y="4214495"/>
              <a:ext cx="106680" cy="11620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0"/>
            </p:blipFill>
            <p:spPr>
              <a:xfrm>
                <a:off x="7181215" y="4214495"/>
                <a:ext cx="10668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5" name="墨迹 44"/>
              <p14:cNvContentPartPr/>
              <p14:nvPr/>
            </p14:nvContentPartPr>
            <p14:xfrm>
              <a:off x="3277870" y="5125085"/>
              <a:ext cx="213995" cy="26797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2"/>
            </p:blipFill>
            <p:spPr>
              <a:xfrm>
                <a:off x="3277870" y="5125085"/>
                <a:ext cx="2139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6" name="墨迹 45"/>
              <p14:cNvContentPartPr/>
              <p14:nvPr/>
            </p14:nvContentPartPr>
            <p14:xfrm>
              <a:off x="3268980" y="5143500"/>
              <a:ext cx="178435" cy="25844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4"/>
            </p:blipFill>
            <p:spPr>
              <a:xfrm>
                <a:off x="3268980" y="5143500"/>
                <a:ext cx="178435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7" name="墨迹 46"/>
              <p14:cNvContentPartPr/>
              <p14:nvPr/>
            </p14:nvContentPartPr>
            <p14:xfrm>
              <a:off x="3518535" y="5330825"/>
              <a:ext cx="9525" cy="10731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6"/>
            </p:blipFill>
            <p:spPr>
              <a:xfrm>
                <a:off x="3518535" y="5330825"/>
                <a:ext cx="9525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8" name="墨迹 47"/>
              <p14:cNvContentPartPr/>
              <p14:nvPr/>
            </p14:nvContentPartPr>
            <p14:xfrm>
              <a:off x="3652520" y="5214620"/>
              <a:ext cx="125095" cy="889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8"/>
            </p:blipFill>
            <p:spPr>
              <a:xfrm>
                <a:off x="3652520" y="5214620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9" name="墨迹 48"/>
              <p14:cNvContentPartPr/>
              <p14:nvPr/>
            </p14:nvContentPartPr>
            <p14:xfrm>
              <a:off x="3662045" y="5313045"/>
              <a:ext cx="187325" cy="2667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0"/>
            </p:blipFill>
            <p:spPr>
              <a:xfrm>
                <a:off x="3662045" y="5313045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0" name="墨迹 49"/>
              <p14:cNvContentPartPr/>
              <p14:nvPr/>
            </p14:nvContentPartPr>
            <p14:xfrm>
              <a:off x="3241675" y="5572125"/>
              <a:ext cx="241300" cy="2857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2"/>
            </p:blipFill>
            <p:spPr>
              <a:xfrm>
                <a:off x="3241675" y="5572125"/>
                <a:ext cx="2413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1" name="墨迹 50"/>
              <p14:cNvContentPartPr/>
              <p14:nvPr/>
            </p14:nvContentPartPr>
            <p14:xfrm>
              <a:off x="3268980" y="5572125"/>
              <a:ext cx="178435" cy="27622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4"/>
            </p:blipFill>
            <p:spPr>
              <a:xfrm>
                <a:off x="3268980" y="5572125"/>
                <a:ext cx="17843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2" name="墨迹 51"/>
              <p14:cNvContentPartPr/>
              <p14:nvPr/>
            </p14:nvContentPartPr>
            <p14:xfrm>
              <a:off x="3500755" y="5741670"/>
              <a:ext cx="116205" cy="9779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6"/>
            </p:blipFill>
            <p:spPr>
              <a:xfrm>
                <a:off x="3500755" y="5741670"/>
                <a:ext cx="11620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3" name="墨迹 52"/>
              <p14:cNvContentPartPr/>
              <p14:nvPr/>
            </p14:nvContentPartPr>
            <p14:xfrm>
              <a:off x="3679825" y="5669915"/>
              <a:ext cx="106680" cy="36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8"/>
            </p:blipFill>
            <p:spPr>
              <a:xfrm>
                <a:off x="3679825" y="5669915"/>
                <a:ext cx="1066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4" name="墨迹 53"/>
              <p14:cNvContentPartPr/>
              <p14:nvPr/>
            </p14:nvContentPartPr>
            <p14:xfrm>
              <a:off x="3662045" y="5732780"/>
              <a:ext cx="187325" cy="2667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0"/>
            </p:blipFill>
            <p:spPr>
              <a:xfrm>
                <a:off x="3662045" y="5732780"/>
                <a:ext cx="1873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5" name="墨迹 54"/>
              <p14:cNvContentPartPr/>
              <p14:nvPr/>
            </p14:nvContentPartPr>
            <p14:xfrm>
              <a:off x="3260090" y="6080760"/>
              <a:ext cx="205105" cy="33909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2"/>
            </p:blipFill>
            <p:spPr>
              <a:xfrm>
                <a:off x="3260090" y="6080760"/>
                <a:ext cx="20510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6" name="墨迹 55"/>
              <p14:cNvContentPartPr/>
              <p14:nvPr/>
            </p14:nvContentPartPr>
            <p14:xfrm>
              <a:off x="3304540" y="6116320"/>
              <a:ext cx="107315" cy="26797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4"/>
            </p:blipFill>
            <p:spPr>
              <a:xfrm>
                <a:off x="3304540" y="6116320"/>
                <a:ext cx="10731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7" name="墨迹 56"/>
              <p14:cNvContentPartPr/>
              <p14:nvPr/>
            </p14:nvContentPartPr>
            <p14:xfrm>
              <a:off x="3500755" y="6223635"/>
              <a:ext cx="71755" cy="20574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6"/>
            </p:blipFill>
            <p:spPr>
              <a:xfrm>
                <a:off x="3500755" y="6223635"/>
                <a:ext cx="7175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8" name="墨迹 57"/>
              <p14:cNvContentPartPr/>
              <p14:nvPr/>
            </p14:nvContentPartPr>
            <p14:xfrm>
              <a:off x="3697605" y="6188075"/>
              <a:ext cx="98425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8"/>
            </p:blipFill>
            <p:spPr>
              <a:xfrm>
                <a:off x="3697605" y="6188075"/>
                <a:ext cx="984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9" name="墨迹 58"/>
              <p14:cNvContentPartPr/>
              <p14:nvPr/>
            </p14:nvContentPartPr>
            <p14:xfrm>
              <a:off x="3662045" y="6276975"/>
              <a:ext cx="124460" cy="1841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0"/>
            </p:blipFill>
            <p:spPr>
              <a:xfrm>
                <a:off x="3662045" y="6276975"/>
                <a:ext cx="124460" cy="184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0" name="墨迹 59"/>
              <p14:cNvContentPartPr/>
              <p14:nvPr/>
            </p14:nvContentPartPr>
            <p14:xfrm>
              <a:off x="4001135" y="5161280"/>
              <a:ext cx="267970" cy="24066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2"/>
            </p:blipFill>
            <p:spPr>
              <a:xfrm>
                <a:off x="4001135" y="5161280"/>
                <a:ext cx="267970" cy="2406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1" name="墨迹 60"/>
              <p14:cNvContentPartPr/>
              <p14:nvPr/>
            </p14:nvContentPartPr>
            <p14:xfrm>
              <a:off x="4260215" y="5267960"/>
              <a:ext cx="178435" cy="3619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4"/>
            </p:blipFill>
            <p:spPr>
              <a:xfrm>
                <a:off x="4260215" y="5267960"/>
                <a:ext cx="178435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2" name="墨迹 61"/>
              <p14:cNvContentPartPr/>
              <p14:nvPr/>
            </p14:nvContentPartPr>
            <p14:xfrm>
              <a:off x="4367530" y="5187950"/>
              <a:ext cx="8890" cy="231775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6"/>
            </p:blipFill>
            <p:spPr>
              <a:xfrm>
                <a:off x="4367530" y="5187950"/>
                <a:ext cx="889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3" name="墨迹 62"/>
              <p14:cNvContentPartPr/>
              <p14:nvPr/>
            </p14:nvContentPartPr>
            <p14:xfrm>
              <a:off x="4492625" y="5232400"/>
              <a:ext cx="339090" cy="2667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8"/>
            </p:blipFill>
            <p:spPr>
              <a:xfrm>
                <a:off x="4492625" y="5232400"/>
                <a:ext cx="33909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4" name="墨迹 63"/>
              <p14:cNvContentPartPr/>
              <p14:nvPr/>
            </p14:nvContentPartPr>
            <p14:xfrm>
              <a:off x="4572635" y="5232400"/>
              <a:ext cx="125095" cy="16954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0"/>
            </p:blipFill>
            <p:spPr>
              <a:xfrm>
                <a:off x="4572635" y="5232400"/>
                <a:ext cx="12509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5" name="墨迹 64"/>
              <p14:cNvContentPartPr/>
              <p14:nvPr/>
            </p14:nvContentPartPr>
            <p14:xfrm>
              <a:off x="4653280" y="4973320"/>
              <a:ext cx="62230" cy="25908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2"/>
            </p:blipFill>
            <p:spPr>
              <a:xfrm>
                <a:off x="4653280" y="4973320"/>
                <a:ext cx="6223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6" name="墨迹 65"/>
              <p14:cNvContentPartPr/>
              <p14:nvPr/>
            </p14:nvContentPartPr>
            <p14:xfrm>
              <a:off x="4036695" y="5715000"/>
              <a:ext cx="321945" cy="2667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4"/>
            </p:blipFill>
            <p:spPr>
              <a:xfrm>
                <a:off x="4036695" y="5715000"/>
                <a:ext cx="32194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7" name="墨迹 66"/>
              <p14:cNvContentPartPr/>
              <p14:nvPr/>
            </p14:nvContentPartPr>
            <p14:xfrm>
              <a:off x="4108450" y="5830570"/>
              <a:ext cx="187325" cy="11620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6"/>
            </p:blipFill>
            <p:spPr>
              <a:xfrm>
                <a:off x="4108450" y="5830570"/>
                <a:ext cx="18732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8" name="墨迹 67"/>
              <p14:cNvContentPartPr/>
              <p14:nvPr/>
            </p14:nvContentPartPr>
            <p14:xfrm>
              <a:off x="4135120" y="5535930"/>
              <a:ext cx="169545" cy="169545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8"/>
            </p:blipFill>
            <p:spPr>
              <a:xfrm>
                <a:off x="4135120" y="5535930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9" name="墨迹 68"/>
              <p14:cNvContentPartPr/>
              <p14:nvPr/>
            </p14:nvContentPartPr>
            <p14:xfrm>
              <a:off x="4429760" y="5750560"/>
              <a:ext cx="107315" cy="2667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0"/>
            </p:blipFill>
            <p:spPr>
              <a:xfrm>
                <a:off x="4429760" y="5750560"/>
                <a:ext cx="1073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0" name="墨迹 69"/>
              <p14:cNvContentPartPr/>
              <p14:nvPr/>
            </p14:nvContentPartPr>
            <p14:xfrm>
              <a:off x="4635500" y="5715000"/>
              <a:ext cx="276860" cy="1778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2"/>
            </p:blipFill>
            <p:spPr>
              <a:xfrm>
                <a:off x="4635500" y="5715000"/>
                <a:ext cx="27686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1" name="墨迹 70"/>
              <p14:cNvContentPartPr/>
              <p14:nvPr/>
            </p14:nvContentPartPr>
            <p14:xfrm>
              <a:off x="4608830" y="5821680"/>
              <a:ext cx="178435" cy="17907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4"/>
            </p:blipFill>
            <p:spPr>
              <a:xfrm>
                <a:off x="4608830" y="5821680"/>
                <a:ext cx="17843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2" name="墨迹 71"/>
              <p14:cNvContentPartPr/>
              <p14:nvPr/>
            </p14:nvContentPartPr>
            <p14:xfrm>
              <a:off x="4671060" y="5464810"/>
              <a:ext cx="35560" cy="178435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6"/>
            </p:blipFill>
            <p:spPr>
              <a:xfrm>
                <a:off x="4671060" y="5464810"/>
                <a:ext cx="35560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3" name="墨迹 72"/>
              <p14:cNvContentPartPr/>
              <p14:nvPr/>
            </p14:nvContentPartPr>
            <p14:xfrm>
              <a:off x="3983355" y="6313170"/>
              <a:ext cx="366395" cy="3556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8"/>
            </p:blipFill>
            <p:spPr>
              <a:xfrm>
                <a:off x="3983355" y="6313170"/>
                <a:ext cx="3663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4" name="墨迹 73"/>
              <p14:cNvContentPartPr/>
              <p14:nvPr/>
            </p14:nvContentPartPr>
            <p14:xfrm>
              <a:off x="4027805" y="6438265"/>
              <a:ext cx="160655" cy="11557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0"/>
            </p:blipFill>
            <p:spPr>
              <a:xfrm>
                <a:off x="4027805" y="6438265"/>
                <a:ext cx="16065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5" name="墨迹 74"/>
              <p14:cNvContentPartPr/>
              <p14:nvPr/>
            </p14:nvContentPartPr>
            <p14:xfrm>
              <a:off x="3983355" y="6027420"/>
              <a:ext cx="205105" cy="26797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2"/>
            </p:blipFill>
            <p:spPr>
              <a:xfrm>
                <a:off x="3983355" y="6027420"/>
                <a:ext cx="20510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6" name="墨迹 75"/>
              <p14:cNvContentPartPr/>
              <p14:nvPr/>
            </p14:nvContentPartPr>
            <p14:xfrm>
              <a:off x="4340860" y="6366510"/>
              <a:ext cx="187325" cy="1778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4"/>
            </p:blipFill>
            <p:spPr>
              <a:xfrm>
                <a:off x="4340860" y="6366510"/>
                <a:ext cx="1873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7" name="墨迹 76"/>
              <p14:cNvContentPartPr/>
              <p14:nvPr/>
            </p14:nvContentPartPr>
            <p14:xfrm>
              <a:off x="4465320" y="6276975"/>
              <a:ext cx="9525" cy="20574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6"/>
            </p:blipFill>
            <p:spPr>
              <a:xfrm>
                <a:off x="4465320" y="6276975"/>
                <a:ext cx="95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78" name="墨迹 77"/>
              <p14:cNvContentPartPr/>
              <p14:nvPr/>
            </p14:nvContentPartPr>
            <p14:xfrm>
              <a:off x="4653280" y="6259195"/>
              <a:ext cx="312420" cy="3619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8"/>
            </p:blipFill>
            <p:spPr>
              <a:xfrm>
                <a:off x="4653280" y="6259195"/>
                <a:ext cx="31242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79" name="墨迹 78"/>
              <p14:cNvContentPartPr/>
              <p14:nvPr/>
            </p14:nvContentPartPr>
            <p14:xfrm>
              <a:off x="4778375" y="6071870"/>
              <a:ext cx="26670" cy="169545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0"/>
            </p:blipFill>
            <p:spPr>
              <a:xfrm>
                <a:off x="4778375" y="6071870"/>
                <a:ext cx="266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80" name="墨迹 79"/>
              <p14:cNvContentPartPr/>
              <p14:nvPr/>
            </p14:nvContentPartPr>
            <p14:xfrm>
              <a:off x="4697730" y="6304280"/>
              <a:ext cx="133985" cy="27686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2"/>
            </p:blipFill>
            <p:spPr>
              <a:xfrm>
                <a:off x="4697730" y="6304280"/>
                <a:ext cx="13398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81" name="墨迹 80"/>
              <p14:cNvContentPartPr/>
              <p14:nvPr/>
            </p14:nvContentPartPr>
            <p14:xfrm>
              <a:off x="5064125" y="5205730"/>
              <a:ext cx="169545" cy="1778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4"/>
            </p:blipFill>
            <p:spPr>
              <a:xfrm>
                <a:off x="5064125" y="5205730"/>
                <a:ext cx="16954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82" name="墨迹 81"/>
              <p14:cNvContentPartPr/>
              <p14:nvPr/>
            </p14:nvContentPartPr>
            <p14:xfrm>
              <a:off x="5108575" y="5304155"/>
              <a:ext cx="160655" cy="1778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6"/>
            </p:blipFill>
            <p:spPr>
              <a:xfrm>
                <a:off x="5108575" y="5304155"/>
                <a:ext cx="1606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83" name="墨迹 82"/>
              <p14:cNvContentPartPr/>
              <p14:nvPr/>
            </p14:nvContentPartPr>
            <p14:xfrm>
              <a:off x="5492750" y="5170170"/>
              <a:ext cx="1080770" cy="6223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8"/>
            </p:blipFill>
            <p:spPr>
              <a:xfrm>
                <a:off x="5492750" y="5170170"/>
                <a:ext cx="10807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84" name="墨迹 83"/>
              <p14:cNvContentPartPr/>
              <p14:nvPr/>
            </p14:nvContentPartPr>
            <p14:xfrm>
              <a:off x="5912485" y="5214620"/>
              <a:ext cx="160655" cy="22352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0"/>
            </p:blipFill>
            <p:spPr>
              <a:xfrm>
                <a:off x="5912485" y="5214620"/>
                <a:ext cx="16065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85" name="墨迹 84"/>
              <p14:cNvContentPartPr/>
              <p14:nvPr/>
            </p14:nvContentPartPr>
            <p14:xfrm>
              <a:off x="5081905" y="5723890"/>
              <a:ext cx="116205" cy="1778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2"/>
            </p:blipFill>
            <p:spPr>
              <a:xfrm>
                <a:off x="5081905" y="5723890"/>
                <a:ext cx="11620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86" name="墨迹 85"/>
              <p14:cNvContentPartPr/>
              <p14:nvPr/>
            </p14:nvContentPartPr>
            <p14:xfrm>
              <a:off x="5055235" y="5803900"/>
              <a:ext cx="98425" cy="1778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4"/>
            </p:blipFill>
            <p:spPr>
              <a:xfrm>
                <a:off x="5055235" y="5803900"/>
                <a:ext cx="9842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87" name="墨迹 86"/>
              <p14:cNvContentPartPr/>
              <p14:nvPr/>
            </p14:nvContentPartPr>
            <p14:xfrm>
              <a:off x="5466080" y="5705475"/>
              <a:ext cx="1071880" cy="45085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6"/>
            </p:blipFill>
            <p:spPr>
              <a:xfrm>
                <a:off x="5466080" y="5705475"/>
                <a:ext cx="1071880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88" name="墨迹 87"/>
              <p14:cNvContentPartPr/>
              <p14:nvPr/>
            </p14:nvContentPartPr>
            <p14:xfrm>
              <a:off x="5859145" y="5777230"/>
              <a:ext cx="151765" cy="213995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8"/>
            </p:blipFill>
            <p:spPr>
              <a:xfrm>
                <a:off x="5859145" y="5777230"/>
                <a:ext cx="15176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89" name="墨迹 88"/>
              <p14:cNvContentPartPr/>
              <p14:nvPr/>
            </p14:nvContentPartPr>
            <p14:xfrm>
              <a:off x="5108575" y="6375400"/>
              <a:ext cx="142875" cy="36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0"/>
            </p:blipFill>
            <p:spPr>
              <a:xfrm>
                <a:off x="5108575" y="6375400"/>
                <a:ext cx="1428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90" name="墨迹 89"/>
              <p14:cNvContentPartPr/>
              <p14:nvPr/>
            </p14:nvContentPartPr>
            <p14:xfrm>
              <a:off x="5064125" y="6456045"/>
              <a:ext cx="196215" cy="889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2"/>
            </p:blipFill>
            <p:spPr>
              <a:xfrm>
                <a:off x="5064125" y="6456045"/>
                <a:ext cx="19621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91" name="墨迹 90"/>
              <p14:cNvContentPartPr/>
              <p14:nvPr/>
            </p14:nvContentPartPr>
            <p14:xfrm>
              <a:off x="5528310" y="6384290"/>
              <a:ext cx="1134745" cy="45085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4"/>
            </p:blipFill>
            <p:spPr>
              <a:xfrm>
                <a:off x="5528310" y="6384290"/>
                <a:ext cx="1134745" cy="450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92" name="墨迹 91"/>
              <p14:cNvContentPartPr/>
              <p14:nvPr/>
            </p14:nvContentPartPr>
            <p14:xfrm>
              <a:off x="5903595" y="6482715"/>
              <a:ext cx="160655" cy="2413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6"/>
            </p:blipFill>
            <p:spPr>
              <a:xfrm>
                <a:off x="5903595" y="6482715"/>
                <a:ext cx="16065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93" name="墨迹 92"/>
              <p14:cNvContentPartPr/>
              <p14:nvPr/>
            </p14:nvContentPartPr>
            <p14:xfrm>
              <a:off x="5519420" y="4884420"/>
              <a:ext cx="179070" cy="32131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8"/>
            </p:blipFill>
            <p:spPr>
              <a:xfrm>
                <a:off x="5519420" y="4884420"/>
                <a:ext cx="179070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94" name="墨迹 93"/>
              <p14:cNvContentPartPr/>
              <p14:nvPr/>
            </p14:nvContentPartPr>
            <p14:xfrm>
              <a:off x="5689600" y="5009515"/>
              <a:ext cx="258445" cy="178435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0"/>
            </p:blipFill>
            <p:spPr>
              <a:xfrm>
                <a:off x="5689600" y="5009515"/>
                <a:ext cx="2584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95" name="墨迹 94"/>
              <p14:cNvContentPartPr/>
              <p14:nvPr/>
            </p14:nvContentPartPr>
            <p14:xfrm>
              <a:off x="5939155" y="5053965"/>
              <a:ext cx="205740" cy="1778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2"/>
            </p:blipFill>
            <p:spPr>
              <a:xfrm>
                <a:off x="5939155" y="5053965"/>
                <a:ext cx="2057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96" name="墨迹 95"/>
              <p14:cNvContentPartPr/>
              <p14:nvPr/>
            </p14:nvContentPartPr>
            <p14:xfrm>
              <a:off x="6028690" y="4982210"/>
              <a:ext cx="17780" cy="151765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4"/>
            </p:blipFill>
            <p:spPr>
              <a:xfrm>
                <a:off x="6028690" y="4982210"/>
                <a:ext cx="177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97" name="墨迹 96"/>
              <p14:cNvContentPartPr/>
              <p14:nvPr/>
            </p14:nvContentPartPr>
            <p14:xfrm>
              <a:off x="6198235" y="4928870"/>
              <a:ext cx="8890" cy="22352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6"/>
            </p:blipFill>
            <p:spPr>
              <a:xfrm>
                <a:off x="6198235" y="4928870"/>
                <a:ext cx="889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98" name="墨迹 97"/>
              <p14:cNvContentPartPr/>
              <p14:nvPr/>
            </p14:nvContentPartPr>
            <p14:xfrm>
              <a:off x="5492750" y="5527040"/>
              <a:ext cx="125095" cy="20574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8"/>
            </p:blipFill>
            <p:spPr>
              <a:xfrm>
                <a:off x="5492750" y="5527040"/>
                <a:ext cx="12509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99" name="墨迹 98"/>
              <p14:cNvContentPartPr/>
              <p14:nvPr/>
            </p14:nvContentPartPr>
            <p14:xfrm>
              <a:off x="5680075" y="5544820"/>
              <a:ext cx="133985" cy="133985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0"/>
            </p:blipFill>
            <p:spPr>
              <a:xfrm>
                <a:off x="5680075" y="5544820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00" name="墨迹 99"/>
              <p14:cNvContentPartPr/>
              <p14:nvPr/>
            </p14:nvContentPartPr>
            <p14:xfrm>
              <a:off x="5876925" y="5581015"/>
              <a:ext cx="142875" cy="1778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2"/>
            </p:blipFill>
            <p:spPr>
              <a:xfrm>
                <a:off x="5876925" y="5581015"/>
                <a:ext cx="14287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01" name="墨迹 100"/>
              <p14:cNvContentPartPr/>
              <p14:nvPr/>
            </p14:nvContentPartPr>
            <p14:xfrm>
              <a:off x="6127115" y="5500370"/>
              <a:ext cx="133985" cy="133985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4"/>
            </p:blipFill>
            <p:spPr>
              <a:xfrm>
                <a:off x="6127115" y="5500370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02" name="墨迹 101"/>
              <p14:cNvContentPartPr/>
              <p14:nvPr/>
            </p14:nvContentPartPr>
            <p14:xfrm>
              <a:off x="5582285" y="6188075"/>
              <a:ext cx="116205" cy="205105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6"/>
            </p:blipFill>
            <p:spPr>
              <a:xfrm>
                <a:off x="5582285" y="6188075"/>
                <a:ext cx="11620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03" name="墨迹 102"/>
              <p14:cNvContentPartPr/>
              <p14:nvPr/>
            </p14:nvContentPartPr>
            <p14:xfrm>
              <a:off x="5760720" y="6071870"/>
              <a:ext cx="160655" cy="33909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8"/>
            </p:blipFill>
            <p:spPr>
              <a:xfrm>
                <a:off x="5760720" y="6071870"/>
                <a:ext cx="16065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04" name="墨迹 103"/>
              <p14:cNvContentPartPr/>
              <p14:nvPr/>
            </p14:nvContentPartPr>
            <p14:xfrm>
              <a:off x="5975350" y="6250305"/>
              <a:ext cx="205105" cy="889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0"/>
            </p:blipFill>
            <p:spPr>
              <a:xfrm>
                <a:off x="5975350" y="6250305"/>
                <a:ext cx="2051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05" name="墨迹 104"/>
              <p14:cNvContentPartPr/>
              <p14:nvPr/>
            </p14:nvContentPartPr>
            <p14:xfrm>
              <a:off x="6109335" y="6152515"/>
              <a:ext cx="17780" cy="249555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2"/>
            </p:blipFill>
            <p:spPr>
              <a:xfrm>
                <a:off x="6109335" y="6152515"/>
                <a:ext cx="1778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06" name="墨迹 105"/>
              <p14:cNvContentPartPr/>
              <p14:nvPr/>
            </p14:nvContentPartPr>
            <p14:xfrm>
              <a:off x="6314440" y="6134100"/>
              <a:ext cx="17780" cy="21463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04"/>
            </p:blipFill>
            <p:spPr>
              <a:xfrm>
                <a:off x="6314440" y="6134100"/>
                <a:ext cx="1778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07" name="墨迹 106"/>
              <p14:cNvContentPartPr/>
              <p14:nvPr/>
            </p14:nvContentPartPr>
            <p14:xfrm>
              <a:off x="6689725" y="5179060"/>
              <a:ext cx="133985" cy="889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06"/>
            </p:blipFill>
            <p:spPr>
              <a:xfrm>
                <a:off x="6689725" y="5179060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08" name="墨迹 107"/>
              <p14:cNvContentPartPr/>
              <p14:nvPr/>
            </p14:nvContentPartPr>
            <p14:xfrm>
              <a:off x="6707505" y="5267960"/>
              <a:ext cx="116205" cy="889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08"/>
            </p:blipFill>
            <p:spPr>
              <a:xfrm>
                <a:off x="6707505" y="5267960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09" name="墨迹 108"/>
              <p14:cNvContentPartPr/>
              <p14:nvPr/>
            </p14:nvContentPartPr>
            <p14:xfrm>
              <a:off x="6993255" y="5196840"/>
              <a:ext cx="1402080" cy="7112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10"/>
            </p:blipFill>
            <p:spPr>
              <a:xfrm>
                <a:off x="6993255" y="5196840"/>
                <a:ext cx="140208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10" name="墨迹 109"/>
              <p14:cNvContentPartPr/>
              <p14:nvPr/>
            </p14:nvContentPartPr>
            <p14:xfrm>
              <a:off x="7538085" y="5295265"/>
              <a:ext cx="133985" cy="205105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12"/>
            </p:blipFill>
            <p:spPr>
              <a:xfrm>
                <a:off x="7538085" y="5295265"/>
                <a:ext cx="13398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11" name="墨迹 110"/>
              <p14:cNvContentPartPr/>
              <p14:nvPr/>
            </p14:nvContentPartPr>
            <p14:xfrm>
              <a:off x="7028815" y="5000625"/>
              <a:ext cx="107315" cy="205105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14"/>
            </p:blipFill>
            <p:spPr>
              <a:xfrm>
                <a:off x="7028815" y="5000625"/>
                <a:ext cx="107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12" name="墨迹 111"/>
              <p14:cNvContentPartPr/>
              <p14:nvPr/>
            </p14:nvContentPartPr>
            <p14:xfrm>
              <a:off x="7171690" y="5018405"/>
              <a:ext cx="98425" cy="205105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16"/>
            </p:blipFill>
            <p:spPr>
              <a:xfrm>
                <a:off x="7171690" y="5018405"/>
                <a:ext cx="9842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13" name="墨迹 112"/>
              <p14:cNvContentPartPr/>
              <p14:nvPr/>
            </p14:nvContentPartPr>
            <p14:xfrm>
              <a:off x="7261225" y="5071745"/>
              <a:ext cx="169545" cy="116205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18"/>
            </p:blipFill>
            <p:spPr>
              <a:xfrm>
                <a:off x="7261225" y="5071745"/>
                <a:ext cx="169545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14" name="墨迹 113"/>
              <p14:cNvContentPartPr/>
              <p14:nvPr/>
            </p14:nvContentPartPr>
            <p14:xfrm>
              <a:off x="7412990" y="5071745"/>
              <a:ext cx="196850" cy="116205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20"/>
            </p:blipFill>
            <p:spPr>
              <a:xfrm>
                <a:off x="7412990" y="5071745"/>
                <a:ext cx="19685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15" name="墨迹 114"/>
              <p14:cNvContentPartPr/>
              <p14:nvPr/>
            </p14:nvContentPartPr>
            <p14:xfrm>
              <a:off x="7600950" y="5018405"/>
              <a:ext cx="62230" cy="196215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22"/>
            </p:blipFill>
            <p:spPr>
              <a:xfrm>
                <a:off x="7600950" y="5018405"/>
                <a:ext cx="6223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16" name="墨迹 115"/>
              <p14:cNvContentPartPr/>
              <p14:nvPr/>
            </p14:nvContentPartPr>
            <p14:xfrm>
              <a:off x="7698740" y="5089525"/>
              <a:ext cx="205740" cy="3556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24"/>
            </p:blipFill>
            <p:spPr>
              <a:xfrm>
                <a:off x="7698740" y="5089525"/>
                <a:ext cx="20574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17" name="墨迹 116"/>
              <p14:cNvContentPartPr/>
              <p14:nvPr/>
            </p14:nvContentPartPr>
            <p14:xfrm>
              <a:off x="7788275" y="5027295"/>
              <a:ext cx="8890" cy="196215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26"/>
            </p:blipFill>
            <p:spPr>
              <a:xfrm>
                <a:off x="7788275" y="5027295"/>
                <a:ext cx="8890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7" p14:bwMode="auto">
            <p14:nvContentPartPr>
              <p14:cNvPr id="118" name="墨迹 117"/>
              <p14:cNvContentPartPr/>
              <p14:nvPr/>
            </p14:nvContentPartPr>
            <p14:xfrm>
              <a:off x="7975600" y="5027295"/>
              <a:ext cx="18415" cy="187325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28"/>
            </p:blipFill>
            <p:spPr>
              <a:xfrm>
                <a:off x="7975600" y="5027295"/>
                <a:ext cx="18415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9" p14:bwMode="auto">
            <p14:nvContentPartPr>
              <p14:cNvPr id="119" name="墨迹 118"/>
              <p14:cNvContentPartPr/>
              <p14:nvPr/>
            </p14:nvContentPartPr>
            <p14:xfrm>
              <a:off x="8529320" y="5223510"/>
              <a:ext cx="143510" cy="889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30"/>
            </p:blipFill>
            <p:spPr>
              <a:xfrm>
                <a:off x="8529320" y="5223510"/>
                <a:ext cx="14351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1" p14:bwMode="auto">
            <p14:nvContentPartPr>
              <p14:cNvPr id="120" name="墨迹 119"/>
              <p14:cNvContentPartPr/>
              <p14:nvPr/>
            </p14:nvContentPartPr>
            <p14:xfrm>
              <a:off x="8547735" y="5313045"/>
              <a:ext cx="115570" cy="36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32"/>
            </p:blipFill>
            <p:spPr>
              <a:xfrm>
                <a:off x="8547735" y="5313045"/>
                <a:ext cx="11557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3" p14:bwMode="auto">
            <p14:nvContentPartPr>
              <p14:cNvPr id="121" name="墨迹 120"/>
              <p14:cNvContentPartPr/>
              <p14:nvPr/>
            </p14:nvContentPartPr>
            <p14:xfrm>
              <a:off x="8842375" y="5170170"/>
              <a:ext cx="1419860" cy="116205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34"/>
            </p:blipFill>
            <p:spPr>
              <a:xfrm>
                <a:off x="8842375" y="5170170"/>
                <a:ext cx="14198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5" p14:bwMode="auto">
            <p14:nvContentPartPr>
              <p14:cNvPr id="122" name="墨迹 121"/>
              <p14:cNvContentPartPr/>
              <p14:nvPr/>
            </p14:nvContentPartPr>
            <p14:xfrm>
              <a:off x="9333230" y="5250180"/>
              <a:ext cx="152400" cy="23241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36"/>
            </p:blipFill>
            <p:spPr>
              <a:xfrm>
                <a:off x="9333230" y="5250180"/>
                <a:ext cx="152400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7" p14:bwMode="auto">
            <p14:nvContentPartPr>
              <p14:cNvPr id="123" name="墨迹 122"/>
              <p14:cNvContentPartPr/>
              <p14:nvPr/>
            </p14:nvContentPartPr>
            <p14:xfrm>
              <a:off x="8904605" y="5018405"/>
              <a:ext cx="116205" cy="231775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38"/>
            </p:blipFill>
            <p:spPr>
              <a:xfrm>
                <a:off x="8904605" y="5018405"/>
                <a:ext cx="116205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9" p14:bwMode="auto">
            <p14:nvContentPartPr>
              <p14:cNvPr id="124" name="墨迹 123"/>
              <p14:cNvContentPartPr/>
              <p14:nvPr/>
            </p14:nvContentPartPr>
            <p14:xfrm>
              <a:off x="9074150" y="4991100"/>
              <a:ext cx="133985" cy="22352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40"/>
            </p:blipFill>
            <p:spPr>
              <a:xfrm>
                <a:off x="9074150" y="4991100"/>
                <a:ext cx="133985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1" p14:bwMode="auto">
            <p14:nvContentPartPr>
              <p14:cNvPr id="125" name="墨迹 124"/>
              <p14:cNvContentPartPr/>
              <p14:nvPr/>
            </p14:nvContentPartPr>
            <p14:xfrm>
              <a:off x="9145905" y="5053965"/>
              <a:ext cx="125095" cy="125095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42"/>
            </p:blipFill>
            <p:spPr>
              <a:xfrm>
                <a:off x="9145905" y="5053965"/>
                <a:ext cx="12509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3" p14:bwMode="auto">
            <p14:nvContentPartPr>
              <p14:cNvPr id="126" name="墨迹 125"/>
              <p14:cNvContentPartPr/>
              <p14:nvPr/>
            </p14:nvContentPartPr>
            <p14:xfrm>
              <a:off x="9279890" y="5009515"/>
              <a:ext cx="196215" cy="160655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44"/>
            </p:blipFill>
            <p:spPr>
              <a:xfrm>
                <a:off x="9279890" y="5009515"/>
                <a:ext cx="19621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127" name="墨迹 126"/>
              <p14:cNvContentPartPr/>
              <p14:nvPr/>
            </p14:nvContentPartPr>
            <p14:xfrm>
              <a:off x="9467215" y="5036185"/>
              <a:ext cx="187960" cy="2667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46"/>
            </p:blipFill>
            <p:spPr>
              <a:xfrm>
                <a:off x="9467215" y="5036185"/>
                <a:ext cx="1879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7" p14:bwMode="auto">
            <p14:nvContentPartPr>
              <p14:cNvPr id="128" name="墨迹 127"/>
              <p14:cNvContentPartPr/>
              <p14:nvPr/>
            </p14:nvContentPartPr>
            <p14:xfrm>
              <a:off x="9530080" y="4955540"/>
              <a:ext cx="26670" cy="24130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48"/>
            </p:blipFill>
            <p:spPr>
              <a:xfrm>
                <a:off x="9530080" y="4955540"/>
                <a:ext cx="2667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9" p14:bwMode="auto">
            <p14:nvContentPartPr>
              <p14:cNvPr id="129" name="墨迹 128"/>
              <p14:cNvContentPartPr/>
              <p14:nvPr/>
            </p14:nvContentPartPr>
            <p14:xfrm>
              <a:off x="9681845" y="4964430"/>
              <a:ext cx="8890" cy="17907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50"/>
            </p:blipFill>
            <p:spPr>
              <a:xfrm>
                <a:off x="9681845" y="4964430"/>
                <a:ext cx="8890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1" p14:bwMode="auto">
            <p14:nvContentPartPr>
              <p14:cNvPr id="130" name="墨迹 129"/>
              <p14:cNvContentPartPr/>
              <p14:nvPr/>
            </p14:nvContentPartPr>
            <p14:xfrm>
              <a:off x="9735185" y="4928870"/>
              <a:ext cx="89535" cy="30353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52"/>
            </p:blipFill>
            <p:spPr>
              <a:xfrm>
                <a:off x="9735185" y="4928870"/>
                <a:ext cx="8953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3" p14:bwMode="auto">
            <p14:nvContentPartPr>
              <p14:cNvPr id="131" name="墨迹 130"/>
              <p14:cNvContentPartPr/>
              <p14:nvPr/>
            </p14:nvContentPartPr>
            <p14:xfrm>
              <a:off x="9860280" y="5027295"/>
              <a:ext cx="151765" cy="5334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54"/>
            </p:blipFill>
            <p:spPr>
              <a:xfrm>
                <a:off x="9860280" y="5027295"/>
                <a:ext cx="15176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5" p14:bwMode="auto">
            <p14:nvContentPartPr>
              <p14:cNvPr id="132" name="墨迹 131"/>
              <p14:cNvContentPartPr/>
              <p14:nvPr/>
            </p14:nvContentPartPr>
            <p14:xfrm>
              <a:off x="10012045" y="4928870"/>
              <a:ext cx="214630" cy="21463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56"/>
            </p:blipFill>
            <p:spPr>
              <a:xfrm>
                <a:off x="10012045" y="4928870"/>
                <a:ext cx="21463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7" p14:bwMode="auto">
            <p14:nvContentPartPr>
              <p14:cNvPr id="133" name="墨迹 132"/>
              <p14:cNvContentPartPr/>
              <p14:nvPr/>
            </p14:nvContentPartPr>
            <p14:xfrm>
              <a:off x="8985250" y="4821555"/>
              <a:ext cx="883920" cy="47371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58"/>
            </p:blipFill>
            <p:spPr>
              <a:xfrm>
                <a:off x="8985250" y="4821555"/>
                <a:ext cx="883920" cy="4737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9" p14:bwMode="auto">
            <p14:nvContentPartPr>
              <p14:cNvPr id="134" name="墨迹 133"/>
              <p14:cNvContentPartPr/>
              <p14:nvPr/>
            </p14:nvContentPartPr>
            <p14:xfrm>
              <a:off x="5617845" y="5419725"/>
              <a:ext cx="223520" cy="348615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60"/>
            </p:blipFill>
            <p:spPr>
              <a:xfrm>
                <a:off x="5617845" y="5419725"/>
                <a:ext cx="223520" cy="3486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1" p14:bwMode="auto">
            <p14:nvContentPartPr>
              <p14:cNvPr id="135" name="墨迹 134"/>
              <p14:cNvContentPartPr/>
              <p14:nvPr/>
            </p14:nvContentPartPr>
            <p14:xfrm>
              <a:off x="7546975" y="4553585"/>
              <a:ext cx="267970" cy="28575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62"/>
            </p:blipFill>
            <p:spPr>
              <a:xfrm>
                <a:off x="7546975" y="4553585"/>
                <a:ext cx="26797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3" p14:bwMode="auto">
            <p14:nvContentPartPr>
              <p14:cNvPr id="136" name="墨迹 135"/>
              <p14:cNvContentPartPr/>
              <p14:nvPr/>
            </p14:nvContentPartPr>
            <p14:xfrm>
              <a:off x="7904480" y="4589780"/>
              <a:ext cx="312420" cy="125095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64"/>
            </p:blipFill>
            <p:spPr>
              <a:xfrm>
                <a:off x="7904480" y="4589780"/>
                <a:ext cx="312420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5" p14:bwMode="auto">
            <p14:nvContentPartPr>
              <p14:cNvPr id="137" name="墨迹 136"/>
              <p14:cNvContentPartPr/>
              <p14:nvPr/>
            </p14:nvContentPartPr>
            <p14:xfrm>
              <a:off x="7922260" y="4794885"/>
              <a:ext cx="294640" cy="889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66"/>
            </p:blipFill>
            <p:spPr>
              <a:xfrm>
                <a:off x="7922260" y="4794885"/>
                <a:ext cx="2946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7" p14:bwMode="auto">
            <p14:nvContentPartPr>
              <p14:cNvPr id="138" name="墨迹 137"/>
              <p14:cNvContentPartPr/>
              <p14:nvPr/>
            </p14:nvContentPartPr>
            <p14:xfrm>
              <a:off x="8029575" y="4687570"/>
              <a:ext cx="17780" cy="36195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68"/>
            </p:blipFill>
            <p:spPr>
              <a:xfrm>
                <a:off x="8029575" y="4687570"/>
                <a:ext cx="1778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9" p14:bwMode="auto">
            <p14:nvContentPartPr>
              <p14:cNvPr id="139" name="墨迹 138"/>
              <p14:cNvContentPartPr/>
              <p14:nvPr/>
            </p14:nvContentPartPr>
            <p14:xfrm>
              <a:off x="7886700" y="4830445"/>
              <a:ext cx="312420" cy="889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70"/>
            </p:blipFill>
            <p:spPr>
              <a:xfrm>
                <a:off x="7886700" y="4830445"/>
                <a:ext cx="3124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1" p14:bwMode="auto">
            <p14:nvContentPartPr>
              <p14:cNvPr id="140" name="墨迹 139"/>
              <p14:cNvContentPartPr/>
              <p14:nvPr/>
            </p14:nvContentPartPr>
            <p14:xfrm>
              <a:off x="7975600" y="4696460"/>
              <a:ext cx="71755" cy="313055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72"/>
            </p:blipFill>
            <p:spPr>
              <a:xfrm>
                <a:off x="7975600" y="4696460"/>
                <a:ext cx="71755" cy="313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3" p14:bwMode="auto">
            <p14:nvContentPartPr>
              <p14:cNvPr id="141" name="墨迹 140"/>
              <p14:cNvContentPartPr/>
              <p14:nvPr/>
            </p14:nvContentPartPr>
            <p14:xfrm>
              <a:off x="8252460" y="4598670"/>
              <a:ext cx="142875" cy="30353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74"/>
            </p:blipFill>
            <p:spPr>
              <a:xfrm>
                <a:off x="8252460" y="4598670"/>
                <a:ext cx="142875" cy="303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5" p14:bwMode="auto">
            <p14:nvContentPartPr>
              <p14:cNvPr id="142" name="墨迹 141"/>
              <p14:cNvContentPartPr/>
              <p14:nvPr/>
            </p14:nvContentPartPr>
            <p14:xfrm>
              <a:off x="8350885" y="4634230"/>
              <a:ext cx="232410" cy="22352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76"/>
            </p:blipFill>
            <p:spPr>
              <a:xfrm>
                <a:off x="8350885" y="4634230"/>
                <a:ext cx="23241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7" p14:bwMode="auto">
            <p14:nvContentPartPr>
              <p14:cNvPr id="143" name="墨迹 142"/>
              <p14:cNvContentPartPr/>
              <p14:nvPr/>
            </p14:nvContentPartPr>
            <p14:xfrm>
              <a:off x="8627745" y="4643120"/>
              <a:ext cx="133985" cy="2667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78"/>
            </p:blipFill>
            <p:spPr>
              <a:xfrm>
                <a:off x="8627745" y="4643120"/>
                <a:ext cx="1339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9" p14:bwMode="auto">
            <p14:nvContentPartPr>
              <p14:cNvPr id="144" name="墨迹 143"/>
              <p14:cNvContentPartPr/>
              <p14:nvPr/>
            </p14:nvContentPartPr>
            <p14:xfrm>
              <a:off x="8645525" y="4714875"/>
              <a:ext cx="179070" cy="1778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80"/>
            </p:blipFill>
            <p:spPr>
              <a:xfrm>
                <a:off x="8645525" y="4714875"/>
                <a:ext cx="17907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1" p14:bwMode="auto">
            <p14:nvContentPartPr>
              <p14:cNvPr id="145" name="墨迹 144"/>
              <p14:cNvContentPartPr/>
              <p14:nvPr/>
            </p14:nvContentPartPr>
            <p14:xfrm>
              <a:off x="8886825" y="4491355"/>
              <a:ext cx="44450" cy="678815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82"/>
            </p:blipFill>
            <p:spPr>
              <a:xfrm>
                <a:off x="8886825" y="4491355"/>
                <a:ext cx="44450" cy="678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3" p14:bwMode="auto">
            <p14:nvContentPartPr>
              <p14:cNvPr id="146" name="墨迹 145"/>
              <p14:cNvContentPartPr/>
              <p14:nvPr/>
            </p14:nvContentPartPr>
            <p14:xfrm>
              <a:off x="8904605" y="4482465"/>
              <a:ext cx="205740" cy="205105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84"/>
            </p:blipFill>
            <p:spPr>
              <a:xfrm>
                <a:off x="8904605" y="4482465"/>
                <a:ext cx="20574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5" p14:bwMode="auto">
            <p14:nvContentPartPr>
              <p14:cNvPr id="147" name="墨迹 146"/>
              <p14:cNvContentPartPr/>
              <p14:nvPr/>
            </p14:nvContentPartPr>
            <p14:xfrm>
              <a:off x="9190355" y="4723765"/>
              <a:ext cx="17780" cy="36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86"/>
            </p:blipFill>
            <p:spPr>
              <a:xfrm>
                <a:off x="9190355" y="4723765"/>
                <a:ext cx="17780" cy="360"/>
              </a:xfrm>
              <a:prstGeom prst="rect"/>
            </p:spPr>
          </p:pic>
        </mc:Fallback>
      </mc:AlternateContent>
    </p:spTree>
    <p:custDataLst>
      <p:tags r:id="rId287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 bldLvl="0" animBg="1"/>
      <p:bldP spid="3" grpId="0" bldLvl="0" animBg="1"/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7634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graphicFrame>
        <p:nvGraphicFramePr>
          <p:cNvPr id="197640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7215" y="3178175"/>
          <a:ext cx="11208385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4914900" imgH="215900" progId="Equation.KSEE3">
                  <p:embed/>
                </p:oleObj>
              </mc:Choice>
              <mc:Fallback>
                <p:oleObj name="" r:id="rId3" imgW="4914900" imgH="2159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215" y="3178175"/>
                        <a:ext cx="11208385" cy="494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565" y="1122680"/>
          <a:ext cx="101060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4520565" imgH="711200" progId="Equation.KSEE3">
                  <p:embed/>
                </p:oleObj>
              </mc:Choice>
              <mc:Fallback>
                <p:oleObj name="" r:id="rId5" imgW="4520565" imgH="7112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565" y="1122680"/>
                        <a:ext cx="10106025" cy="1600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802370" y="171133"/>
            <a:ext cx="2755900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700" b="1" dirty="0">
                <a:latin typeface="Times New Roman" panose="02020603050405020304" charset="0"/>
                <a:sym typeface="微软雅黑" panose="020B0503020204020204" charset="-122"/>
              </a:rPr>
              <a:t>关键：不同集合化为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charset="0"/>
                <a:sym typeface="微软雅黑" panose="020B0503020204020204" charset="-122"/>
              </a:rPr>
              <a:t>同一形式</a:t>
            </a:r>
            <a:endParaRPr lang="zh-CN" altLang="en-US" sz="2700" b="1" dirty="0">
              <a:solidFill>
                <a:srgbClr val="FF0000"/>
              </a:solidFill>
              <a:latin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206851" name="文本框 1"/>
          <p:cNvSpPr txBox="1"/>
          <p:nvPr>
            <p:custDataLst>
              <p:tags r:id="rId7"/>
            </p:custDataLst>
          </p:nvPr>
        </p:nvSpPr>
        <p:spPr>
          <a:xfrm>
            <a:off x="1096963" y="171450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习题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003280" y="3053080"/>
            <a:ext cx="473075" cy="706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=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42195" y="1198245"/>
            <a:ext cx="47625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4233545" y="1812290"/>
              <a:ext cx="160655" cy="889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4233545" y="1812290"/>
                <a:ext cx="16065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4233545" y="1884045"/>
              <a:ext cx="222885" cy="266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4233545" y="1884045"/>
                <a:ext cx="22288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3893820" y="1741170"/>
              <a:ext cx="160655" cy="2139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3893820" y="1741170"/>
                <a:ext cx="1606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3884930" y="1696085"/>
              <a:ext cx="285750" cy="21463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3884930" y="1696085"/>
                <a:ext cx="28575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4456430" y="1758950"/>
              <a:ext cx="142875" cy="25019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4456430" y="1758950"/>
                <a:ext cx="14287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4662170" y="1866265"/>
              <a:ext cx="360" cy="444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4662170" y="1866265"/>
                <a:ext cx="3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4724400" y="1794510"/>
              <a:ext cx="161290" cy="22352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4724400" y="1794510"/>
                <a:ext cx="16129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4921250" y="1714500"/>
              <a:ext cx="116205" cy="11557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4921250" y="1714500"/>
                <a:ext cx="116205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5028565" y="1758950"/>
              <a:ext cx="125095" cy="2667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5028565" y="1758950"/>
                <a:ext cx="1250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5153660" y="1669415"/>
              <a:ext cx="53340" cy="22352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5153660" y="1669415"/>
                <a:ext cx="5334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4706620" y="2071370"/>
              <a:ext cx="509270" cy="355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4706620" y="2071370"/>
                <a:ext cx="5092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4840605" y="2098040"/>
              <a:ext cx="1778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4840605" y="209804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4849495" y="2098040"/>
              <a:ext cx="36195" cy="355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4849495" y="2098040"/>
                <a:ext cx="3619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7841615" y="1678305"/>
              <a:ext cx="366395" cy="9842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7841615" y="1678305"/>
                <a:ext cx="36639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8181340" y="1875155"/>
              <a:ext cx="71120" cy="889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8181340" y="1875155"/>
                <a:ext cx="7112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7895590" y="1356995"/>
              <a:ext cx="393065" cy="41973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7895590" y="1356995"/>
                <a:ext cx="393065" cy="419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8297545" y="1732280"/>
              <a:ext cx="17780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1"/>
            </p:blipFill>
            <p:spPr>
              <a:xfrm>
                <a:off x="8297545" y="173228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4617720" y="1589405"/>
              <a:ext cx="776605" cy="5175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4617720" y="1589405"/>
                <a:ext cx="776605" cy="517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3134995" y="3491230"/>
              <a:ext cx="116205" cy="16954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3134995" y="349123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3581400" y="3517900"/>
              <a:ext cx="44450" cy="13398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3581400" y="3517900"/>
                <a:ext cx="4445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7198995" y="3509010"/>
              <a:ext cx="259080" cy="9842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7198995" y="3509010"/>
                <a:ext cx="259080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7663180" y="3473450"/>
              <a:ext cx="53340" cy="10731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7663180" y="3473450"/>
                <a:ext cx="53340" cy="107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4313555" y="4018280"/>
              <a:ext cx="196850" cy="23177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4313555" y="4018280"/>
                <a:ext cx="196850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4269105" y="3982085"/>
              <a:ext cx="250190" cy="2413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4269105" y="3982085"/>
                <a:ext cx="25019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4581525" y="4152265"/>
              <a:ext cx="360" cy="10668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4581525" y="4152265"/>
                <a:ext cx="360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4733290" y="4044950"/>
              <a:ext cx="107315" cy="1778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4733290" y="4044950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4742815" y="4098290"/>
              <a:ext cx="196215" cy="2667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4742815" y="4098290"/>
                <a:ext cx="19621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5001260" y="3946525"/>
              <a:ext cx="89535" cy="26797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5001260" y="3946525"/>
                <a:ext cx="8953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5153660" y="4062730"/>
              <a:ext cx="205105" cy="14287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5153660" y="4062730"/>
                <a:ext cx="2051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5412105" y="4062730"/>
              <a:ext cx="187960" cy="355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5412105" y="4062730"/>
                <a:ext cx="18796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墨迹 38"/>
              <p14:cNvContentPartPr/>
              <p14:nvPr/>
            </p14:nvContentPartPr>
            <p14:xfrm>
              <a:off x="5483860" y="4009390"/>
              <a:ext cx="8890" cy="18732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8"/>
            </p:blipFill>
            <p:spPr>
              <a:xfrm>
                <a:off x="5483860" y="4009390"/>
                <a:ext cx="889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墨迹 39"/>
              <p14:cNvContentPartPr/>
              <p14:nvPr/>
            </p14:nvContentPartPr>
            <p14:xfrm>
              <a:off x="5662295" y="4036060"/>
              <a:ext cx="170180" cy="133985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0"/>
            </p:blipFill>
            <p:spPr>
              <a:xfrm>
                <a:off x="5662295" y="4036060"/>
                <a:ext cx="170180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墨迹 40"/>
              <p14:cNvContentPartPr/>
              <p14:nvPr/>
            </p14:nvContentPartPr>
            <p14:xfrm>
              <a:off x="5939155" y="3830320"/>
              <a:ext cx="107315" cy="38417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2"/>
            </p:blipFill>
            <p:spPr>
              <a:xfrm>
                <a:off x="5939155" y="3830320"/>
                <a:ext cx="107315" cy="384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墨迹 41"/>
              <p14:cNvContentPartPr/>
              <p14:nvPr/>
            </p14:nvContentPartPr>
            <p14:xfrm>
              <a:off x="6975475" y="4000500"/>
              <a:ext cx="160655" cy="16065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4"/>
            </p:blipFill>
            <p:spPr>
              <a:xfrm>
                <a:off x="6975475" y="4000500"/>
                <a:ext cx="16065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墨迹 42"/>
              <p14:cNvContentPartPr/>
              <p14:nvPr/>
            </p14:nvContentPartPr>
            <p14:xfrm>
              <a:off x="7190105" y="4116070"/>
              <a:ext cx="35560" cy="3619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7190105" y="4116070"/>
                <a:ext cx="3556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7377430" y="3875405"/>
              <a:ext cx="125095" cy="29464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7377430" y="3875405"/>
                <a:ext cx="125095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7592060" y="3964305"/>
              <a:ext cx="205105" cy="17907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0"/>
            </p:blipFill>
            <p:spPr>
              <a:xfrm>
                <a:off x="7592060" y="3964305"/>
                <a:ext cx="205105" cy="179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墨迹 45"/>
              <p14:cNvContentPartPr/>
              <p14:nvPr/>
            </p14:nvContentPartPr>
            <p14:xfrm>
              <a:off x="7654290" y="4044950"/>
              <a:ext cx="151765" cy="355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2"/>
            </p:blipFill>
            <p:spPr>
              <a:xfrm>
                <a:off x="7654290" y="4044950"/>
                <a:ext cx="151765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墨迹 46"/>
              <p14:cNvContentPartPr/>
              <p14:nvPr/>
            </p14:nvContentPartPr>
            <p14:xfrm>
              <a:off x="7850505" y="3946525"/>
              <a:ext cx="187960" cy="2413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4"/>
            </p:blipFill>
            <p:spPr>
              <a:xfrm>
                <a:off x="7850505" y="3946525"/>
                <a:ext cx="18796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墨迹 47"/>
              <p14:cNvContentPartPr/>
              <p14:nvPr/>
            </p14:nvContentPartPr>
            <p14:xfrm>
              <a:off x="7877810" y="4053840"/>
              <a:ext cx="187325" cy="6223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6"/>
            </p:blipFill>
            <p:spPr>
              <a:xfrm>
                <a:off x="7877810" y="4053840"/>
                <a:ext cx="187325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墨迹 48"/>
              <p14:cNvContentPartPr/>
              <p14:nvPr/>
            </p14:nvContentPartPr>
            <p14:xfrm>
              <a:off x="4224655" y="4607560"/>
              <a:ext cx="240665" cy="32131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8"/>
            </p:blipFill>
            <p:spPr>
              <a:xfrm>
                <a:off x="4224655" y="4607560"/>
                <a:ext cx="24066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墨迹 49"/>
              <p14:cNvContentPartPr/>
              <p14:nvPr/>
            </p14:nvContentPartPr>
            <p14:xfrm>
              <a:off x="4206875" y="4625340"/>
              <a:ext cx="285750" cy="26797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0"/>
            </p:blipFill>
            <p:spPr>
              <a:xfrm>
                <a:off x="4206875" y="4625340"/>
                <a:ext cx="28575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墨迹 50"/>
              <p14:cNvContentPartPr/>
              <p14:nvPr/>
            </p14:nvContentPartPr>
            <p14:xfrm>
              <a:off x="4492625" y="4777105"/>
              <a:ext cx="106680" cy="15176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2"/>
            </p:blipFill>
            <p:spPr>
              <a:xfrm>
                <a:off x="4492625" y="4777105"/>
                <a:ext cx="106680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墨迹 51"/>
              <p14:cNvContentPartPr/>
              <p14:nvPr/>
            </p14:nvContentPartPr>
            <p14:xfrm>
              <a:off x="4796155" y="4696460"/>
              <a:ext cx="196215" cy="8064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4"/>
            </p:blipFill>
            <p:spPr>
              <a:xfrm>
                <a:off x="4796155" y="4696460"/>
                <a:ext cx="196215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墨迹 52"/>
              <p14:cNvContentPartPr/>
              <p14:nvPr/>
            </p14:nvContentPartPr>
            <p14:xfrm>
              <a:off x="5108575" y="4660900"/>
              <a:ext cx="428625" cy="17843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6"/>
            </p:blipFill>
            <p:spPr>
              <a:xfrm>
                <a:off x="5108575" y="4660900"/>
                <a:ext cx="42862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墨迹 53"/>
              <p14:cNvContentPartPr/>
              <p14:nvPr/>
            </p14:nvContentPartPr>
            <p14:xfrm>
              <a:off x="5608955" y="4732655"/>
              <a:ext cx="125095" cy="889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5608955" y="4732655"/>
                <a:ext cx="12509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墨迹 54"/>
              <p14:cNvContentPartPr/>
              <p14:nvPr/>
            </p14:nvContentPartPr>
            <p14:xfrm>
              <a:off x="5850255" y="4634230"/>
              <a:ext cx="125095" cy="2413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0"/>
            </p:blipFill>
            <p:spPr>
              <a:xfrm>
                <a:off x="5850255" y="4634230"/>
                <a:ext cx="12509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6" name="墨迹 55"/>
              <p14:cNvContentPartPr/>
              <p14:nvPr/>
            </p14:nvContentPartPr>
            <p14:xfrm>
              <a:off x="6073140" y="4455795"/>
              <a:ext cx="80645" cy="45529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2"/>
            </p:blipFill>
            <p:spPr>
              <a:xfrm>
                <a:off x="6073140" y="4455795"/>
                <a:ext cx="80645" cy="455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7" name="墨迹 56"/>
              <p14:cNvContentPartPr/>
              <p14:nvPr/>
            </p14:nvContentPartPr>
            <p14:xfrm>
              <a:off x="4626610" y="5438140"/>
              <a:ext cx="178435" cy="1778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4"/>
            </p:blipFill>
            <p:spPr>
              <a:xfrm>
                <a:off x="4626610" y="5438140"/>
                <a:ext cx="17843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8" name="墨迹 57"/>
              <p14:cNvContentPartPr/>
              <p14:nvPr/>
            </p14:nvContentPartPr>
            <p14:xfrm>
              <a:off x="4599305" y="5544820"/>
              <a:ext cx="196850" cy="1778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6"/>
            </p:blipFill>
            <p:spPr>
              <a:xfrm>
                <a:off x="4599305" y="5544820"/>
                <a:ext cx="19685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9" name="墨迹 58"/>
              <p14:cNvContentPartPr/>
              <p14:nvPr/>
            </p14:nvContentPartPr>
            <p14:xfrm>
              <a:off x="4912360" y="5339715"/>
              <a:ext cx="142875" cy="32131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8"/>
            </p:blipFill>
            <p:spPr>
              <a:xfrm>
                <a:off x="4912360" y="5339715"/>
                <a:ext cx="142875" cy="321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0" name="墨迹 59"/>
              <p14:cNvContentPartPr/>
              <p14:nvPr/>
            </p14:nvContentPartPr>
            <p14:xfrm>
              <a:off x="5126355" y="5447030"/>
              <a:ext cx="133985" cy="133985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0"/>
            </p:blipFill>
            <p:spPr>
              <a:xfrm>
                <a:off x="5126355" y="5447030"/>
                <a:ext cx="13398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1" name="墨迹 60"/>
              <p14:cNvContentPartPr/>
              <p14:nvPr/>
            </p14:nvContentPartPr>
            <p14:xfrm>
              <a:off x="5135245" y="5473700"/>
              <a:ext cx="80645" cy="98425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2"/>
            </p:blipFill>
            <p:spPr>
              <a:xfrm>
                <a:off x="5135245" y="5473700"/>
                <a:ext cx="8064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2" name="墨迹 61"/>
              <p14:cNvContentPartPr/>
              <p14:nvPr/>
            </p14:nvContentPartPr>
            <p14:xfrm>
              <a:off x="5323205" y="5357495"/>
              <a:ext cx="80010" cy="25908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4"/>
            </p:blipFill>
            <p:spPr>
              <a:xfrm>
                <a:off x="5323205" y="5357495"/>
                <a:ext cx="80010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3" name="墨迹 62"/>
              <p14:cNvContentPartPr/>
              <p14:nvPr/>
            </p14:nvContentPartPr>
            <p14:xfrm>
              <a:off x="5421630" y="5473700"/>
              <a:ext cx="124460" cy="2667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6"/>
            </p:blipFill>
            <p:spPr>
              <a:xfrm>
                <a:off x="5421630" y="5473700"/>
                <a:ext cx="12446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4" name="墨迹 63"/>
              <p14:cNvContentPartPr/>
              <p14:nvPr/>
            </p14:nvContentPartPr>
            <p14:xfrm>
              <a:off x="5626735" y="5250180"/>
              <a:ext cx="125095" cy="366395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8"/>
            </p:blipFill>
            <p:spPr>
              <a:xfrm>
                <a:off x="5626735" y="5250180"/>
                <a:ext cx="12509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5" name="墨迹 64"/>
              <p14:cNvContentPartPr/>
              <p14:nvPr/>
            </p14:nvContentPartPr>
            <p14:xfrm>
              <a:off x="5805170" y="5401945"/>
              <a:ext cx="62865" cy="26797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0"/>
            </p:blipFill>
            <p:spPr>
              <a:xfrm>
                <a:off x="5805170" y="5401945"/>
                <a:ext cx="6286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6" name="墨迹 65"/>
              <p14:cNvContentPartPr/>
              <p14:nvPr/>
            </p14:nvContentPartPr>
            <p14:xfrm>
              <a:off x="5966460" y="5455920"/>
              <a:ext cx="205105" cy="444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2"/>
            </p:blipFill>
            <p:spPr>
              <a:xfrm>
                <a:off x="5966460" y="5455920"/>
                <a:ext cx="205105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7" name="墨迹 66"/>
              <p14:cNvContentPartPr/>
              <p14:nvPr/>
            </p14:nvContentPartPr>
            <p14:xfrm>
              <a:off x="6100445" y="5401945"/>
              <a:ext cx="360" cy="22352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4"/>
            </p:blipFill>
            <p:spPr>
              <a:xfrm>
                <a:off x="6100445" y="5401945"/>
                <a:ext cx="360" cy="22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8" name="墨迹 67"/>
              <p14:cNvContentPartPr/>
              <p14:nvPr/>
            </p14:nvContentPartPr>
            <p14:xfrm>
              <a:off x="6332220" y="5357495"/>
              <a:ext cx="133985" cy="25019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6"/>
            </p:blipFill>
            <p:spPr>
              <a:xfrm>
                <a:off x="6332220" y="5357495"/>
                <a:ext cx="133985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9" name="墨迹 68"/>
              <p14:cNvContentPartPr/>
              <p14:nvPr/>
            </p14:nvContentPartPr>
            <p14:xfrm>
              <a:off x="6546850" y="5419725"/>
              <a:ext cx="259080" cy="18796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8"/>
            </p:blipFill>
            <p:spPr>
              <a:xfrm>
                <a:off x="6546850" y="5419725"/>
                <a:ext cx="25908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0" name="墨迹 69"/>
              <p14:cNvContentPartPr/>
              <p14:nvPr/>
            </p14:nvContentPartPr>
            <p14:xfrm>
              <a:off x="5180330" y="3062605"/>
              <a:ext cx="360" cy="2667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0"/>
            </p:blipFill>
            <p:spPr>
              <a:xfrm>
                <a:off x="5180330" y="3062605"/>
                <a:ext cx="360" cy="26670"/>
              </a:xfrm>
              <a:prstGeom prst="rect"/>
            </p:spPr>
          </p:pic>
        </mc:Fallback>
      </mc:AlternateContent>
    </p:spTree>
    <p:custDataLst>
      <p:tags r:id="rId13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7634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206851" name="文本框 1"/>
          <p:cNvSpPr txBox="1"/>
          <p:nvPr>
            <p:custDataLst>
              <p:tags r:id="rId3"/>
            </p:custDataLst>
          </p:nvPr>
        </p:nvSpPr>
        <p:spPr>
          <a:xfrm>
            <a:off x="1096963" y="171450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课内</a:t>
            </a: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作业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8418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2" name="直角三角形 1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188419" name="文本框 1"/>
          <p:cNvSpPr txBox="1"/>
          <p:nvPr>
            <p:custDataLst>
              <p:tags r:id="rId3"/>
            </p:custDataLst>
          </p:nvPr>
        </p:nvSpPr>
        <p:spPr>
          <a:xfrm>
            <a:off x="1256030" y="171450"/>
            <a:ext cx="7134225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观察与思考</a:t>
            </a:r>
            <a:endParaRPr lang="zh-CN" altLang="en-US" sz="3600" b="1" dirty="0">
              <a:solidFill>
                <a:srgbClr val="B285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8420" name="文本框 3"/>
          <p:cNvSpPr txBox="1"/>
          <p:nvPr/>
        </p:nvSpPr>
        <p:spPr>
          <a:xfrm>
            <a:off x="1216025" y="1978025"/>
            <a:ext cx="8836025" cy="38900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(1)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={1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2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3}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={1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2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3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4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5}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；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黑体" panose="02010609060101010101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(2)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黑体" panose="02010609060101010101" charset="-122"/>
              </a:rPr>
              <a:t>A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为揭阳一中</a:t>
            </a:r>
            <a:r>
              <a:rPr lang="en-US" altLang="zh-CN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103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届高一</a:t>
            </a:r>
            <a:r>
              <a:rPr lang="en-US" altLang="zh-CN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(1)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班</a:t>
            </a:r>
            <a:r>
              <a:rPr lang="en-US" altLang="en-US" sz="26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全体女生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组成的集合，   </a:t>
            </a:r>
            <a:endParaRPr lang="en-US" altLang="en-US" sz="26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黑体" panose="02010609060101010101" charset="-122"/>
              </a:rPr>
              <a:t>B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为揭阳一中</a:t>
            </a:r>
            <a:r>
              <a:rPr lang="en-US" altLang="zh-CN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103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届高一</a:t>
            </a:r>
            <a:r>
              <a:rPr lang="en-US" altLang="zh-CN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(1)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班</a:t>
            </a:r>
            <a:r>
              <a:rPr lang="en-US" altLang="en-US" sz="26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全体学生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组成的集合；</a:t>
            </a:r>
            <a:endParaRPr lang="en-US" altLang="zh-CN" sz="26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(3)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黑体" panose="02010609060101010101" charset="-122"/>
              </a:rPr>
              <a:t>A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={</a:t>
            </a:r>
            <a:r>
              <a:rPr lang="en-US" altLang="en-US" sz="26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等边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三角形}，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B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={</a:t>
            </a:r>
            <a:r>
              <a:rPr lang="en-US" altLang="en-US" sz="26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等腰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三角形</a:t>
            </a:r>
            <a:r>
              <a:rPr lang="en-US" altLang="en-US" sz="26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}；</a:t>
            </a:r>
            <a:endParaRPr lang="en-US" altLang="en-US" sz="2600" b="1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黑体" panose="02010609060101010101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黑体" panose="02010609060101010101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(4)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={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}，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={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}；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(5)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={</a:t>
            </a:r>
            <a:r>
              <a:rPr lang="en-US" altLang="en-US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∈Z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|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|</a:t>
            </a:r>
            <a:r>
              <a:rPr lang="en-US" altLang="zh-CN" sz="2600" b="1" i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|&lt;2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={-1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1}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3413" y="4134803"/>
            <a:ext cx="7272337" cy="522287"/>
          </a:xfrm>
          <a:prstGeom prst="rect">
            <a:avLst/>
          </a:prstGeom>
          <a:solidFill>
            <a:srgbClr val="FEF3E0"/>
          </a:solidFill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中的任何一个元素都是集合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中的元素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01000" y="4004628"/>
            <a:ext cx="3500438" cy="747712"/>
            <a:chOff x="4205" y="8046"/>
            <a:chExt cx="8880" cy="1177"/>
          </a:xfrm>
        </p:grpSpPr>
        <p:pic>
          <p:nvPicPr>
            <p:cNvPr id="188428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5" y="8046"/>
              <a:ext cx="8880" cy="117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8429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4720" y="8251"/>
              <a:ext cx="836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</a:rPr>
                <a:t>集合间的包含关系</a:t>
              </a:r>
              <a:endParaRPr lang="en-US" altLang="en-US" sz="2800" b="1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93865" y="5117465"/>
            <a:ext cx="2447925" cy="720725"/>
            <a:chOff x="12300" y="9623"/>
            <a:chExt cx="3855" cy="1133"/>
          </a:xfrm>
        </p:grpSpPr>
        <p:pic>
          <p:nvPicPr>
            <p:cNvPr id="188426" name="图片 18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2300" y="9623"/>
              <a:ext cx="3855" cy="113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8427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12930" y="9733"/>
              <a:ext cx="2635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</a:rPr>
                <a:t>集合相等</a:t>
              </a:r>
              <a:endParaRPr lang="en-US" altLang="en-US" sz="2800" b="1" dirty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45071" name="文本框 18"/>
          <p:cNvSpPr txBox="1"/>
          <p:nvPr>
            <p:custDataLst>
              <p:tags r:id="rId8"/>
            </p:custDataLst>
          </p:nvPr>
        </p:nvSpPr>
        <p:spPr>
          <a:xfrm>
            <a:off x="1016000" y="950595"/>
            <a:ext cx="979170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kern="1200" cap="none" spc="0" normalizeH="0" baseline="0" noProof="1">
                <a:solidFill>
                  <a:schemeClr val="dk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观察下面的例子，</a:t>
            </a:r>
            <a:r>
              <a:rPr kumimoji="0" lang="zh-CN" altLang="en-US" sz="2600" b="1" kern="1200" cap="none" spc="0" normalizeH="0" baseline="0" noProof="1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类比</a:t>
            </a:r>
            <a:r>
              <a:rPr kumimoji="0" lang="zh-CN" altLang="en-US" sz="2600" b="1" u="sng" kern="1200" cap="none" spc="0" normalizeH="0" baseline="0" noProof="1">
                <a:solidFill>
                  <a:schemeClr val="dk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实数间的大小或相等关系</a:t>
            </a:r>
            <a:r>
              <a:rPr kumimoji="0" lang="zh-CN" altLang="en-US" sz="2600" b="1" kern="1200" cap="none" spc="0" normalizeH="0" baseline="0" noProof="1">
                <a:solidFill>
                  <a:schemeClr val="dk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，试说说每组的两个集合间有何关系?</a:t>
            </a:r>
            <a:endParaRPr kumimoji="0" lang="zh-CN" altLang="en-US" sz="2600" b="1" kern="1200" cap="none" spc="0" normalizeH="0" baseline="0" noProof="1">
              <a:solidFill>
                <a:schemeClr val="dk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07588" y="2238375"/>
            <a:ext cx="1393825" cy="8915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  <a:sym typeface="黑体" panose="02010609060101010101" charset="-122"/>
              </a:rPr>
              <a:t>集合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charset="0"/>
                <a:sym typeface="黑体" panose="02010609060101010101" charset="-122"/>
              </a:rPr>
              <a:t>A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charset="0"/>
                <a:sym typeface="黑体" panose="02010609060101010101" charset="-122"/>
              </a:rPr>
              <a:t>小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charset="0"/>
              <a:sym typeface="黑体" panose="02010609060101010101" charset="-122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charset="0"/>
                <a:sym typeface="黑体" panose="02010609060101010101" charset="-122"/>
              </a:rPr>
              <a:t>集合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charset="0"/>
                <a:sym typeface="黑体" panose="02010609060101010101" charset="-122"/>
              </a:rPr>
              <a:t>B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charset="0"/>
                <a:sym typeface="黑体" panose="02010609060101010101" charset="-122"/>
              </a:rPr>
              <a:t>大</a:t>
            </a:r>
            <a:endParaRPr lang="zh-CN" altLang="en-US" sz="2600" b="1" dirty="0">
              <a:solidFill>
                <a:srgbClr val="0070C0"/>
              </a:solidFill>
              <a:latin typeface="Times New Roman" panose="02020603050405020304" charset="0"/>
              <a:sym typeface="黑体" panose="02010609060101010101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9455150" y="1978025"/>
            <a:ext cx="452755" cy="189103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76365" y="5021580"/>
            <a:ext cx="90805" cy="8134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/>
      <p:bldP spid="5" grpId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9442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2" name="直角三角形 1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17888" y="5046663"/>
            <a:ext cx="2159000" cy="1449387"/>
            <a:chOff x="8053" y="4182"/>
            <a:chExt cx="2777" cy="2777"/>
          </a:xfrm>
        </p:grpSpPr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8053" y="4182"/>
              <a:ext cx="2777" cy="2777"/>
            </a:xfrm>
            <a:prstGeom prst="ellipse">
              <a:avLst/>
            </a:prstGeom>
            <a:solidFill>
              <a:schemeClr val="dk2"/>
            </a:solidFill>
            <a:ln w="28575">
              <a:solidFill>
                <a:schemeClr val="dk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grpSp>
          <p:nvGrpSpPr>
            <p:cNvPr id="189460" name="组合 15"/>
            <p:cNvGrpSpPr/>
            <p:nvPr/>
          </p:nvGrpSpPr>
          <p:grpSpPr>
            <a:xfrm>
              <a:off x="9004" y="4588"/>
              <a:ext cx="1458" cy="1660"/>
              <a:chOff x="2415" y="3896"/>
              <a:chExt cx="2702" cy="3079"/>
            </a:xfrm>
          </p:grpSpPr>
          <p:sp>
            <p:nvSpPr>
              <p:cNvPr id="17" name="椭圆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2416" y="3893"/>
                <a:ext cx="2702" cy="308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dk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89463" name="文本框 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086" y="3893"/>
                <a:ext cx="1563" cy="18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buNone/>
                </a:pPr>
                <a:r>
                  <a:rPr lang="en-US" altLang="zh-CN" sz="2800" b="1" i="1" dirty="0">
                    <a:solidFill>
                      <a:srgbClr val="00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89461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8323" y="5250"/>
              <a:ext cx="1217" cy="10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189445" name="文本框 1"/>
          <p:cNvSpPr txBox="1"/>
          <p:nvPr>
            <p:custDataLst>
              <p:tags r:id="rId7"/>
            </p:custDataLst>
          </p:nvPr>
        </p:nvSpPr>
        <p:spPr>
          <a:xfrm>
            <a:off x="1096963" y="161925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l">
              <a:buClrTx/>
              <a:buSzTx/>
              <a:buFontTx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包含关系与子集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89446" name="文本框 4"/>
          <p:cNvSpPr txBox="1"/>
          <p:nvPr/>
        </p:nvSpPr>
        <p:spPr>
          <a:xfrm>
            <a:off x="844550" y="1004888"/>
            <a:ext cx="8613775" cy="18503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包含关系与子集的概念：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en-US" sz="2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中的任何一个元素都是集合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US" sz="2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中的元素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则说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6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包含于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US" sz="26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包含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并称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为集合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en-US" sz="26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子集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89447" name="文本框 6"/>
          <p:cNvSpPr txBox="1"/>
          <p:nvPr>
            <p:custDataLst>
              <p:tags r:id="rId8"/>
            </p:custDataLst>
          </p:nvPr>
        </p:nvSpPr>
        <p:spPr>
          <a:xfrm>
            <a:off x="844550" y="4267200"/>
            <a:ext cx="2081530" cy="5308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符号语言：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89448" name="文本框 7"/>
          <p:cNvSpPr txBox="1"/>
          <p:nvPr>
            <p:custDataLst>
              <p:tags r:id="rId9"/>
            </p:custDataLst>
          </p:nvPr>
        </p:nvSpPr>
        <p:spPr>
          <a:xfrm>
            <a:off x="844550" y="4905375"/>
            <a:ext cx="2081530" cy="5308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3.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图形语言：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sym typeface="黑体" panose="02010609060101010101" charset="-122"/>
            </a:endParaRPr>
          </a:p>
        </p:txBody>
      </p:sp>
      <p:sp>
        <p:nvSpPr>
          <p:cNvPr id="189450" name="文本框 5"/>
          <p:cNvSpPr txBox="1"/>
          <p:nvPr/>
        </p:nvSpPr>
        <p:spPr>
          <a:xfrm>
            <a:off x="1255713" y="2986088"/>
            <a:ext cx="692531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记作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⊆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或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⊇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).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读作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包含于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或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包含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sym typeface="+mn-ea"/>
            </a:endParaRPr>
          </a:p>
        </p:txBody>
      </p:sp>
      <p:sp>
        <p:nvSpPr>
          <p:cNvPr id="189451" name="文本框 7"/>
          <p:cNvSpPr txBox="1"/>
          <p:nvPr/>
        </p:nvSpPr>
        <p:spPr>
          <a:xfrm>
            <a:off x="1255713" y="3587750"/>
            <a:ext cx="309753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如：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{1,2}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⊆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{1,2,3,5} </a:t>
            </a:r>
            <a:endParaRPr lang="en-US" altLang="zh-CN" sz="2600" b="1" dirty="0">
              <a:solidFill>
                <a:srgbClr val="0070C0"/>
              </a:solidFill>
              <a:latin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6575" y="4278313"/>
            <a:ext cx="5356860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600" b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对任意的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x</a:t>
            </a:r>
            <a:r>
              <a:rPr lang="en-US" altLang="zh-CN" sz="2600" b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∈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A</a:t>
            </a:r>
            <a:r>
              <a:rPr lang="zh-CN" altLang="en-US" sz="2600" b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，总有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x</a:t>
            </a:r>
            <a:r>
              <a:rPr lang="en-US" altLang="zh-CN" sz="2600" b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∈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B</a:t>
            </a:r>
            <a:r>
              <a:rPr lang="zh-CN" altLang="en-US" sz="2600" b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，则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A</a:t>
            </a:r>
            <a:r>
              <a:rPr lang="zh-CN" altLang="en-US" sz="2600" b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⊆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rPr>
              <a:t>B</a:t>
            </a:r>
            <a:endParaRPr lang="en-US" altLang="zh-CN" sz="2600" b="1" i="1" dirty="0">
              <a:solidFill>
                <a:srgbClr val="7030A0"/>
              </a:solidFill>
              <a:latin typeface="Times New Roman" panose="02020603050405020304" charset="0"/>
              <a:sym typeface="微软雅黑" panose="020B0503020204020204" charset="-122"/>
            </a:endParaRPr>
          </a:p>
        </p:txBody>
      </p:sp>
      <p:pic>
        <p:nvPicPr>
          <p:cNvPr id="92169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58325" y="1004888"/>
            <a:ext cx="2168525" cy="2898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405938" y="4029075"/>
            <a:ext cx="2271712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1880年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Venn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首次采用</a:t>
            </a:r>
            <a:endParaRPr lang="en-US" altLang="zh-CN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黑体" panose="02010609060101010101" charset="-12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也称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韦恩图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或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文氏图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1490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55975" y="4598988"/>
            <a:ext cx="2441575" cy="1455737"/>
            <a:chOff x="11133" y="4182"/>
            <a:chExt cx="3047" cy="2777"/>
          </a:xfrm>
        </p:grpSpPr>
        <p:sp>
          <p:nvSpPr>
            <p:cNvPr id="3" name="椭圆 2"/>
            <p:cNvSpPr/>
            <p:nvPr>
              <p:custDataLst>
                <p:tags r:id="rId3"/>
              </p:custDataLst>
            </p:nvPr>
          </p:nvSpPr>
          <p:spPr>
            <a:xfrm>
              <a:off x="11133" y="4182"/>
              <a:ext cx="2778" cy="2777"/>
            </a:xfrm>
            <a:prstGeom prst="ellipse">
              <a:avLst/>
            </a:prstGeom>
            <a:solidFill>
              <a:schemeClr val="dk2"/>
            </a:solidFill>
            <a:ln w="28575">
              <a:solidFill>
                <a:schemeClr val="dk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191504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11569" y="4794"/>
              <a:ext cx="2611" cy="9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(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sp>
        <p:nvSpPr>
          <p:cNvPr id="191492" name="文本框 1"/>
          <p:cNvSpPr txBox="1"/>
          <p:nvPr>
            <p:custDataLst>
              <p:tags r:id="rId5"/>
            </p:custDataLst>
          </p:nvPr>
        </p:nvSpPr>
        <p:spPr>
          <a:xfrm>
            <a:off x="1133475" y="123825"/>
            <a:ext cx="9285288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集合相等</a:t>
            </a:r>
            <a:endParaRPr lang="zh-CN" altLang="en-US" sz="3600" b="1" dirty="0">
              <a:solidFill>
                <a:srgbClr val="B285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91493" name="直接连接符 4"/>
          <p:cNvCxnSpPr/>
          <p:nvPr>
            <p:custDataLst>
              <p:tags r:id="rId6"/>
            </p:custDataLst>
          </p:nvPr>
        </p:nvCxnSpPr>
        <p:spPr>
          <a:xfrm>
            <a:off x="1733550" y="941388"/>
            <a:ext cx="78232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91494" name="文本框 3"/>
          <p:cNvSpPr txBox="1"/>
          <p:nvPr/>
        </p:nvSpPr>
        <p:spPr>
          <a:xfrm>
            <a:off x="844550" y="1079500"/>
            <a:ext cx="8613775" cy="21583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集合相等的概念：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中的任何一个元素都是集合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中的元素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集合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中的任何一个元素都是集合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中的元素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则说</a:t>
            </a:r>
            <a:r>
              <a:rPr lang="en-US" altLang="en-US" sz="28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8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8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与集合</a:t>
            </a:r>
            <a:r>
              <a:rPr lang="en-US" altLang="zh-CN" sz="28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US" sz="28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相等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记作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91495" name="文本框 6"/>
          <p:cNvSpPr txBox="1"/>
          <p:nvPr>
            <p:custDataLst>
              <p:tags r:id="rId7"/>
            </p:custDataLst>
          </p:nvPr>
        </p:nvSpPr>
        <p:spPr>
          <a:xfrm>
            <a:off x="854075" y="3962400"/>
            <a:ext cx="2227580" cy="565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2.符号语言：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sym typeface="黑体" panose="02010609060101010101" charset="-122"/>
            </a:endParaRPr>
          </a:p>
        </p:txBody>
      </p:sp>
      <p:sp>
        <p:nvSpPr>
          <p:cNvPr id="191496" name="文本框 7"/>
          <p:cNvSpPr txBox="1"/>
          <p:nvPr>
            <p:custDataLst>
              <p:tags r:id="rId8"/>
            </p:custDataLst>
          </p:nvPr>
        </p:nvSpPr>
        <p:spPr>
          <a:xfrm>
            <a:off x="854075" y="4598988"/>
            <a:ext cx="2227580" cy="565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3.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图形语言：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sym typeface="黑体" panose="02010609060101010101" charset="-122"/>
            </a:endParaRPr>
          </a:p>
        </p:txBody>
      </p:sp>
      <p:graphicFrame>
        <p:nvGraphicFramePr>
          <p:cNvPr id="4301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50388" y="1654175"/>
          <a:ext cx="114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431800" imgH="177165" progId="Equation.KSEE3">
                  <p:embed/>
                </p:oleObj>
              </mc:Choice>
              <mc:Fallback>
                <p:oleObj name="" r:id="rId9" imgW="431800" imgH="177165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50388" y="1654175"/>
                        <a:ext cx="1143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50388" y="2251075"/>
          <a:ext cx="1143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431800" imgH="177165" progId="Equation.KSEE3">
                  <p:embed/>
                </p:oleObj>
              </mc:Choice>
              <mc:Fallback>
                <p:oleObj name="" r:id="rId11" imgW="431800" imgH="177165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50388" y="2251075"/>
                        <a:ext cx="11430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右箭头 10"/>
          <p:cNvSpPr/>
          <p:nvPr>
            <p:custDataLst>
              <p:tags r:id="rId13"/>
            </p:custDataLst>
          </p:nvPr>
        </p:nvSpPr>
        <p:spPr>
          <a:xfrm>
            <a:off x="8748713" y="1741488"/>
            <a:ext cx="709612" cy="295275"/>
          </a:xfrm>
          <a:prstGeom prst="rightArrow">
            <a:avLst>
              <a:gd name="adj1" fmla="val 50000"/>
              <a:gd name="adj2" fmla="val 49744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43016" name="右箭头 13"/>
          <p:cNvSpPr/>
          <p:nvPr>
            <p:custDataLst>
              <p:tags r:id="rId14"/>
            </p:custDataLst>
          </p:nvPr>
        </p:nvSpPr>
        <p:spPr>
          <a:xfrm>
            <a:off x="8748713" y="2338388"/>
            <a:ext cx="709612" cy="293687"/>
          </a:xfrm>
          <a:prstGeom prst="rightArrow">
            <a:avLst>
              <a:gd name="adj1" fmla="val 50000"/>
              <a:gd name="adj2" fmla="val 50013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3475" y="3238500"/>
            <a:ext cx="36734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如：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{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|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sym typeface="微软雅黑" panose="020B0503020204020204" charset="-122"/>
              </a:rPr>
              <a:t>|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charset="0"/>
                <a:sym typeface="微软雅黑" panose="020B0503020204020204" charset="-122"/>
              </a:rPr>
              <a:t>x|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sym typeface="微软雅黑" panose="020B0503020204020204" charset="-122"/>
              </a:rPr>
              <a:t>=1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}={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|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charset="0"/>
                <a:sym typeface="微软雅黑" panose="020B0503020204020204" charset="-122"/>
              </a:rPr>
              <a:t>x</a:t>
            </a:r>
            <a:r>
              <a:rPr lang="en-US" altLang="zh-CN" sz="2800" b="1" baseline="30000" dirty="0">
                <a:solidFill>
                  <a:srgbClr val="C00000"/>
                </a:solidFill>
                <a:latin typeface="Times New Roman" panose="02020603050405020304" charset="0"/>
                <a:sym typeface="微软雅黑" panose="020B0503020204020204" charset="-122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sym typeface="微软雅黑" panose="020B0503020204020204" charset="-122"/>
              </a:rPr>
              <a:t>=1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sym typeface="微软雅黑" panose="020B0503020204020204" charset="-122"/>
              </a:rPr>
              <a:t>} 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sym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41650" y="3980180"/>
            <a:ext cx="4019550" cy="521970"/>
            <a:chOff x="4790" y="6268"/>
            <a:chExt cx="6330" cy="822"/>
          </a:xfrm>
        </p:grpSpPr>
        <p:sp>
          <p:nvSpPr>
            <p:cNvPr id="6" name="文本框 5"/>
            <p:cNvSpPr txBox="1"/>
            <p:nvPr/>
          </p:nvSpPr>
          <p:spPr>
            <a:xfrm>
              <a:off x="4790" y="6268"/>
              <a:ext cx="633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en-US" altLang="zh-CN" sz="2800" b="1" i="1" dirty="0">
                  <a:solidFill>
                    <a:srgbClr val="7030A0"/>
                  </a:solidFill>
                  <a:latin typeface="Times New Roman" panose="02020603050405020304" charset="0"/>
                  <a:sym typeface="微软雅黑" panose="020B0503020204020204" charset="-122"/>
                </a:rPr>
                <a:t>A</a:t>
              </a:r>
              <a:r>
                <a:rPr lang="zh-CN" altLang="en-US" sz="2800" b="1" dirty="0">
                  <a:solidFill>
                    <a:srgbClr val="7030A0"/>
                  </a:solidFill>
                  <a:latin typeface="Times New Roman" panose="02020603050405020304" charset="0"/>
                  <a:sym typeface="微软雅黑" panose="020B0503020204020204" charset="-122"/>
                </a:rPr>
                <a:t>⊆</a:t>
              </a:r>
              <a:r>
                <a:rPr lang="en-US" altLang="zh-CN" sz="2800" b="1" i="1" dirty="0">
                  <a:solidFill>
                    <a:srgbClr val="7030A0"/>
                  </a:solidFill>
                  <a:latin typeface="Times New Roman" panose="02020603050405020304" charset="0"/>
                  <a:sym typeface="微软雅黑" panose="020B0503020204020204" charset="-122"/>
                </a:rPr>
                <a:t>B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charset="0"/>
                  <a:sym typeface="微软雅黑" panose="020B0503020204020204" charset="-122"/>
                </a:rPr>
                <a:t>且</a:t>
              </a:r>
              <a:r>
                <a:rPr lang="en-US" altLang="zh-CN" sz="2800" b="1" i="1" dirty="0">
                  <a:solidFill>
                    <a:srgbClr val="7030A0"/>
                  </a:solidFill>
                  <a:latin typeface="Times New Roman" panose="02020603050405020304" charset="0"/>
                  <a:sym typeface="微软雅黑" panose="020B0503020204020204" charset="-122"/>
                </a:rPr>
                <a:t>A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anose="02020603050405020304" charset="0"/>
                  <a:sym typeface="微软雅黑" panose="020B0503020204020204" charset="-122"/>
                </a:rPr>
                <a:t>⊇</a:t>
              </a:r>
              <a:r>
                <a:rPr lang="en-US" altLang="zh-CN" sz="2800" b="1" i="1" dirty="0">
                  <a:solidFill>
                    <a:srgbClr val="7030A0"/>
                  </a:solidFill>
                  <a:latin typeface="Times New Roman" panose="02020603050405020304" charset="0"/>
                  <a:sym typeface="微软雅黑" panose="020B0503020204020204" charset="-122"/>
                </a:rPr>
                <a:t>B</a:t>
              </a:r>
              <a:r>
                <a:rPr lang="en-US" altLang="zh-CN" sz="2800" b="1" i="1" dirty="0">
                  <a:solidFill>
                    <a:srgbClr val="7030A0"/>
                  </a:solidFill>
                  <a:latin typeface="Times New Roman" panose="02020603050405020304" charset="0"/>
                  <a:sym typeface="微软雅黑" panose="020B0503020204020204" charset="-122"/>
                </a:rPr>
                <a:t>            A=B.</a:t>
              </a:r>
              <a:endParaRPr lang="en-US" altLang="zh-CN" sz="2800" b="1" i="1" dirty="0">
                <a:solidFill>
                  <a:srgbClr val="7030A0"/>
                </a:solidFill>
                <a:latin typeface="Times New Roman" panose="02020603050405020304" charset="0"/>
                <a:sym typeface="微软雅黑" panose="020B0503020204020204" charset="-122"/>
              </a:endParaRPr>
            </a:p>
          </p:txBody>
        </p:sp>
        <p:sp>
          <p:nvSpPr>
            <p:cNvPr id="4" name="左右箭头 3"/>
            <p:cNvSpPr/>
            <p:nvPr/>
          </p:nvSpPr>
          <p:spPr>
            <a:xfrm>
              <a:off x="8207" y="6473"/>
              <a:ext cx="1533" cy="4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5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bldLvl="0" animBg="1"/>
      <p:bldP spid="43016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2515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4493" y="3933508"/>
          <a:ext cx="60023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400300" imgH="431800" progId="Equation.KSEE3">
                  <p:embed/>
                </p:oleObj>
              </mc:Choice>
              <mc:Fallback>
                <p:oleObj name="" r:id="rId3" imgW="2400300" imgH="431800" progId="Equation.KSEE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4493" y="3933508"/>
                        <a:ext cx="6002337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7" name="文本框 1"/>
          <p:cNvSpPr txBox="1"/>
          <p:nvPr>
            <p:custDataLst>
              <p:tags r:id="rId5"/>
            </p:custDataLst>
          </p:nvPr>
        </p:nvSpPr>
        <p:spPr>
          <a:xfrm>
            <a:off x="1098550" y="158750"/>
            <a:ext cx="9285288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真包含关系与真子集</a:t>
            </a:r>
            <a:endParaRPr lang="en-US" altLang="zh-CN" sz="3600" b="1" dirty="0">
              <a:solidFill>
                <a:srgbClr val="B285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2518" name="文本框 6"/>
          <p:cNvSpPr txBox="1"/>
          <p:nvPr/>
        </p:nvSpPr>
        <p:spPr>
          <a:xfrm>
            <a:off x="773430" y="969645"/>
            <a:ext cx="8613775" cy="248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真包含关系与真子集的概念：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en-US" sz="2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中的任何一个元素都是集合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US" sz="2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中的元素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 sz="26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但</a:t>
            </a:r>
            <a:r>
              <a:rPr lang="en-US" altLang="en-US" sz="2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集合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US" altLang="en-US" sz="2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中存在一些元素不是集合</a:t>
            </a:r>
            <a:r>
              <a:rPr lang="en-US" altLang="zh-CN" sz="2600" b="1" i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en-US" sz="26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中的元素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则说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en-US" sz="26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真包含于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或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</a:t>
            </a:r>
            <a:r>
              <a:rPr lang="en-US" altLang="en-US" sz="26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真包含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并称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是集合</a:t>
            </a:r>
            <a:r>
              <a:rPr lang="en-US" altLang="zh-CN" sz="2600" b="1" i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en-US" sz="2600" b="1" u="sng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en-US" sz="2600" b="1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真子集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92519" name="文本框 6"/>
          <p:cNvSpPr txBox="1"/>
          <p:nvPr>
            <p:custDataLst>
              <p:tags r:id="rId6"/>
            </p:custDataLst>
          </p:nvPr>
        </p:nvSpPr>
        <p:spPr>
          <a:xfrm>
            <a:off x="773430" y="4147820"/>
            <a:ext cx="2081530" cy="5308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2.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符号语言：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sym typeface="黑体" panose="02010609060101010101" charset="-122"/>
            </a:endParaRPr>
          </a:p>
        </p:txBody>
      </p:sp>
      <p:sp>
        <p:nvSpPr>
          <p:cNvPr id="192520" name="文本框 7"/>
          <p:cNvSpPr txBox="1"/>
          <p:nvPr>
            <p:custDataLst>
              <p:tags r:id="rId7"/>
            </p:custDataLst>
          </p:nvPr>
        </p:nvSpPr>
        <p:spPr>
          <a:xfrm>
            <a:off x="773430" y="5387658"/>
            <a:ext cx="2081530" cy="5308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3.</a:t>
            </a:r>
            <a:r>
              <a:rPr lang="en-US" altLang="en-US" sz="26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黑体" panose="02010609060101010101" charset="-122"/>
              </a:rPr>
              <a:t>图形语言：</a:t>
            </a:r>
            <a:endParaRPr lang="en-US" altLang="en-US" sz="26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sym typeface="黑体" panose="02010609060101010101" charset="-122"/>
            </a:endParaRPr>
          </a:p>
        </p:txBody>
      </p:sp>
      <p:graphicFrame>
        <p:nvGraphicFramePr>
          <p:cNvPr id="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81453" y="1547495"/>
          <a:ext cx="114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8" imgW="431800" imgH="177165" progId="Equation.KSEE3">
                  <p:embed/>
                </p:oleObj>
              </mc:Choice>
              <mc:Fallback>
                <p:oleObj name="" r:id="rId8" imgW="431800" imgH="177165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81453" y="1547495"/>
                        <a:ext cx="1143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箭头 10"/>
          <p:cNvSpPr/>
          <p:nvPr>
            <p:custDataLst>
              <p:tags r:id="rId10"/>
            </p:custDataLst>
          </p:nvPr>
        </p:nvSpPr>
        <p:spPr>
          <a:xfrm>
            <a:off x="8216583" y="1634808"/>
            <a:ext cx="709613" cy="295275"/>
          </a:xfrm>
          <a:prstGeom prst="rightArrow">
            <a:avLst>
              <a:gd name="adj1" fmla="val 50000"/>
              <a:gd name="adj2" fmla="val 4974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014980" y="5401945"/>
            <a:ext cx="1933575" cy="1147763"/>
            <a:chOff x="8053" y="4182"/>
            <a:chExt cx="2777" cy="2777"/>
          </a:xfrm>
        </p:grpSpPr>
        <p:sp>
          <p:nvSpPr>
            <p:cNvPr id="15" name="椭圆 14"/>
            <p:cNvSpPr/>
            <p:nvPr>
              <p:custDataLst>
                <p:tags r:id="rId11"/>
              </p:custDataLst>
            </p:nvPr>
          </p:nvSpPr>
          <p:spPr>
            <a:xfrm>
              <a:off x="8053" y="4182"/>
              <a:ext cx="2777" cy="2777"/>
            </a:xfrm>
            <a:prstGeom prst="ellipse">
              <a:avLst/>
            </a:prstGeom>
            <a:solidFill>
              <a:schemeClr val="dk2"/>
            </a:solidFill>
            <a:ln w="28575">
              <a:solidFill>
                <a:schemeClr val="dk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grpSp>
          <p:nvGrpSpPr>
            <p:cNvPr id="192531" name="组合 15"/>
            <p:cNvGrpSpPr/>
            <p:nvPr/>
          </p:nvGrpSpPr>
          <p:grpSpPr>
            <a:xfrm>
              <a:off x="9108" y="4588"/>
              <a:ext cx="1355" cy="1355"/>
              <a:chOff x="2607" y="3896"/>
              <a:chExt cx="2510" cy="2510"/>
            </a:xfrm>
          </p:grpSpPr>
          <p:sp>
            <p:nvSpPr>
              <p:cNvPr id="17" name="椭圆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2608" y="3898"/>
                <a:ext cx="2509" cy="2504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dk1"/>
                </a:solidFill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92534" name="文本框 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085" y="3898"/>
                <a:ext cx="1563" cy="23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buNone/>
                </a:pPr>
                <a:r>
                  <a:rPr lang="en-US" altLang="zh-CN" sz="2800" b="1" i="1" dirty="0">
                    <a:solidFill>
                      <a:srgbClr val="00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charset="0"/>
                  <a:ea typeface="Times New Roman" panose="02020603050405020304" charset="0"/>
                </a:endParaRPr>
              </a:p>
            </p:txBody>
          </p:sp>
        </p:grpSp>
        <p:sp>
          <p:nvSpPr>
            <p:cNvPr id="192532" name="文本框 12"/>
            <p:cNvSpPr txBox="1"/>
            <p:nvPr>
              <p:custDataLst>
                <p:tags r:id="rId14"/>
              </p:custDataLst>
            </p:nvPr>
          </p:nvSpPr>
          <p:spPr>
            <a:xfrm>
              <a:off x="8322" y="5250"/>
              <a:ext cx="1218" cy="12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  <p:graphicFrame>
        <p:nvGraphicFramePr>
          <p:cNvPr id="192524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3468" y="3334862"/>
          <a:ext cx="3270250" cy="108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5" imgW="1308100" imgH="431800" progId="Equation.KSEE3">
                  <p:embed/>
                </p:oleObj>
              </mc:Choice>
              <mc:Fallback>
                <p:oleObj name="" r:id="rId15" imgW="1308100" imgH="4318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73468" y="3334862"/>
                        <a:ext cx="3270250" cy="1081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2330" y="3335020"/>
          <a:ext cx="30178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7" imgW="1206500" imgH="431800" progId="Equation.KSEE3">
                  <p:embed/>
                </p:oleObj>
              </mc:Choice>
              <mc:Fallback>
                <p:oleObj name="" r:id="rId17" imgW="1206500" imgH="431800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72330" y="3335020"/>
                        <a:ext cx="3017838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4493" y="4588828"/>
          <a:ext cx="40338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9" imgW="1612900" imgH="431800" progId="Equation.KSEE3">
                  <p:embed/>
                </p:oleObj>
              </mc:Choice>
              <mc:Fallback>
                <p:oleObj name="" r:id="rId19" imgW="1612900" imgH="4318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24493" y="4588828"/>
                        <a:ext cx="4033837" cy="1081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心形 25"/>
          <p:cNvSpPr/>
          <p:nvPr/>
        </p:nvSpPr>
        <p:spPr>
          <a:xfrm>
            <a:off x="7020560" y="4838065"/>
            <a:ext cx="477838" cy="415925"/>
          </a:xfrm>
          <a:prstGeom prst="hear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2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1248410" y="1161415"/>
          <a:ext cx="9426575" cy="411754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631055"/>
                <a:gridCol w="4795520"/>
              </a:tblGrid>
              <a:tr h="512445">
                <a:tc>
                  <a:txBody>
                    <a:bodyPr/>
                    <a:lstStyle/>
                    <a:p>
                      <a:pPr marL="0"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实数间的大小关系</a:t>
                      </a:r>
                      <a:endParaRPr lang="zh-CN" altLang="en-US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0" marB="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u="none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集合间的关系</a:t>
                      </a:r>
                      <a:endParaRPr lang="zh-CN" altLang="en-US" sz="2400" b="1" u="none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01739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altLang="zh-CN" sz="2800" b="1" u="none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2800" b="1" u="none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227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800" b="1" i="1" u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sz="2800" b="1"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≤</a:t>
                      </a:r>
                      <a:r>
                        <a:rPr lang="en-US" altLang="zh-CN" sz="2800" b="1" i="1" u="none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2800" b="1" i="1" u="none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800" b="1" u="none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2143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800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若</a:t>
                      </a:r>
                      <a:r>
                        <a:rPr lang="en-US" altLang="zh-CN" sz="2800" b="1" i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a</a:t>
                      </a:r>
                      <a:r>
                        <a:rPr sz="2800" b="1">
                          <a:latin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≤</a:t>
                      </a:r>
                      <a:r>
                        <a:rPr lang="en-US" altLang="zh-CN" sz="2800" b="1" i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b</a:t>
                      </a:r>
                      <a:r>
                        <a:rPr lang="zh-CN" altLang="en-US" sz="2800" b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，</a:t>
                      </a:r>
                      <a:r>
                        <a:rPr lang="en-US" altLang="zh-CN" sz="2800" b="1" i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b</a:t>
                      </a:r>
                      <a:r>
                        <a:rPr sz="2800" b="1">
                          <a:latin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≤</a:t>
                      </a:r>
                      <a:r>
                        <a:rPr lang="en-US" altLang="zh-CN" sz="2800" b="1" i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c</a:t>
                      </a:r>
                      <a:r>
                        <a:rPr lang="zh-CN" altLang="en-US" sz="2800" b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，则</a:t>
                      </a:r>
                      <a:r>
                        <a:rPr lang="en-US" altLang="zh-CN" sz="2800" b="1" i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</a:t>
                      </a:r>
                      <a:r>
                        <a:rPr sz="2800" b="1">
                          <a:latin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≤</a:t>
                      </a:r>
                      <a:r>
                        <a:rPr lang="en-US" altLang="zh-CN" sz="2800" b="1" i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</a:t>
                      </a:r>
                      <a:endParaRPr lang="en-US" altLang="zh-CN" sz="2800" b="1" u="none"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altLang="zh-CN" sz="3000" b="0" i="1" u="none"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435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800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若</a:t>
                      </a:r>
                      <a:r>
                        <a:rPr lang="en-US" altLang="zh-CN" sz="2800" b="1" i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lang="en-US" altLang="zh-CN" sz="2800" b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800" b="1" i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lang="en-US" altLang="zh-CN" sz="2800" b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en-US" sz="2800" b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，</a:t>
                      </a:r>
                      <a:r>
                        <a:rPr lang="en-US" altLang="zh-CN" sz="2800" b="1" i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b</a:t>
                      </a:r>
                      <a:r>
                        <a:rPr lang="en-US" altLang="zh-CN" sz="2800" b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800" b="1" i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c</a:t>
                      </a:r>
                      <a:r>
                        <a:rPr lang="en-US" altLang="zh-CN" sz="2800" b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en-US" sz="2800" b="1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a:t>，则</a:t>
                      </a:r>
                      <a:r>
                        <a:rPr lang="en-US" altLang="zh-CN" sz="2800" b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800" b="1" i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a</a:t>
                      </a:r>
                      <a:r>
                        <a:rPr lang="en-US" altLang="zh-CN" sz="2800" b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800" b="1" i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c</a:t>
                      </a:r>
                      <a:endParaRPr lang="en-US" altLang="zh-CN" sz="2800" b="1" i="1" u="none"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3000" b="0" i="1" u="none">
                          <a:latin typeface="Times New Roman" panose="02020603050405020304" charset="0"/>
                          <a:ea typeface="黑体" panose="02010609060101010101" charset="-122"/>
                          <a:cs typeface="Times New Roman" panose="02020603050405020304" charset="0"/>
                        </a:rPr>
                        <a:t> </a:t>
                      </a:r>
                      <a:endParaRPr lang="en-US" altLang="zh-CN" sz="3000" b="0" i="1" u="none"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0" marR="0" marT="0" marB="1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7874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3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207875" name="文本框 1"/>
          <p:cNvSpPr txBox="1"/>
          <p:nvPr>
            <p:custDataLst>
              <p:tags r:id="rId4"/>
            </p:custDataLst>
          </p:nvPr>
        </p:nvSpPr>
        <p:spPr>
          <a:xfrm>
            <a:off x="1097280" y="111760"/>
            <a:ext cx="9285288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对比归纳</a:t>
            </a: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1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4261" y="1879600"/>
          <a:ext cx="417957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803400" imgH="838200" progId="Equation.KSEE3">
                  <p:embed/>
                </p:oleObj>
              </mc:Choice>
              <mc:Fallback>
                <p:oleObj name="" r:id="rId5" imgW="1803400" imgH="838200" progId="Equation.KSEE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4261" y="1879600"/>
                        <a:ext cx="4179570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-2147482548"/>
          <p:cNvGraphicFramePr>
            <a:graphicFrameLocks noChangeAspect="1"/>
          </p:cNvGraphicFramePr>
          <p:nvPr/>
        </p:nvGraphicFramePr>
        <p:xfrm>
          <a:off x="7435850" y="3709353"/>
          <a:ext cx="10588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431800" imgH="190500" progId="Equation.KSEE3">
                  <p:embed/>
                </p:oleObj>
              </mc:Choice>
              <mc:Fallback>
                <p:oleObj name="" r:id="rId7" imgW="431800" imgH="190500" progId="Equation.KSEE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35850" y="3709353"/>
                        <a:ext cx="1058863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2663" y="4178300"/>
            <a:ext cx="4389437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4420" y="4734243"/>
            <a:ext cx="4381500" cy="5572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0631" y="2178685"/>
          <a:ext cx="4474210" cy="111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930400" imgH="482600" progId="Equation.KSEE3">
                  <p:embed/>
                </p:oleObj>
              </mc:Choice>
              <mc:Fallback>
                <p:oleObj name="" r:id="rId11" imgW="1930400" imgH="482600" progId="Equation.KSEE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0631" y="2178685"/>
                        <a:ext cx="4474210" cy="1118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1490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191492" name="文本框 1"/>
          <p:cNvSpPr txBox="1"/>
          <p:nvPr>
            <p:custDataLst>
              <p:tags r:id="rId3"/>
            </p:custDataLst>
          </p:nvPr>
        </p:nvSpPr>
        <p:spPr>
          <a:xfrm>
            <a:off x="1133475" y="123825"/>
            <a:ext cx="9285288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集合间</a:t>
            </a: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关系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cxnSp>
        <p:nvCxnSpPr>
          <p:cNvPr id="191493" name="直接连接符 4"/>
          <p:cNvCxnSpPr/>
          <p:nvPr>
            <p:custDataLst>
              <p:tags r:id="rId4"/>
            </p:custDataLst>
          </p:nvPr>
        </p:nvCxnSpPr>
        <p:spPr>
          <a:xfrm>
            <a:off x="1733550" y="941388"/>
            <a:ext cx="7823200" cy="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cxnSp>
      <p:graphicFrame>
        <p:nvGraphicFramePr>
          <p:cNvPr id="77826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8210" y="955675"/>
          <a:ext cx="8209915" cy="132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8218805" imgH="1322705" progId="Equation.KSEE3">
                  <p:embed/>
                </p:oleObj>
              </mc:Choice>
              <mc:Fallback>
                <p:oleObj name="" r:id="rId5" imgW="8218805" imgH="1322705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8210" y="955675"/>
                        <a:ext cx="8209915" cy="1321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0466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184593" y="2618740"/>
            <a:ext cx="7539037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buNone/>
            </a:pPr>
            <a:r>
              <a:rPr lang="en-US" altLang="en-US" sz="2800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规定：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①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空集是任何集合的子集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即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graphicFrame>
        <p:nvGraphicFramePr>
          <p:cNvPr id="19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3555" y="2677795"/>
          <a:ext cx="121285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596900" imgH="241300" progId="Equation.KSEE3">
                  <p:embed/>
                </p:oleObj>
              </mc:Choice>
              <mc:Fallback>
                <p:oleObj name="" r:id="rId3" imgW="596900" imgH="2413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3555" y="2677795"/>
                        <a:ext cx="1212850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1183323" y="1934470"/>
            <a:ext cx="5961380" cy="521935"/>
            <a:chOff x="1761" y="5113"/>
            <a:chExt cx="9388" cy="821"/>
          </a:xfrm>
        </p:grpSpPr>
        <p:sp>
          <p:nvSpPr>
            <p:cNvPr id="190484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1761" y="5113"/>
              <a:ext cx="9388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en-US" sz="2800" b="1" dirty="0">
                  <a:solidFill>
                    <a:srgbClr val="C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空集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：</a:t>
              </a:r>
              <a:r>
                <a:rPr lang="en-US" altLang="en-US" sz="2800" b="1" dirty="0">
                  <a:solidFill>
                    <a:srgbClr val="0070C0"/>
                  </a:solidFill>
                  <a:latin typeface="Times New Roman" panose="02020603050405020304" charset="0"/>
                  <a:cs typeface="Times New Roman" panose="02020603050405020304" charset="0"/>
                </a:rPr>
                <a:t>不含任何元素</a:t>
              </a:r>
              <a:r>
                <a:rPr lang="en-US" altLang="en-US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的集合，记作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   .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  <p:graphicFrame>
          <p:nvGraphicFramePr>
            <p:cNvPr id="19048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226" y="5195"/>
            <a:ext cx="725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6" imgW="228600" imgH="228600" progId="Equation.KSEE3">
                    <p:embed/>
                  </p:oleObj>
                </mc:Choice>
                <mc:Fallback>
                  <p:oleObj name="" r:id="rId6" imgW="228600" imgH="228600" progId="Equation.KSEE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226" y="5195"/>
                          <a:ext cx="725" cy="7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7122" y="1052513"/>
          <a:ext cx="749173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8" imgW="2997200" imgH="241300" progId="Equation.KSEE3">
                  <p:embed/>
                </p:oleObj>
              </mc:Choice>
              <mc:Fallback>
                <p:oleObj name="" r:id="rId8" imgW="2997200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7122" y="1052513"/>
                        <a:ext cx="749173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5" name="文本框 1"/>
          <p:cNvSpPr txBox="1"/>
          <p:nvPr>
            <p:custDataLst>
              <p:tags r:id="rId10"/>
            </p:custDataLst>
          </p:nvPr>
        </p:nvSpPr>
        <p:spPr>
          <a:xfrm>
            <a:off x="1096963" y="161925"/>
            <a:ext cx="9285287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pPr algn="l">
              <a:buClrTx/>
              <a:buSzTx/>
              <a:buFontTx/>
            </a:pPr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空集</a:t>
            </a:r>
            <a:endParaRPr lang="zh-CN" altLang="en-US" sz="3600" b="1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1400" y="3355658"/>
            <a:ext cx="6918325" cy="565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charset="0"/>
              </a:rPr>
              <a:t>②空集是任何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charset="0"/>
              </a:rPr>
              <a:t>非空</a:t>
            </a:r>
            <a:r>
              <a:rPr lang="zh-CN" altLang="en-US" sz="2800" b="1" dirty="0">
                <a:latin typeface="Times New Roman" panose="02020603050405020304" charset="0"/>
              </a:rPr>
              <a:t>集合的真子集</a:t>
            </a:r>
            <a:r>
              <a:rPr lang="en-US" altLang="zh-CN" sz="2800" b="1" dirty="0">
                <a:latin typeface="Times New Roman" panose="02020603050405020304" charset="0"/>
              </a:rPr>
              <a:t>.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graphicFrame>
        <p:nvGraphicFramePr>
          <p:cNvPr id="3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9290" y="1042035"/>
          <a:ext cx="582295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65100" imgH="177165" progId="Equation.KSEE3">
                  <p:embed/>
                </p:oleObj>
              </mc:Choice>
              <mc:Fallback>
                <p:oleObj name="" r:id="rId11" imgW="165100" imgH="177165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9290" y="1042035"/>
                        <a:ext cx="582295" cy="624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0445" y="4179570"/>
          <a:ext cx="997394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3937000" imgH="660400" progId="Equation.KSEE3">
                  <p:embed/>
                </p:oleObj>
              </mc:Choice>
              <mc:Fallback>
                <p:oleObj name="" r:id="rId13" imgW="3937000" imgH="660400" progId="Equation.KSEE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20445" y="4179570"/>
                        <a:ext cx="9973945" cy="168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/>
          <p:cNvSpPr txBox="1"/>
          <p:nvPr/>
        </p:nvSpPr>
        <p:spPr>
          <a:xfrm>
            <a:off x="8284845" y="4179570"/>
            <a:ext cx="1483995" cy="7143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charset="0"/>
              </a:rPr>
              <a:t>ACE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  <p:custDataLst>
      <p:tags r:id="rId15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 bldLvl="0" animBg="1"/>
      <p:bldP spid="50" grpId="0"/>
      <p:bldP spid="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7874" name="组合 5"/>
          <p:cNvGrpSpPr/>
          <p:nvPr/>
        </p:nvGrpSpPr>
        <p:grpSpPr>
          <a:xfrm>
            <a:off x="-6350" y="0"/>
            <a:ext cx="1262063" cy="955675"/>
            <a:chOff x="-5475" y="-1"/>
            <a:chExt cx="1261620" cy="955745"/>
          </a:xfrm>
        </p:grpSpPr>
        <p:sp>
          <p:nvSpPr>
            <p:cNvPr id="9" name="直角三角形 8"/>
            <p:cNvSpPr/>
            <p:nvPr>
              <p:custDataLst>
                <p:tags r:id="rId1"/>
              </p:custDataLst>
            </p:nvPr>
          </p:nvSpPr>
          <p:spPr>
            <a:xfrm flipV="1">
              <a:off x="-5475" y="-1"/>
              <a:ext cx="1261620" cy="955745"/>
            </a:xfrm>
            <a:prstGeom prst="rtTriangl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2"/>
              </p:custDataLst>
            </p:nvPr>
          </p:nvSpPr>
          <p:spPr>
            <a:xfrm flipV="1">
              <a:off x="-5475" y="-1"/>
              <a:ext cx="1102926" cy="836674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207875" name="文本框 1"/>
          <p:cNvSpPr txBox="1"/>
          <p:nvPr>
            <p:custDataLst>
              <p:tags r:id="rId3"/>
            </p:custDataLst>
          </p:nvPr>
        </p:nvSpPr>
        <p:spPr>
          <a:xfrm>
            <a:off x="1097280" y="111760"/>
            <a:ext cx="9285288" cy="612775"/>
          </a:xfrm>
          <a:prstGeom prst="rect">
            <a:avLst/>
          </a:prstGeom>
          <a:noFill/>
          <a:ln w="9525">
            <a:noFill/>
          </a:ln>
        </p:spPr>
        <p:txBody>
          <a:bodyPr lIns="90170" tIns="46990" rIns="90170" bIns="46990" anchor="ctr" anchorCtr="0"/>
          <a:p>
            <a:r>
              <a:rPr lang="zh-CN" altLang="en-US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对比归纳</a:t>
            </a:r>
            <a:r>
              <a:rPr lang="en-US" altLang="zh-CN" sz="36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Arial" panose="020B0604020202020204" pitchFamily="34" charset="0"/>
              </a:rPr>
              <a:t>2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1098550" y="1033463"/>
          <a:ext cx="6513514" cy="231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757"/>
                <a:gridCol w="3256757"/>
              </a:tblGrid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元素与集合的关系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91436" marR="91436" marT="45726" marB="4572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集合与集合的关系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91436" marR="91436" marT="45726" marB="4572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090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91436" marR="91436" marT="45726" marB="4572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91436" marR="91436" marT="45726" marB="4572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103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91436" marR="91436" marT="45726" marB="4572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91436" marR="91436" marT="45726" marB="4572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090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91436" marR="91436" marT="45726" marB="4572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charset="-122"/>
                        <a:cs typeface="Times New Roman" panose="02020603050405020304" charset="0"/>
                      </a:endParaRPr>
                    </a:p>
                  </a:txBody>
                  <a:tcPr marL="91436" marR="91436" marT="45726" marB="45726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7525" y="2203450"/>
          <a:ext cx="21050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914400" imgH="203200" progId="Equation.KSEE3">
                  <p:embed/>
                </p:oleObj>
              </mc:Choice>
              <mc:Fallback>
                <p:oleObj name="" r:id="rId5" imgW="914400" imgH="203200" progId="Equation.KSEE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7525" y="2203450"/>
                        <a:ext cx="210502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3088" y="1587500"/>
          <a:ext cx="17827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774065" imgH="203200" progId="Equation.KSEE3">
                  <p:embed/>
                </p:oleObj>
              </mc:Choice>
              <mc:Fallback>
                <p:oleObj name="" r:id="rId7" imgW="774065" imgH="203200" progId="Equation.KSEE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3088" y="1587500"/>
                        <a:ext cx="1782762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5238" y="1589088"/>
          <a:ext cx="19002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825500" imgH="203200" progId="Equation.KSEE3">
                  <p:embed/>
                </p:oleObj>
              </mc:Choice>
              <mc:Fallback>
                <p:oleObj name="" r:id="rId9" imgW="825500" imgH="203200" progId="Equation.KSEE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5238" y="1589088"/>
                        <a:ext cx="1900237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5238" y="2203450"/>
          <a:ext cx="18415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800100" imgH="203200" progId="Equation.KSEE3">
                  <p:embed/>
                </p:oleObj>
              </mc:Choice>
              <mc:Fallback>
                <p:oleObj name="" r:id="rId11" imgW="800100" imgH="203200" progId="Equation.KSEE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75238" y="2203450"/>
                        <a:ext cx="18415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0" y="2547938"/>
          <a:ext cx="22891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914400" imgH="431800" progId="Equation.KSEE3">
                  <p:embed/>
                </p:oleObj>
              </mc:Choice>
              <mc:Fallback>
                <p:oleObj name="" r:id="rId13" imgW="914400" imgH="431800" progId="Equation.KSEE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73650" y="2547938"/>
                        <a:ext cx="228917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y*1"/>
  <p:tag name="KSO_WM_UNIT_INDEX" val="1"/>
  <p:tag name="KSO_WM_UNIT_LAYERLEVEL" val="1"/>
  <p:tag name="KSO_WM_UNIT_TYPE" val="y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1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2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3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4.xml><?xml version="1.0" encoding="utf-8"?>
<p:tagLst xmlns:p="http://schemas.openxmlformats.org/presentationml/2006/main">
  <p:tag name="KSO_WM_BEAUTIFY_FLAG" val="#wm#"/>
  <p:tag name="KSO_WM_SLIDE_BACKGROUND_MASK_FLAG" val="1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5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2543"/>
  <p:tag name="KSO_WM_UNIT_COMPATIBLE" val="0"/>
  <p:tag name="KSO_WM_UNIT_DIAGRAM_ISNUMVISUAL" val="0"/>
  <p:tag name="KSO_WM_UNIT_DIAGRAM_ISREFERUNIT" val="0"/>
  <p:tag name="KSO_WM_UNIT_HIGHLIGHT" val="0"/>
  <p:tag name="KSO_WM_UNIT_ID" val="custom20202543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简约工作汇报模板"/>
  <p:tag name="KSO_WM_UNIT_TYPE" val="a"/>
  <p:tag name="KSO_WM_UNIT_VALUE" val="12"/>
</p:tagLst>
</file>

<file path=ppt/tags/tag136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FILL_FORE_SCHEMECOLOR_INDEX_BRIGHTNESS" val="0.6"/>
  <p:tag name="KSO_WM_UNIT_FILL_FORE_SCHEMECOLOR_INDEX" val="1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470"/>
  <p:tag name="KSO_WM_SLIDE_BK_DARK_LIGHT" val="2"/>
  <p:tag name="KSO_WM_SLIDE_BACKGROUND_TYPE" val="general"/>
</p:tagLst>
</file>

<file path=ppt/tags/tag15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FILL_FORE_SCHEMECOLOR_INDEX_BRIGHTNESS" val="0.6"/>
  <p:tag name="KSO_WM_UNIT_FILL_FORE_SCHEMECOLOR_INDEX" val="1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159.xml><?xml version="1.0" encoding="utf-8"?>
<p:tagLst xmlns:p="http://schemas.openxmlformats.org/presentationml/2006/main">
  <p:tag name="KSO_WM_UNIT_LINE_FORE_SCHEMECOLOR_INDEX_BRIGHTNESS" val="0"/>
  <p:tag name="KSO_WM_UNIT_LINE_FORE_SCHEMECOLOR_INDEX" val="15"/>
  <p:tag name="KSO_WM_UNIT_LINE_FILL_TYPE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16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FILL_FORE_SCHEMECOLOR_INDEX_BRIGHTNESS" val="0.6"/>
  <p:tag name="KSO_WM_UNIT_FILL_FORE_SCHEMECOLOR_INDEX" val="1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176.xml><?xml version="1.0" encoding="utf-8"?>
<p:tagLst xmlns:p="http://schemas.openxmlformats.org/presentationml/2006/main">
  <p:tag name="KSO_WM_UNIT_TABLE_BEAUTIFY" val="smartTable{bf689710-24b5-4f4b-89ee-fe5041cf42d2}"/>
  <p:tag name="TABLE_ENDDRAG_ORIGIN_RECT" val="675*324"/>
  <p:tag name="TABLE_ENDDRAG_RECT" val="57*91*675*324"/>
</p:tagLst>
</file>

<file path=ppt/tags/tag1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1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184.xml><?xml version="1.0" encoding="utf-8"?>
<p:tagLst xmlns:p="http://schemas.openxmlformats.org/presentationml/2006/main">
  <p:tag name="KSO_WM_UNIT_LINE_FORE_SCHEMECOLOR_INDEX_BRIGHTNESS" val="0"/>
  <p:tag name="KSO_WM_UNIT_LINE_FORE_SCHEMECOLOR_INDEX" val="15"/>
  <p:tag name="KSO_WM_UNIT_LINE_FILL_TYPE" val="2"/>
</p:tagLst>
</file>

<file path=ppt/tags/tag185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1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19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194.xml><?xml version="1.0" encoding="utf-8"?>
<p:tagLst xmlns:p="http://schemas.openxmlformats.org/presentationml/2006/main">
  <p:tag name="KSO_WM_UNIT_TABLE_BEAUTIFY" val="smartTable{59144675-2830-452e-8b86-efb890e44890}"/>
</p:tagLst>
</file>

<file path=ppt/tags/tag195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19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199.xml><?xml version="1.0" encoding="utf-8"?>
<p:tagLst xmlns:p="http://schemas.openxmlformats.org/presentationml/2006/main">
  <p:tag name="KSO_WM_UNIT_TABLE_BEAUTIFY" val="smartTable{0e8c266c-66a4-40ea-9007-2707fc855bae}"/>
  <p:tag name="TABLE_ENDDRAG_ORIGIN_RECT" val="593*267"/>
  <p:tag name="TABLE_ENDDRAG_RECT" val="357*245*593*26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20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204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20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208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2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212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2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216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2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224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22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"/>
  <p:tag name="KSO_WM_UNIT_TYPE" val="a"/>
  <p:tag name="KSO_WM_UNIT_INDEX" val="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ID" val="custom66_20*a*1"/>
  <p:tag name="KSO_WM_UNIT_PRESET_TEXT_INDEX" val="0"/>
  <p:tag name="KSO_WM_UNIT_PRESET_TEXT_LEN" val="9"/>
</p:tagLst>
</file>

<file path=ppt/tags/tag228.xml><?xml version="1.0" encoding="utf-8"?>
<p:tagLst xmlns:p="http://schemas.openxmlformats.org/presentationml/2006/main">
  <p:tag name="KSO_WM_SLIDE_ID" val="custom66_20"/>
  <p:tag name="KSO_WM_SLIDE_INDEX" val="20"/>
  <p:tag name="KSO_WM_SLIDE_LAYOUT" val="a_b_n"/>
  <p:tag name="KSO_WM_SLIDE_LAYOUT_CNT" val="1_1_1"/>
  <p:tag name="KSO_WM_SLIDE_TYPE" val="text"/>
  <p:tag name="KSO_WM_BEAUTIFY_FLAG" val="#wm#"/>
  <p:tag name="KSO_WM_SLIDE_POSITION" val="122*58"/>
  <p:tag name="KSO_WM_SLIDE_SIZE" val="562*411"/>
  <p:tag name="KSO_WM_SLIDE_ITEM_CNT" val="3"/>
  <p:tag name="KSO_WM_TEMPLATE_CATEGORY" val="custom"/>
  <p:tag name="KSO_WM_TEMPLATE_INDEX" val="66"/>
  <p:tag name="KSO_WM_TAG_VERSION" val="1.0"/>
  <p:tag name="KSO_WM_DIAGRAM_GROUP_CODE" val="n1-1"/>
  <p:tag name="KSO_WM_SLIDE_BK_DARK_LIGHT" val="2"/>
  <p:tag name="KSO_WM_SLIDE_BACKGROUND_TYPE" val="general"/>
</p:tagLst>
</file>

<file path=ppt/tags/tag229.xml><?xml version="1.0" encoding="utf-8"?>
<p:tagLst xmlns:p="http://schemas.openxmlformats.org/presentationml/2006/main">
  <p:tag name="KSO_WPP_MARK_KEY" val="1598b8ae-01a8-4717-a77f-e8ec2a3e4a6c"/>
  <p:tag name="COMMONDATA" val="eyJoZGlkIjoiODNiMTIxNDA3ZDNkMmVmMDc1ZTc4NzEzMmQxY2Y2ZTQifQ=="/>
  <p:tag name="commondata" val="eyJoZGlkIjoiMGQzNGZiOTQ4NTdhMzMyODRiMDFlYjlhZjA3MTU5YWMifQ==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>宽屏</PresentationFormat>
  <Paragraphs>184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39</vt:i4>
      </vt:variant>
      <vt:variant>
        <vt:lpstr>幻灯片标题</vt:lpstr>
      </vt:variant>
      <vt:variant>
        <vt:i4>17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Times New Roman</vt:lpstr>
      <vt:lpstr>汉仪旗黑-85S</vt:lpstr>
      <vt:lpstr>黑体</vt:lpstr>
      <vt:lpstr>Arial Unicode MS</vt:lpstr>
      <vt:lpstr>Calibri</vt:lpstr>
      <vt:lpstr>Office 主题</vt:lpstr>
      <vt:lpstr>2_Office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1.2 集合间的基本关系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PC-149</dc:creator>
  <cp:lastModifiedBy>WPS_1698556302</cp:lastModifiedBy>
  <cp:revision>227</cp:revision>
  <dcterms:created xsi:type="dcterms:W3CDTF">2022-08-27T02:08:00Z</dcterms:created>
  <dcterms:modified xsi:type="dcterms:W3CDTF">2024-09-08T11:21:35Z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F6A130E2808842E3BEE9AC2D1AEE365F</vt:lpwstr>
  </property>
  <property fmtid="{D5CDD505-2E9C-101B-9397-08002B2CF9AE}" pid="3" name="KSOProductBuildVer">
    <vt:lpwstr>2052-12.1.0.15712</vt:lpwstr>
  </property>
</Properties>
</file>