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tags/tag137.xml" ContentType="application/vnd.openxmlformats-officedocument.presentationml.tags+xml"/>
  <Override PartName="/ppt/notesSlides/notesSlide2.xml" ContentType="application/vnd.openxmlformats-officedocument.presentationml.notesSlide+xml"/>
  <Override PartName="/ppt/ink/ink2.xml" ContentType="application/inkml+xml"/>
  <Override PartName="/ppt/tags/tag138.xml" ContentType="application/vnd.openxmlformats-officedocument.presentationml.tags+xml"/>
  <Override PartName="/ppt/notesSlides/notesSlide3.xml" ContentType="application/vnd.openxmlformats-officedocument.presentationml.notesSlide+xml"/>
  <Override PartName="/ppt/ink/ink3.xml" ContentType="application/inkml+xml"/>
  <Override PartName="/ppt/tags/tag139.xml" ContentType="application/vnd.openxmlformats-officedocument.presentationml.tags+xml"/>
  <Override PartName="/ppt/notesSlides/notesSlide4.xml" ContentType="application/vnd.openxmlformats-officedocument.presentationml.notesSlide+xml"/>
  <Override PartName="/ppt/ink/ink4.xml" ContentType="application/inkml+xml"/>
  <Override PartName="/ppt/tags/tag140.xml" ContentType="application/vnd.openxmlformats-officedocument.presentationml.tags+xml"/>
  <Override PartName="/ppt/notesSlides/notesSlide5.xml" ContentType="application/vnd.openxmlformats-officedocument.presentationml.notesSlide+xml"/>
  <Override PartName="/ppt/tags/tag141.xml" ContentType="application/vnd.openxmlformats-officedocument.presentationml.tags+xml"/>
  <Override PartName="/ppt/notesSlides/notesSlide6.xml" ContentType="application/vnd.openxmlformats-officedocument.presentationml.notesSlide+xml"/>
  <Override PartName="/ppt/ink/ink5.xml" ContentType="application/inkml+xml"/>
  <Override PartName="/ppt/tags/tag142.xml" ContentType="application/vnd.openxmlformats-officedocument.presentationml.tags+xml"/>
  <Override PartName="/ppt/notesSlides/notesSlide7.xml" ContentType="application/vnd.openxmlformats-officedocument.presentationml.notesSlide+xml"/>
  <Override PartName="/ppt/ink/ink6.xml" ContentType="application/inkml+xml"/>
  <Override PartName="/ppt/tags/tag143.xml" ContentType="application/vnd.openxmlformats-officedocument.presentationml.tags+xml"/>
  <Override PartName="/ppt/notesSlides/notesSlide8.xml" ContentType="application/vnd.openxmlformats-officedocument.presentationml.notesSlide+xml"/>
  <Override PartName="/ppt/ink/ink7.xml" ContentType="application/inkml+xml"/>
  <Override PartName="/ppt/tags/tag144.xml" ContentType="application/vnd.openxmlformats-officedocument.presentationml.tags+xml"/>
  <Override PartName="/ppt/notesSlides/notesSlide9.xml" ContentType="application/vnd.openxmlformats-officedocument.presentationml.notesSlide+xml"/>
  <Override PartName="/ppt/ink/ink8.xml" ContentType="application/inkml+xml"/>
  <Override PartName="/ppt/tags/tag145.xml" ContentType="application/vnd.openxmlformats-officedocument.presentationml.tags+xml"/>
  <Override PartName="/ppt/notesSlides/notesSlide10.xml" ContentType="application/vnd.openxmlformats-officedocument.presentationml.notesSlide+xml"/>
  <Override PartName="/ppt/ink/ink9.xml" ContentType="application/inkml+xml"/>
  <Override PartName="/ppt/tags/tag146.xml" ContentType="application/vnd.openxmlformats-officedocument.presentationml.tags+xml"/>
  <Override PartName="/ppt/notesSlides/notesSlide11.xml" ContentType="application/vnd.openxmlformats-officedocument.presentationml.notesSlide+xml"/>
  <Override PartName="/ppt/ink/ink10.xml" ContentType="application/inkml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2.xml" ContentType="application/vnd.openxmlformats-officedocument.presentationml.notesSlide+xml"/>
  <Override PartName="/ppt/ink/ink11.xml" ContentType="application/inkml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3.xml" ContentType="application/vnd.openxmlformats-officedocument.presentationml.notesSlide+xml"/>
  <Override PartName="/ppt/ink/ink12.xml" ContentType="application/inkml+xml"/>
  <Override PartName="/ppt/tags/tag152.xml" ContentType="application/vnd.openxmlformats-officedocument.presentationml.tags+xml"/>
  <Override PartName="/ppt/notesSlides/notesSlide14.xml" ContentType="application/vnd.openxmlformats-officedocument.presentationml.notesSlide+xml"/>
  <Override PartName="/ppt/ink/ink13.xml" ContentType="application/inkml+xml"/>
  <Override PartName="/ppt/tags/tag153.xml" ContentType="application/vnd.openxmlformats-officedocument.presentationml.tags+xml"/>
  <Override PartName="/ppt/notesSlides/notesSlide15.xml" ContentType="application/vnd.openxmlformats-officedocument.presentationml.notesSlide+xml"/>
  <Override PartName="/ppt/tags/tag154.xml" ContentType="application/vnd.openxmlformats-officedocument.presentationml.tags+xml"/>
  <Override PartName="/ppt/notesSlides/notesSlide16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7.xml" ContentType="application/vnd.openxmlformats-officedocument.presentationml.notesSlide+xml"/>
  <Override PartName="/ppt/tags/tag157.xml" ContentType="application/vnd.openxmlformats-officedocument.presentationml.tags+xml"/>
  <Override PartName="/ppt/notesSlides/notesSlide18.xml" ContentType="application/vnd.openxmlformats-officedocument.presentationml.notesSlide+xml"/>
  <Override PartName="/ppt/tags/tag158.xml" ContentType="application/vnd.openxmlformats-officedocument.presentationml.tags+xml"/>
  <Override PartName="/ppt/notesSlides/notesSlide19.xml" ContentType="application/vnd.openxmlformats-officedocument.presentationml.notesSlide+xml"/>
  <Override PartName="/ppt/tags/tag159.xml" ContentType="application/vnd.openxmlformats-officedocument.presentationml.tags+xml"/>
  <Override PartName="/ppt/notesSlides/notesSlide20.xml" ContentType="application/vnd.openxmlformats-officedocument.presentationml.notesSlide+xml"/>
  <Override PartName="/ppt/tags/tag160.xml" ContentType="application/vnd.openxmlformats-officedocument.presentationml.tags+xml"/>
  <Override PartName="/ppt/notesSlides/notesSlide21.xml" ContentType="application/vnd.openxmlformats-officedocument.presentationml.notesSlide+xml"/>
  <Override PartName="/ppt/tags/tag161.xml" ContentType="application/vnd.openxmlformats-officedocument.presentationml.tags+xml"/>
  <Override PartName="/ppt/notesSlides/notesSlide22.xml" ContentType="application/vnd.openxmlformats-officedocument.presentationml.notesSlide+xml"/>
  <Override PartName="/ppt/tags/tag162.xml" ContentType="application/vnd.openxmlformats-officedocument.presentationml.tags+xml"/>
  <Override PartName="/ppt/notesSlides/notesSlide23.xml" ContentType="application/vnd.openxmlformats-officedocument.presentationml.notesSlide+xml"/>
  <Override PartName="/ppt/tags/tag163.xml" ContentType="application/vnd.openxmlformats-officedocument.presentationml.tags+xml"/>
  <Override PartName="/ppt/notesSlides/notesSlide24.xml" ContentType="application/vnd.openxmlformats-officedocument.presentationml.notesSlide+xml"/>
  <Override PartName="/ppt/tags/tag164.xml" ContentType="application/vnd.openxmlformats-officedocument.presentationml.tags+xml"/>
  <Override PartName="/ppt/notesSlides/notesSlide25.xml" ContentType="application/vnd.openxmlformats-officedocument.presentationml.notesSlide+xml"/>
  <Override PartName="/ppt/tags/tag165.xml" ContentType="application/vnd.openxmlformats-officedocument.presentationml.tags+xml"/>
  <Override PartName="/ppt/notesSlides/notesSlide26.xml" ContentType="application/vnd.openxmlformats-officedocument.presentationml.notesSlide+xml"/>
  <Override PartName="/ppt/tags/tag166.xml" ContentType="application/vnd.openxmlformats-officedocument.presentationml.tags+xml"/>
  <Override PartName="/ppt/notesSlides/notesSlide27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8.xml" ContentType="application/vnd.openxmlformats-officedocument.presentationml.notesSlide+xml"/>
  <Override PartName="/ppt/tags/tag169.xml" ContentType="application/vnd.openxmlformats-officedocument.presentationml.tags+xml"/>
  <Override PartName="/ppt/notesSlides/notesSlide29.xml" ContentType="application/vnd.openxmlformats-officedocument.presentationml.notesSlide+xml"/>
  <Override PartName="/ppt/tags/tag170.xml" ContentType="application/vnd.openxmlformats-officedocument.presentationml.tags+xml"/>
  <Override PartName="/ppt/notesSlides/notesSlide30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31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32.xml" ContentType="application/vnd.openxmlformats-officedocument.presentationml.notesSlide+xml"/>
  <Override PartName="/ppt/tags/tag178.xml" ContentType="application/vnd.openxmlformats-officedocument.presentationml.tags+xml"/>
  <Override PartName="/ppt/notesSlides/notesSlide33.xml" ContentType="application/vnd.openxmlformats-officedocument.presentationml.notesSlide+xml"/>
  <Override PartName="/ppt/tags/tag179.xml" ContentType="application/vnd.openxmlformats-officedocument.presentationml.tags+xml"/>
  <Override PartName="/ppt/notesSlides/notesSlide34.xml" ContentType="application/vnd.openxmlformats-officedocument.presentationml.notesSlide+xml"/>
  <Override PartName="/ppt/tags/tag1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550" r:id="rId3"/>
    <p:sldId id="551" r:id="rId4"/>
    <p:sldId id="553" r:id="rId5"/>
    <p:sldId id="554" r:id="rId6"/>
    <p:sldId id="555" r:id="rId7"/>
    <p:sldId id="591" r:id="rId8"/>
    <p:sldId id="653" r:id="rId9"/>
    <p:sldId id="552" r:id="rId10"/>
    <p:sldId id="588" r:id="rId11"/>
    <p:sldId id="589" r:id="rId12"/>
    <p:sldId id="556" r:id="rId13"/>
    <p:sldId id="558" r:id="rId14"/>
    <p:sldId id="559" r:id="rId15"/>
    <p:sldId id="627" r:id="rId16"/>
    <p:sldId id="651" r:id="rId17"/>
    <p:sldId id="652" r:id="rId18"/>
    <p:sldId id="560" r:id="rId19"/>
    <p:sldId id="62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563" r:id="rId32"/>
    <p:sldId id="564" r:id="rId33"/>
    <p:sldId id="565" r:id="rId34"/>
    <p:sldId id="590" r:id="rId35"/>
    <p:sldId id="625" r:id="rId36"/>
    <p:sldId id="626" r:id="rId37"/>
    <p:sldId id="641" r:id="rId38"/>
    <p:sldId id="578" r:id="rId39"/>
  </p:sldIdLst>
  <p:sldSz cx="12192000" cy="6858000"/>
  <p:notesSz cx="9144000" cy="6858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50C" initials="" lastIdx="0" clrIdx="0"/>
  <p:cmAuthor id="1" name="幸全" initials="幸全" lastIdx="0" clrIdx="0"/>
  <p:cmAuthor id="2" name="作者" initials="A" lastIdx="0" clrIdx="1"/>
  <p:cmAuthor id="3" name="PC-149" initials="P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CCE"/>
    <a:srgbClr val="0000FF"/>
    <a:srgbClr val="A28BCE"/>
    <a:srgbClr val="FAEADA"/>
    <a:srgbClr val="262E3E"/>
    <a:srgbClr val="F8D5D7"/>
    <a:srgbClr val="B8BFA3"/>
    <a:srgbClr val="FFFF00"/>
    <a:srgbClr val="DEECE6"/>
    <a:srgbClr val="213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2" d="100"/>
          <a:sy n="52" d="100"/>
        </p:scale>
        <p:origin x="142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00:14:51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17021 12205 0,'0'0'0,"0"0"15,-10 18 1,-9 18-16,-16 19 16,-7 8-1,-14 15 1,-8 17-16,7-3 0,15-8 15,9-23 1,12-25-16,9-18 16</inkml:trace>
  <inkml:trace contextRef="#ctx0" brushRef="#br0" timeOffset="281.06">16611 12371 0,'0'0'0,"0"0"15,14-10 1,5-1-16,13 4 16,1 14-1,6 14-15,10 13 16,-2 14-1,-4 5-15,-8 3 16,-35-56 0,26 54-16,-26-54 15,13 48 1,-13-12-16,-8-20 16</inkml:trace>
  <inkml:trace contextRef="#ctx0" brushRef="#br0" timeOffset="765.33">17336 12019 0,'0'0'0,"0"0"15,0 23-15,0 10 16,0 17 0,0-8-16,0 3 15,4-7 1,2-8-16,15-5 16,4-8-1,1-7-15,3 1 16,-29-11-1,32 13-15,1 3 16,-2 7 0,1 6-16,-13 4 15,-19-33 1,6 35-16,-8-3 16,2-32-1,-17 28-15,-5-2 16,-7-6-1,-5-5-15,-1-3 16,-5-8-16,-4-4 16,5-9-1,7-6-15</inkml:trace>
  <inkml:trace contextRef="#ctx0" brushRef="#br0" timeOffset="937.17">17220 12460 0,'0'0'0,"0"0"15,22-3-15,19-4 16,20-4 0,-5 6-16,-1-3 15,-14-10-15</inkml:trace>
  <inkml:trace contextRef="#ctx0" brushRef="#br0" timeOffset="1171.49">17416 12120 0,'0'0'16,"0"0"-16,0 0 15,25 0 1,17 0-16,21 0 16,-5 0-1,-2-6-15</inkml:trace>
  <inkml:trace contextRef="#ctx0" brushRef="#br0" timeOffset="1843.22">17988 12075 0,'0'0'15,"0"0"-15,0 0 16,0 0 0,0 0-16,0 27 15,0 25 1,0 19-16,-5-11 15,1-6 1,4-54-16,0 0 16,0 0-1,2 41 1,7-16-16,11-20 16,1-20-16,-1-3 15,-4-6-15,1-4 16,3-4-1,0-2-15,-1-4 16,-1 4 0,-1 2-16,-8 15 15,0 4 1,-2 2-16,-2 4 16,-3 12-1,0 9-15,0 11 16,-2 9-1,0 9-15,0 16 16,0 8 0,0 5-16,0 6 15,0 23-15,0 12 16,0-10 0,-6-19-16,-13-21 15,-9-23 1,-21-18-16,-28-19 15,-42-28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2T00:03:37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6466 4117 0,'0'0'16,"0"0"-16,0 0 15,6-12 1,-2-5-16,7-5 16,4 15-1,4 8-15,-1 7 16,0 9-16,-2 4 16,6 7-1,6 1-15,19 4 16,23-5-1,46-6-15,58-18 16,41-24-16,16-15 16,14-9-1,-26 10-15,-27-4 16,-35 23 0,-18 11-16,-17 20 15,-22 8 1,-20 8-16,-15 3 15,-6 0 1,5-6-16,20-7 16,50-5-1,65-20-15,55-14 16,34-9 0,-28 3-16,-27 5 15,-38 7 1,-49 9-16,-25 5 15,-12 7 1,7-4-16,31 1 16,37-7-16,41-7 15,42-4 1,-16 5-16,-39 0 16,-54-4-1</inkml:trace>
  <inkml:trace contextRef="#ctx0" brushRef="#br0" timeOffset="1596.96">12799 13534 0,'0'0'0,"0"0"32,-9 0-32,-9 12 15,-7 13 1,5 21-16,-2 30 16,-10 56-1,4 64-15,1 32 16,17 6-1,23-38-15,11-53 16,9-36 0,8-42-16,6-29 15,-1-25 1,10-20-16,7-20 16,8-24-16,16-35 15,15-30 1,-11-6-1,-23 12-15,-20 23 16,-24 20-16,-17 23 16,-11 12-1,-10 13-15,-6 13 16,-7 10 0,-6 13-16,-5 11 15,-6 17 1,5 6-16,39-49 15,0 0 1,-30 49-16,18-4 16,14-15-1,10-18-15,13-15 16,7-9 0,5-11-16,8-17 15,0-3-15,-4 2 16,-41 41-1,31-34 1,-9 12-16,-12 22 16,-6 13-16,-8 20 15,-4 21 1,-3 29-16,-2 39 16,-3 44-1,3 24-15,4-5 16,0-9-1,0-17-15,0-6 16,-2-11 0,-3-14-16,-1-24 15,-1-19 1,-4-20-16,20-65 16,-23 36-1,-8-16-15,-2-17 16,-1-15-1,-1-10-15,-8-21 16,5-5-16,9-20 16,13-16-1,16-48-15,16-45 16,11-25 0</inkml:trace>
  <inkml:trace contextRef="#ctx0" brushRef="#br0" timeOffset="1862.51">13932 13883 0,'0'0'0,"-13"24"16,-11 17-1,-16 27 1,-12 49-16,-9 44 16,12 24-16,22-17 15,29-28 1,23-27-16,13-29 16,4-30-1,-6-20-15</inkml:trace>
  <inkml:trace contextRef="#ctx0" brushRef="#br0" timeOffset="2362.44">14370 14474 0,'0'0'15,"-18"-8"-15,-7-8 16,-11-7-1,3 1-15,0 2 16,-2 7 0,4 20-16,-3 15 15,-5 25-15,1 11 16,5 4 0,6 6-16,11-9 15,10-5 1,8-15-1,8-12-15,9-25 16,5-10-16,5-17 16,11-17-1,6-14-15,-4-4 16,5-8 0,-7 7-16,-16 30 15,-8 19 1,-12 16-16,-2 15 15,-2 4-15,0 14 16,5 1 0,6 3-1,10-7-15,6-15 16,4-17-16,7-16 16,12-22-1,0-19-15</inkml:trace>
  <inkml:trace contextRef="#ctx0" brushRef="#br0" timeOffset="2909.17">14777 13597 0,'0'0'0,"-4"29"15,-4 32-15,-1 37 16,3 36 0,4 2-16,0 0 15,0-7 1,0-12-16,-4-13 16,-3-17-16,9-87 15,0 0 1,-8 48-16,-1-35 15,4-31 1,8-16-16,3-11 16,5-15-1,8 2-15,-19 58 16,21-54 0,-21 54-16,29-41 15,7 16 1,0 18-16,-11 14 15,-3 15 1,-4 12-16,-5 17 16,-13 4-1,-8 10-15,-11-2 16,-7-3 0,-9-13-16,0-14 15,35-33-15,-34 13 16,7-22-1,11-20-15,8-14 16</inkml:trace>
  <inkml:trace contextRef="#ctx0" brushRef="#br0" timeOffset="3143.49">15139 13994 0,'0'0'16,"0"0"0,15 16-16,8 11 15,8 12 1,3 10-16,-8 10 16,-3 11-16,-15 9 0,-8 36 31,-20 18-31,-13 2 15,-7-8 1</inkml:trace>
  <inkml:trace contextRef="#ctx0" brushRef="#br0" timeOffset="3455.89">15541 14325 0,'0'0'16,"0"0"-16,0 0 16,20 0-1,20 0-15,21 0 16,-3-5-1,-2 1-15,-56 4 16,51 0 0,-13 7-16,-22 6 15</inkml:trace>
  <inkml:trace contextRef="#ctx0" brushRef="#br0" timeOffset="3643.35">15561 14495 0,'0'0'0,"0"0"15,0 0-15,22 0 16,23 0 0,30-5-1,21-5-15,8 0 16,-8 4-16,-8 19 15</inkml:trace>
  <inkml:trace contextRef="#ctx0" brushRef="#br0" timeOffset="4049.56">16424 14244 0,'0'0'16,"-14"16"-16,-5 11 15,-4 15 1,4 12-16,6 5 16,15-4-1,11-9-15,8-10 16,6-16-1,0-11-15,2-18 16,3-9 0,-1-11-1,0-14-15,-7-8 0,-7 3 16,-11 0 0,-8 11-16,-9 3 15,-7 16 1,-5 0-16,-6-1 15</inkml:trace>
  <inkml:trace contextRef="#ctx0" brushRef="#br0" timeOffset="4330.72">17950 14110 0,'0'0'0,"0"0"16,0 0-1,27 15-15,10 4 16,20 12 0</inkml:trace>
  <inkml:trace contextRef="#ctx0" brushRef="#br0" timeOffset="4502.6">17751 14497 0,'0'0'16,"0"0"-16,-2 19 15,-5 17 1,7 11-16,23-9 16</inkml:trace>
  <inkml:trace contextRef="#ctx0" brushRef="#br0" timeOffset="4674.35">18249 14581 0,'0'0'0,"7"23"15,9 9-15,9 5 16,11 3-1</inkml:trace>
  <inkml:trace contextRef="#ctx0" brushRef="#br0" timeOffset="5174.34">19035 14320 0,'0'0'0,"-14"-16"16,-6-5 0,-5-7-16,0 11 15,-2 8 1,-4 13-16,-9 18 16,-9 23-1,0 11-15,-2 20 16,13 4-1,17-11-15,21-24 16,12-12 0,5-16-16,8-17 15,6-7-15,5-15 16,11-12 0,-1-11-16,0-7 15,-8 4 1,-7 7-16,-7 10 15,-8 11 1,-9 16-16,-3 14 16,-4 9-1,0 12-15,4 1 16,8-1-16,8-10 16,11-8-1,12-13-15,12-17 16,0-8-1</inkml:trace>
  <inkml:trace contextRef="#ctx0" brushRef="#br0" timeOffset="5689.74">19477 13646 0,'0'0'0,"-5"23"16,-4 24-16,-4 38 16,-5 28-1,5 17-15,4 10 16,4 3 0,0-16-16,1-27 15,-4-18 1,8-82-16,0 0 15,-10 43 1,4-29-16,1-31 16,10-15-1,3-21-15,8-12 16,7-4 0,-23 69-16,25-59 15,3 11 1,7 12-16,0 6 15,1 13-15,-3 10 16,-6 14 0,-7 15-16,-6 9 15,-12 14 1,-7 13-16,-13 4 16,-9-2-1,-9-1 1,1-16-1,-1-17-15,5-23 16,10-15-16,6-15 16</inkml:trace>
  <inkml:trace contextRef="#ctx0" brushRef="#br0" timeOffset="5924.06">19949 14233 0,'0'0'0,"0"0"15,0 0 1,0 0-16,24 5 16,20 0-1,22 3-15,-5-1 16,-61-7-16,54 7 15,-6 1 1</inkml:trace>
  <inkml:trace contextRef="#ctx0" brushRef="#br0" timeOffset="6111.52">19962 14485 0,'0'0'0,"0"0"16,0 0-16,26 0 16,25 0-1,33-2-15,16-7 16,-100 9 0,116-8-16</inkml:trace>
  <inkml:trace contextRef="#ctx0" brushRef="#br0" timeOffset="6330.22">20772 14004 0,'0'0'0,"0"29"15,-4 29-15,2 31 16,4 32 0,2 19-16,7 30 15</inkml:trace>
  <inkml:trace contextRef="#ctx0" brushRef="#br0" timeOffset="15122.4">18951 14689 0,'0'0'0,"0"0"16,0 0-1,-20 0 1,-20 6-16,-21 7 16,15 12-16,5 7 15,2-3 1,3 2-16,36-31 15,-33 32 1,33-32-16,0 0 16,0 0-1,-27 27-15,10-4 16,13-14 0,4-9-16,7 7 15,9-3 1,7-2-16,5 1 15,5-3 1,1 2-16,1 0 16,-3-2-16,-1-2 15,-2 2 1,-6-2-16,-6-1 16,-3-1-1,-7-3-15,-3-2 16,-6 0-1,-2-1-15,-5-2 16,-1 1 0,-3-3-16,3 2 15,-3 0 1,7-1-16,4-1 16,2-1-1,4-1-15,2 0 16</inkml:trace>
  <inkml:trace contextRef="#ctx0" brushRef="#br0" timeOffset="15731.7">19439 14691 0,'0'0'0,"0"0"16,0 0-16,0 0 15,-18 7 1,-17 8-16,-12 11 16,6 6-1,7-1-15,34-31 16,0 0-1,0 0-15,-28 30 16,7-5 0,17-7-16,8-9 15,9-2 1,10-2-16,8-3 16,7-2-1,12-2 1,1 2-1,0-5-15,-2 4 0,-7-2 16,0 0 0,-12 2-16,-12 1 15,-4-3-15,-9 1 16,-8-1 0,-6-7-16,-4-2 15,-7 0 1,0-7-16,-1-1 15,1 2 1,0 2-16,4 2 16,7-3-1,5-2-15,4 1 16</inkml:trace>
  <inkml:trace contextRef="#ctx0" brushRef="#br0" timeOffset="26466.17">23193 14021 0,'0'0'0,"0"0"0,-8-15 15,-10-7 1,-5-7-16,1 3 15,0 0 1,-5 2-16,-2 3 16,2 3-1,-3 7-15,1 9 16,1 9-16,-3 10 16,1 15-1,-1 19-15,7 9 16,6 10-1,7 10-15,4 27 16,9 40 0,7 23-16,7 9 15,-10-22 1,-3-18 0,-8-10-16,-8-1 15,-8 1-15,-6-4 16,-4-9-1,-2-17-15,3-23 16,4-27 0,0-31-16,-3-27 15,-8-20-15</inkml:trace>
  <inkml:trace contextRef="#ctx0" brushRef="#br0" timeOffset="26669.26">22467 14468 0,'0'0'0,"0"0"16,0 0 0,20 0-16,21 0 15,21 0 1,11 3-16,2 16 15,14 0 1,-8 4-16,-14-1 16</inkml:trace>
  <inkml:trace contextRef="#ctx0" brushRef="#br0" timeOffset="26919.31">23310 14125 0,'0'0'16,"-19"6"-16,-8 18 15,-6 23 1,3 26-16,0 35 16,15 15-1,17 1-15,23-5 16,10-23-1,9-43-15,-4-42 16,-10-26-16</inkml:trace>
  <inkml:trace contextRef="#ctx0" brushRef="#br0" timeOffset="27106.65">23652 14314 0,'0'0'0,"0"0"15,-11 15 1,-10 18-16,-12 24 16,-3 19-1,-6 18-15,-1-7 16,3-30 0</inkml:trace>
  <inkml:trace contextRef="#ctx0" brushRef="#br0" timeOffset="27325.35">23371 14390 0,'0'0'0,"0"0"16,0 0 0,14 15-16,14 17 15,12 16 1,4 8-16,-1 0 15,-4 0-15,-39-56 16,29 42 0,-12-21-16</inkml:trace>
  <inkml:trace contextRef="#ctx0" brushRef="#br0" timeOffset="27528.42">23849 14270 0,'0'0'0,"0"0"16,0 0 0,0 0-1,17 19-15,4 17 16,6 24-16,-17 16 16,-12 27-1,-13 12-15,-10-21 16,-2-34-1,2-36-15</inkml:trace>
  <inkml:trace contextRef="#ctx0" brushRef="#br0" timeOffset="27747.22">24173 14350 0,'0'0'16,"0"0"-16,0 0 15,20 0 1,13-7-16,21-6 16,-6 6-1,0-7-15,-14 5 16,-21-2-16,-11 0 16</inkml:trace>
  <inkml:trace contextRef="#ctx0" brushRef="#br0" timeOffset="27903.33">24186 14493 0,'0'0'0,"0"0"16,0 0-16,0 0 16,25 10-1,15-1-15,23 5 16,-63-14-1,71 13-15</inkml:trace>
  <inkml:trace contextRef="#ctx0" brushRef="#br0" timeOffset="28184.34">24773 14441 0,'0'0'0,"0"0"16,0 0-16,25-9 16,17-9-1,31-2 1,22 0-16,24 5 16,2 6-16,2 2 15,-15 9 1,-14 7-16,-18-1 15,-19-3 1,-30-10-16</inkml:trace>
  <inkml:trace contextRef="#ctx0" brushRef="#br0" timeOffset="28387.38">25257 13682 0,'0'0'0,"0"0"15,-17 7 1,-11 22 0,-9 29-16,14 32 15,5 54-15,5 70 16</inkml:trace>
  <inkml:trace contextRef="#ctx0" brushRef="#br0" timeOffset="28933.78">25294 14858 0,'-17'-15'0,"-7"-12"16,-10-11-1,3-7-15,4-4 16,27 49 0,-27-48-16,27 48 15,-26-41 1,-2 23-16,1 30 16,5 12-16,-1 13 15,1 21 1,7 7-16,5 0 15,10-5 1,8-8-16,5-16 16,7-13-1,4-20-15,5-10 16,3-14 0,6-22-16,-4-7 15,-5-5 1,-8 6-16,-5 6 15,-7 15 1,-5 12-16,-2 11 16,-4 10-1,-2 15-15,4 7 16,4 6 0,9 2-16,3-5 15,11-3-15,7-8 16,7-3-1,-4-16-15,-10-13 16,-11-12 0</inkml:trace>
  <inkml:trace contextRef="#ctx0" brushRef="#br0" timeOffset="29230.65">24882 13887 0,'0'0'15,"-25"0"1,-15 13-16,-20 14 16,5 27-16,-10 38 15,-2 35 1,16 25-1,20 15-15,27-7 16,23-6-16,29-16 16,19-23-1,11-35-15,-1-35 16,1-35 0</inkml:trace>
  <inkml:trace contextRef="#ctx0" brushRef="#br0" timeOffset="29511.78">25668 14110 0,'0'0'16,"0"0"-16,6-10 15,10-14 1,10 5-16,8 14 15,-1 15-15,9 12 16,6 19 0,0 17-16,-13 13 15,-3 40 1,-19 32 0,-29 28-16,-22 7 15,-15-19-15,-8-25 16</inkml:trace>
  <inkml:trace contextRef="#ctx0" brushRef="#br0" timeOffset="29761.72">26314 13766 0,'0'0'0,"0"0"16,-14 19-1,-10 14-15,-19 25 16,4 9 0,-9 16-16,4-13 15,6-27 1</inkml:trace>
  <inkml:trace contextRef="#ctx0" brushRef="#br0" timeOffset="29996.11">26012 13914 0,'0'0'0,"0"0"15,0 0 1,6-2-16,11-5 15,10 2 1,8 10-16,5 16 16,-6 8-16,-3 6 15,-8 5 1,-6 6-16,-8 9 16,-7-2-1,-10 4-15</inkml:trace>
  <inkml:trace contextRef="#ctx0" brushRef="#br0" timeOffset="30276.9">26410 14432 0,'0'0'0,"0"0"16,0 0-16,0 0 16,0 0-1,25 0 1,17-7-16,24-4 16,-5-2-16,-14 3 15,-16 4 1,-17 6-16</inkml:trace>
  <inkml:trace contextRef="#ctx0" brushRef="#br0" timeOffset="30448.82">26426 14591 0,'0'0'16,"0"0"-16,0 0 15,19 0 1,24-5-16,31 0 16,26 3-1,2 0-15</inkml:trace>
  <inkml:trace contextRef="#ctx0" brushRef="#br0" timeOffset="32232.56">27453 13418 0,'0'0'16,"-4"32"-16,-5 26 15,-2 38 1,-3 40-16,8 19 16,2 43-1,2 5-15,2-22 16,0-51-1,0-48-15,0-82 16,0 0-16,0 0 16,0 60-1,-4-31 1,0-29-16,-1-23 16,3-12-1,2-14-15,4-15 16,7 2-16,6 10 15,3 7 1,8 7-16,5 10 16,3 7-1,1 10-15,2 13 16,-2 11 0,-5 10-1,-7 9-15,-15 12 16,-12 8-16,-10 7 15,-13-4 1,-9-9-16,-5-11 16,4-20-1,-1-15-15,11-18 16,2-14-16,5-18 16</inkml:trace>
  <inkml:trace contextRef="#ctx0" brushRef="#br0" timeOffset="32498.09">28272 13347 0,'0'0'0,"0"0"16,-22 23-1,-19 17-15,-26 33 16,-25 44-16,0 12 16,21-21-1,71-108 1,-38 46-16,18-46 16</inkml:trace>
  <inkml:trace contextRef="#ctx0" brushRef="#br0" timeOffset="32701.27">27876 13523 0,'0'0'0,"0"0"16,0 0 0,0 0-16,22 7 15,19 9 1,10 11-16,-6 12 15,-7 18 1,-14 21-16,-12 31 16</inkml:trace>
  <inkml:trace contextRef="#ctx0" brushRef="#br0" timeOffset="36419.26">23162 15990 0,'-28'-4'0,"-19"-13"16,-9-2 0,2 3-16,0 9 15,-2 17 1,0 24-16,3 16 15,10 4-15,43-54 16,-27 46 0,16-10-16,18-16 15,9-13 1,6-12-16,10-11 16,5-4-1,10-16-15,0-1 16,0-6-1,-4 6-15,-3 1 16,-7 11 0,-4 14-16,-15 20 15,-7 20-15,-10 17 16,-3 30 0,-8 37-16,1 37 15,-1 21 1,8-10-16,6-21 15,2-15 1,0-11-16,-2-10 16,-2-2-1,-4-12-15,-11-15 16,-2-11 0,-6-17-16,-2-11 15,-7-12 1,-3-11-16,-4-18 15,4-14 1,1-18-16,7-9 16,6-14-1,12-11-15,13-10 16,13-19-16,22-16 16,12 5-1,15 10-15,6 15 16,-5 18-1,-12 7-15</inkml:trace>
  <inkml:trace contextRef="#ctx0" brushRef="#br0" timeOffset="36637.92">23536 16206 0,'0'0'0,"-12"20"16,-3 14 0,-9 22-16,-4 23 15,-1 42 1,11 33-16,23-11 16,22-37-1,8-58-15,-3-37 16</inkml:trace>
  <inkml:trace contextRef="#ctx0" brushRef="#br0" timeOffset="36825.5">24003 16331 0,'-16'17'0,"-11"12"15,-13 23 1,-4 15-16,-10 34 15,0 14 1,14-9-16,9-25 16,7-24-16</inkml:trace>
  <inkml:trace contextRef="#ctx0" brushRef="#br0" timeOffset="37035.31">23734 16518 0,'0'0'16,"0"0"-1,0 0 1,0 0-16,18 19 16,11 10-1,14 21-15,4-3 16,2 5-1,-2-8-15,-47-44 16,53 43-16</inkml:trace>
  <inkml:trace contextRef="#ctx0" brushRef="#br0" timeOffset="37254.07">24513 16293 0,'0'0'16,"0"0"-16,6 24 16,1 26-1,1 34-15,-6 34 16,-12 15 0,-11 5-16,-10 9 15,-3-9 1</inkml:trace>
  <inkml:trace contextRef="#ctx0" brushRef="#br0" timeOffset="37488.37">24819 16480 0,'0'0'0,"0"0"15,0 0-15,21-1 16,21-11 0,19 2-16,-2-2 15,-4 5 1,-6 9-16,-8 7 16,-23 9-1,-22 18-15</inkml:trace>
  <inkml:trace contextRef="#ctx0" brushRef="#br0" timeOffset="37675.75">24790 16649 0,'0'0'0,"0"0"16,0 0-16,0 0 15,19 6 1,23-5-16,29 11 15,9 4 1,12 7-16,-2 11 16</inkml:trace>
  <inkml:trace contextRef="#ctx0" brushRef="#br0" timeOffset="38269.35">25610 15851 0,'0'0'0,"0"0"16,-12 7-16,-13 19 16,-1 26-1,-2 30-15,-1 50 16,4 45-1,14 10-15,11-27 16,9-39 0,3-33-16,5-37 15,-17-51 1,16 24-16,5-20 16,4-15-1,4-18-15,7-17 16,0-8-1,-36 54-15,0 0 16,0 0 0,33-48-1,-2 19-15,-2 17 16,-4 12-16,-25 0 16,25 3-16,6 0 15,-31-3 1,33 0-16,-33 0 15,32-8 1,-12-11-16,-9-6 16,-11 1-1,-11 0-15,-13 4 16,-8 6 0,-5 7-16,37 7 15,-44 2 1,44-2-16,-34 5 15,17-5 1</inkml:trace>
  <inkml:trace contextRef="#ctx0" brushRef="#br0" timeOffset="38956.75">26227 16402 0,'0'0'16,"-14"-15"-16,-3-3 16,-11-3-16,3 11 15,-2 10 1,-4 13-16,-2 16 16,-3 19-1,8 4-15,28-52 16,-18 54-1,11-5-15,7-49 16,4 41 0,12-16-16,2-18 15,4-10 1,2-13-16,3-10 16,1-6-1,1-10-15,-4 1 16,-8 5-16,-1 7 15,-9 9 1,-1 8-16,-4 6 16,0 15-1,-4 11-15,2 11 16,-2 12 0,2 15-16,2 14 15,2 6 1,3 31-16,-2 16 15,-2 4 1,-3-8-16,-5-19 16,-5-13-1,-2-14-15,-5-11 16,-2-14 0,-2-9-16,-6-7 15,-2-7 1,-5-11-16,3-11 15,3-15 1,3-8-16,5-14 16,0-12-16,-1-19 15</inkml:trace>
  <inkml:trace contextRef="#ctx0" brushRef="#br0" timeOffset="39519.06">26401 16634 0,'0'0'0,"0"0"16,0 21-1,0 18-15,0 29 16,-4 7-1,-3 24-15,0-8 16,0-10 0,7-81-16,0 0 15,0 0-15,-2 60 16,4-31 0,2-26-16,3-20 15,5-21 1,1-13-1,8-7-15,-5 9 16,3 13-16,-1 7 16,-2 12-1,-1 3-15,5 6 16,-2 3 0,5 10-16,-3 3 15,-5 8 1,-15-16-16,16 24 15,-10 7 1,-3 6-16,-10-5 16,-4 2-1,-5-3-15,-4-4 16,20-27-16,-22 22 16,-1-11-1,3-13-15,7-9 16,2-13-1</inkml:trace>
  <inkml:trace contextRef="#ctx0" brushRef="#br0" timeOffset="39815.86">27392 16000 0,'0'0'0,"0"0"16,-14 29-1,-18 19-15,-22 27 16,-17 27-1,-9 21-15,9-6 16,23-25-16,48-92 16,-36 53-1,9-34-15</inkml:trace>
  <inkml:trace contextRef="#ctx0" brushRef="#br0" timeOffset="40097.05">27003 16170 0,'0'0'0,"0"0"16,0 0 0,0 0-16,23 0 15,25 7 1,19 7-16,-11 13 15,-5 7 1,-5 9-16,-4 13 16,-9 6-1,-10 7-15,-4 1 16,-4-3-16,2-2 16</inkml:trace>
  <inkml:trace contextRef="#ctx0" brushRef="#br0" timeOffset="40253.24">28029 16399 0,'0'0'0,"0"0"16,0 0-16</inkml:trace>
  <inkml:trace contextRef="#ctx0" brushRef="#br0" timeOffset="42682.79">10686 5228 0,'0'0'0,"0"0"31,0 0-31,0 0 16,21 21-16,8 15 15,15 20 1,5 7-16,14 12 16,12 8-16,9-5 15,6-4 1,10-14-16,16-6 16,19-8-1,13-5-15,10-19 16,5-9-1,11-10-15,-5-7 16,-1-7 0,-5-3-1,-1-10-15,-14-10 16,-17-9-16,-14-6 16,-19-9-1,-16 3-15,-6-15 16,-12-4-1,-7-5-15,-13-11 16,-10-4 0,-12-5-16,-8 2 15,-16 6-15,-14 3 16,-18 5 0,-20 2-16,-17-6 15,-17 3 1,-18-3-16,-27 4 15,-5 20 1,-9 9-16,-9 9 16,-15 11-1,-7 19-15,-12 15 16,-6 9 0,2 18-16,1 9 15,0 17 1,12 8-16,20 15 15,23 10 1,17-4-16,24 3 16,30-7-1,25 11-15,17 5 16,21 9-16,20-1 16,19 3-1,21 0-15,27 13 16,27 2-1,26 2-15,16-13 16,14-15 0</inkml:trace>
  <inkml:trace contextRef="#ctx0" brushRef="#br0" timeOffset="52295.62">27355 14732 0,'17'0'0,"-11"0"16,-4 0-16,-10 0 15,14 10-15,17 14 16</inkml:trace>
  <inkml:trace contextRef="#ctx0" brushRef="#br0" timeOffset="52629.46">26458 17232 0,'0'0'32,"0"0"-32,0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2T00:05:59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6787 13030 0,'0'0'0,"0"-22"16,0-11-16,0-15 15,0 17 1,-14 10-16,-11 13 15,-8 10 1,-3 12-16,-14 11 16,0 10-1,1 10-15,5 11 16,5 6-16,7 10 16,3 30-1,9 30-15,9 8 16,6 9-1,-1-10-15,-5 0 16,-13-5 0,-12-3-16,-12-13 15,-3-10 1,-8-10-16,2-19 16,-4-18-1,6-22-15</inkml:trace>
  <inkml:trace contextRef="#ctx0" brushRef="#br0" timeOffset="234.19">6143 13512 0,'0'0'0,"0"0"16,17-8-1,18-8-15,16-1 16,17 8 0,6 2-16,25-1 31,1-3-31</inkml:trace>
  <inkml:trace contextRef="#ctx0" brushRef="#br0" timeOffset="484.24">6948 13404 0,'0'0'0,"-25"17"16,-9 14-16,-20 29 15,-8 40 1,6 38-16,20 4 16,36-142-1,3 118-15</inkml:trace>
  <inkml:trace contextRef="#ctx0" brushRef="#br0" timeOffset="718.45">7323 13450 0,'0'0'0,"-25"29"15,-13 15 1,-19 30-16,-14 22 16,-9 19-1,13-11-15,19-44 16,11-35 0</inkml:trace>
  <inkml:trace contextRef="#ctx0" brushRef="#br0" timeOffset="984.01">6983 13611 0,'0'0'0,"0"0"16,0 0-16,0 0 16,0 0-1,19 13-15,4 11 16,11 8-1,-2 1-15,-3 4 16,-29-37 0,24 37-16,-24-37 15,0 0 1,18 34-16,-16-10 16</inkml:trace>
  <inkml:trace contextRef="#ctx0" brushRef="#br0" timeOffset="1187.17">7485 13352 0,'0'0'0,"0"0"16,0 0-1,16 20 1,7 16-16,9 21 0,-7 15 15,-15 22 1,-16 18-16,-23 11 16,-19 8-1,-17 6-15</inkml:trace>
  <inkml:trace contextRef="#ctx0" brushRef="#br0" timeOffset="5510.37">8322 13615 0,'0'0'0,"0"0"16,0 0-1,0 0-15,24 0 16,21 0 0,15 0-16,-6 0 15,-9 4-15,-12 1 16,-15 6-16</inkml:trace>
  <inkml:trace contextRef="#ctx0" brushRef="#br0" timeOffset="5744.58">8188 13776 0,'0'0'0,"0"0"16,0 0-1,19 0-15,20-7 16,24-4 0,8 3-16,6-7 15,8 7 1,-1-1-16</inkml:trace>
  <inkml:trace contextRef="#ctx0" brushRef="#br0" timeOffset="6556.89">9320 12801 0,'-4'37'0,"-11"26"15,-2 20 1,-11 30-16,2 46 15,-2 27-15,8-13 16,3-14 0,-2-14-16,2-20 15,1-25 1,-1-22-16,17-78 16,-19 48-1,7-27-15,1-21 16,9-16-1,4-15-15,9-11 16,7-18-16,10-3 16,3 2-1,4 8 1,6 11-16,-3 14 16,2 12-16,-1 13 15,-3 17 1,-5 8-16,-4 14 15,-10 0 1,-17-36 0,14 42-16,-14-42 15,0 0-15,9 33 16,-3-17 0,2-23-16,7-14 15,0-11 1,6-4-16,5-11 15,3 10-15,-29 37 16,31-29 0,-2 14-16,-6 14 15,-6 14 1,0 14-16,-9 10 16,-2 15-1,1 2-15,3-6 16,7-4-1,8-14-15,8-10 16,10-12 0,2-18-16,-5-8 15</inkml:trace>
  <inkml:trace contextRef="#ctx0" brushRef="#br0" timeOffset="7354.39">10496 13709 0,'0'0'0,"0"0"15,-9 4 1,-8 1 0,-4 4-16,19-1 15,14 2-15,14 3 16,8-5-1,8 0-15,14-3 16,9-5 0,13-3-16,34-1 15,25-4 1,17 2-16,-2-2 16,-7-4-1,-5 4-15,-3 5 16,-5 1-1,-13-2-15,-3 1 16,-10 1 0,-12-1-16,-12 3 15,-11 3-15,-18 2 16,-7-4 0,-9 4-16,-37-5 15,32 6 1</inkml:trace>
  <inkml:trace contextRef="#ctx0" brushRef="#br0" timeOffset="9473.78">11732 13968 0,'0'0'0,"0"0"15,-11 0 1,-16 4-16,-19 21 16,-4 17-1,-1 15-15,-20 31 16,-5 15 0,10-7-16,20-28 15,6-34-15</inkml:trace>
  <inkml:trace contextRef="#ctx0" brushRef="#br0" timeOffset="9801.77">11200 14151 0,'0'0'0,"0"0"16,0 0 0,0 0-16,0 0 15,19-2 1,14-5-16,20-4 16,5 5-1,1 6-15,-5 19 16,-12 5-1,-42-24-15,27 41 16,-27-41-16,13 46 16,-19 6-1</inkml:trace>
  <inkml:trace contextRef="#ctx0" brushRef="#br0" timeOffset="10120.43">11151 13026 0,'0'0'16,"0"0"-16,-13 0 15,-11 0-15,-16 18 16,-2 25 0,2 18-16,-13 41 15,-5 20 1,4-1-16,7-17 16,12-39-16,6-29 15,4-25 1</inkml:trace>
  <inkml:trace contextRef="#ctx0" brushRef="#br0" timeOffset="10417.36">10655 13265 0,'0'0'0,"0"0"15,0 0-15,0 0 16,0 0 0,19 15-16,9 12 15,15 13 1,-1 2-16,0 2 16,-4 4-1,-4 4-15,-14-2 16,-9 2-1,-9 0 1,-10-14-16,-12-13 0</inkml:trace>
  <inkml:trace contextRef="#ctx0" brushRef="#br0" timeOffset="10807.85">11104 12693 0,'0'0'15,"0"0"-15,0 0 16,0 0 0,20-2-16,14-11 15,8 3 1,-4 6-16,-5 13 15,-14 9 1,-13 5-16,-10 10 16,-12 9-1,-10 12-15,-5-7 16,0-5 0,31-42-16,0 0 15,0 0 1,-21 34-1,12-8-15,16-14 16,13-7-16,12 0 16,3-10-16,-35 5 15,46-8 1</inkml:trace>
  <inkml:trace contextRef="#ctx0" brushRef="#br0" timeOffset="11073.38">11252 13384 0,'0'0'0,"0"0"15,0 0-15,28 0 16,24-5-1,29-4-15,10 2 16,-3-1 0,-9 7-16,-6-1 15,-25-3-15,-15-6 16</inkml:trace>
  <inkml:trace contextRef="#ctx0" brushRef="#br0" timeOffset="11260.79">11965 13084 0,'0'0'0,"0"0"16,0 25-16,0 21 15,4 43 1,0 39-16,4 22 15,3 49-15</inkml:trace>
  <inkml:trace contextRef="#ctx0" brushRef="#br0" timeOffset="25163.85">12070 4425 0,'0'0'16,"0"0"-1,20 14-15,13 6 16,21 10 0,4 7-16,9 4 15,21 14-15,12 11 16,3 2 0,6 3-16,3-4 15,3-4 1,9-16-16,14-7 15,21-5 1,19-5-16,11-13 16,13-12-1,4-7-15,1-3 16,1 1 0,2-7-16,-2-6 15,-4-12-15,-4 0 16,-16-10-1,-6-6-15,-8-9 16,-17-4 0,-17-2-16,-18-1 15,-24-5 1,-18-1-16,-11-11 16,-11-3-1,-16-5-15,-15 0 16,-13-1-1,-10-5-15,-6 9 16,-13-4 0,-12 4-16,-13 1 15,-22-1 1,-21-4-16,-27 0 16,-33-2-1,-21 2-15,-22 2 16,-20 5-1,-16 6-15,10 10 16,-2 14 0,4 5-16,-3 18 15,3 5-15,13 15 16,-5 7 0,1 10-16,-2 9 15,4 8 1,2 14-16,8 2 15,13 15 1,12 8-16,18 6 16,23-1-1,23 3-15,25-1 16,15 8 0,13 9-16,18 3 15,16 0 1,17-1-16,15 6 15,18 17 1,17 18-16,17 15 16</inkml:trace>
  <inkml:trace contextRef="#ctx0" brushRef="#br0" timeOffset="41388.62">15199 13046 0,'0'0'16,"0"0"-16,0 0 16,20 0-1,20 7-15,14-2 0,-5-1 16,-12 9-1,-9 16-15</inkml:trace>
  <inkml:trace contextRef="#ctx0" brushRef="#br0" timeOffset="41701.05">14931 13307 0,'0'0'0,"0"0"16,0 0 0,0 0-16,0 34 15,0 29 1,0 24-16,0 5 15,0-8 1,0-84-16,0 0 16,0 0-16,0 76 15</inkml:trace>
  <inkml:trace contextRef="#ctx0" brushRef="#br0" timeOffset="42529.05">14991 13638 0,'0'0'0,"0"0"16,0 0-16,-2-3 15,-4-10 1,1-9-16,16-10 16,16 5-1,7 6-15,5 0 31,1 5-31,-3 8 0,-13 12 16,-10 11 0,-10 14-16,-11 14 15,-13 15 1,-7 0-16,0-11 16,4-10-1,0-10-15,6-9 16,5-7-16,3-1 15,6-3 1,3-4 0,7 5-16,2 5 15,1 7-15,5 11 16,-3 10 0,5 10-16,-17-51 15,17 51 1,2-6-16,1-14 15,-3-17 1,6-22-16,3-21 16,8-19-1,-1-8-15,-4 0 16,-29 56 0,0 0-16,21-47 15,-12 12 1,-14 21-16,-11 18 15,-10 17-15,-15 12 32,-14 13-32,-4 11 0,-16 9 15,-7 7 1,82-73-16,-68 52 16,68-52-1,0 0-15,0 0 16,-47 40-1,25-16-15,14-11 16,8-13 0,8 8-16,7 1 15,15-8 1,5-1-16,8-3 16,17-8-1,5-6-15,4 2 16,4 3-1,19 0-15,-5 5 16,-8-2 0</inkml:trace>
  <inkml:trace contextRef="#ctx0" brushRef="#br0" timeOffset="44410.99">16136 13465 0,'0'0'15,"0"0"1,0 0-16,0 0 16,-12 21-1,-9 15 1,-12 28-16,-3 14 16,-12 24-1,-8 15-15,-5-3 16,4-15-1,11-22-15,46-77 16,-40 49 0,11-33-16,4-28 15</inkml:trace>
  <inkml:trace contextRef="#ctx0" brushRef="#br0" timeOffset="44692.17">15697 13546 0,'0'0'16,"0"0"-1,4 13-15,5 21 16,5 28 0,7 13-16,7 22 15,15 10 1,4-11-16,2-8 15,-4-9 1,-7-14-16,-5-9 16,-33-56-16,17 32 15,-15-17 1</inkml:trace>
  <inkml:trace contextRef="#ctx0" brushRef="#br0" timeOffset="44879.7">15799 13452 0,'0'0'15,"0"0"-15,0 0 16,0 0-16,21 13 15,22 16 1</inkml:trace>
  <inkml:trace contextRef="#ctx0" brushRef="#br0" timeOffset="45129.56">16285 13759 0,'0'0'0,"0"0"15,0 0-15,0 0 16,22 0-16,24-5 16,23-6-1,-2 1 1,0-2-16,-67 12 15,55-20-15</inkml:trace>
  <inkml:trace contextRef="#ctx0" brushRef="#br0" timeOffset="45410.75">16522 13546 0,'0'0'0,"0"0"15,0 0-15,-11 6 16,-9 19 0,0 15-16,4 25 15,7 12 1,3 33-16,6 18 16,0-128-1,9 111-15,-9-111 16,20 76-16,11-48 15,0-43 1,-1-18-16,1-23 16,5-18-1</inkml:trace>
  <inkml:trace contextRef="#ctx0" brushRef="#br0" timeOffset="45629.46">16844 13476 0,'0'0'0,"0"0"0,0 0 16,0 0 0,0 0-16,0 0 15,27-11 1,15-4-16,25-5 16,2 6-1,-69 14-15,63-6 16,-14 0-1,-20 3-15</inkml:trace>
  <inkml:trace contextRef="#ctx0" brushRef="#br0" timeOffset="46238.68">16828 13609 0,'0'0'0,"-16"20"16,-6 11-1,-9 20-15,10 10 16,9 6 0,10-1-16,2-66 15,6 60-15,-6-60 16,16 41 0,3-29-16,0-22 15,-6-17 1,2-13-16,1-11 15,2 6 1,-2 11-16,-3 10 16,3 3-1,-1 11-15,-1 10 16,-3 8 0,-4 15-16,-5 11 15,-4 6 1,2-40-16,0 0 15,-7 37 1,3-9-16,2-22 16,6-11-1,3-3-15,3-4 16,3 8-16,-5 13 16,-4 18-1,-6 18-15,-6 33 16,-13 31-1,21-109-15,0 0 16,0 0 0,-22 109-16,6-51 15,18-66 1,7-26-16,7-16 16,8-30-1,9-31-15,-3-30 16</inkml:trace>
  <inkml:trace contextRef="#ctx0" brushRef="#br0" timeOffset="46535.49">16953 13118 0,'0'0'0,"0"0"15,0 0 1,0 29-16,-2 31 15,8 38 1,14 30-16,26 21 16,21 19-1,14 1-15,6-13 16,-7-14 0,-11-9-16,-11-6 15,-13-13 1,-14-21-1,-31-93-15,21 63 16,-19-39-16,-12-27 16</inkml:trace>
  <inkml:trace contextRef="#ctx0" brushRef="#br0" timeOffset="46723">17469 13622 0,'0'0'0,"0"0"16,-12 22 0,-13 18-16,-13 30 15,-10 30 1,2 21-16,4-3 16,-2-18-1,1-35-15</inkml:trace>
  <inkml:trace contextRef="#ctx0" brushRef="#br0" timeOffset="46910.39">17124 13121 0,'0'0'16,"0"0"-16,0 0 15,24 12 1,18 8-16,26 11 16</inkml:trace>
  <inkml:trace contextRef="#ctx0" brushRef="#br0" timeOffset="47082.3">17968 14033 0,'0'0'0,"0"0"15,15 19 1,10 5-16,11 0 16</inkml:trace>
  <inkml:trace contextRef="#ctx0" brushRef="#br0" timeOffset="47722.71">18918 13268 0,'0'0'15,"0"0"-15,0 0 16,-2 15-16,-21 9 15,-13 29 1,-14 13-16,-20 22 16,-4-14-1,74-74-15,-51 38 16,30-24 0,17-16-16,11-1 15,9-3 1,11 6-16,-27 0 15,31 12 1,-5 31-16,4 27 16,-8 37-1,-2 16-15,-10 3 16,-2-14 0,-8-112-16,0 0 15,11 74 1,5-41-16,-3-39 15,1-26-15,1-23 16,2-37 0,-1-48-16,1-59 15,-2 83 1,4-22-16,-9 62 16,-6 47-1,-4 11-15,-2 4 16,2 8-1,9 2-15,9-8 16,11-4 0,13 0-16,17 2 15,7 4 1,0 5-16,-6 8 16,-9 1-1,-12 5-15</inkml:trace>
  <inkml:trace contextRef="#ctx0" brushRef="#br0" timeOffset="47972.64">19226 13080 0,'0'0'0,"0"0"15,-11 33 1,-7 20-16,-5 46 15,-5 57 1,5 56-16,11-6 16,5-32-1,7-48-15,4-29 16,-4-97 0,5 53-16,-7-35 15</inkml:trace>
  <inkml:trace contextRef="#ctx0" brushRef="#br0" timeOffset="48191.46">19296 13412 0,'0'0'0,"0"21"16,-4 21-1,-2 29-15,6 16 16,8 36-1,7 6-15,5 4 16,7 3 0,3-28-16,-30-108 15,10 54 1</inkml:trace>
  <inkml:trace contextRef="#ctx0" brushRef="#br0" timeOffset="48925.61">19115 13837 0,'0'0'15,"0"0"-15,-2 0 16,-5-5 0,3 0-16,4 3 15,-4-1 1,27 2-16,13 1 15,10 6 1,-23 18-16,-21 4 16,-13 2-1,1-10-15,-7-6 16,5-14 0,-1-7-16,9-8 15,4-3-15,13-5 16,1 6-1,7 5 1,-4 11-16,0 19 16,-15 11-16,-14 10 15,-12 9 1,-9 2-16,33-50 16,-32 41-1,5-12-15,4-13 16,11-11-1,2-1-15,8-8 16,9 1 0,4-1-16,9 4 15,2 2 1,5 0 0,2 1-16,-4-3 15,-8 9-15,-12 11 16,-12 6-1,-10 9-15,-12 8 16,-9-3-16,0-11 16,-3-9-1,41-20-15,0 0 16,0 0 0,-28 9-16,16-6 15,14-6 1,14 1-16,15-5 15,12 3 1,22-3-16,6-2 16,3 0-1,9 11-15</inkml:trace>
  <inkml:trace contextRef="#ctx0" brushRef="#br0" timeOffset="49159.92">19783 13791 0,'0'0'0,"0"0"16,0 0-1,21 0-15,23 0 16,25-4-1,-69 4-15,69-8 16,-3-7-16</inkml:trace>
  <inkml:trace contextRef="#ctx0" brushRef="#br0" timeOffset="49425.48">19982 13602 0,'0'0'0,"0"0"15,0 0 1,-14 20-16,-5 16 16,-7 28-1,14 12-15,2 29 16,13 8 0,6-16-16,-9-97 15,15 70 1,6-44-16,3-33 15,3-20 1,6-23-16,10-25 16</inkml:trace>
  <inkml:trace contextRef="#ctx0" brushRef="#br0" timeOffset="49628.51">20311 13491 0,'0'0'0,"0"0"16,0 0-16,24-3 15,28-9 1,25-2-16,7-5 16,-9 6-1,-75 13-15,53 0 16,-32 3-1</inkml:trace>
  <inkml:trace contextRef="#ctx0" brushRef="#br0" timeOffset="50159.69">20423 13530 0,'0'0'0,"-21"19"16,-6 9-1,-11 24-15,2 15 16,3 24-16,6 12 15,27-103 1,-8 80-16,10-35 16,4-37-1,8-25-15,-1-14 16,5-15 0,7-9-16,-1 3 15,1 12 1,-3 9-16,-2 20 15,-6 18 1,-12 20-16,-4 10 16,-12 18-1,-3-2-15,17-53 16,0 0-16,0 0 16,-19 46-1,6-12 1,13-34-16,-5 22 15,3 1-15,2 8 16,0 7 0,-2 4-16,4-9 15,5-12 1,4-10-16,5-11 16,6-18-1,5-16-15,10-19 16,-3-12-1,-5-13-15,-10-38 16</inkml:trace>
  <inkml:trace contextRef="#ctx0" brushRef="#br0" timeOffset="50456.49">20358 13084 0,'0'0'15,"0"0"-15,0 0 16,6 27 0,8 36-16,14 31 15,24 42-15,17 33 16,17 24 0,2 2-16,-6-17 15,-11-23 1,-8-19-16,-10-16 15,-13-23 1,-40-97-16,0 0 16,18 46-1,-18-55-15,-14-45 16</inkml:trace>
  <inkml:trace contextRef="#ctx0" brushRef="#br0" timeOffset="50597.07">20983 13534 0,'0'0'0,"0"0"16,-17 7-1,-22 16-15,-7 22 16,0 28 0,-6 43-16,-11 38 15</inkml:trace>
  <inkml:trace contextRef="#ctx0" brushRef="#br0" timeOffset="50795.4">20635 13017 0,'0'0'16,"0"0"-16,17 13 15,15 15 1,19 18-16</inkml:trace>
  <inkml:trace contextRef="#ctx0" brushRef="#br0" timeOffset="50982.77">21368 14184 0,'0'0'0,"0"0"16,21 7 0,14-5-16,20-11 15</inkml:trace>
  <inkml:trace contextRef="#ctx0" brushRef="#br0" timeOffset="51201.5">22315 13119 0,'0'0'15,"0"0"-15,0 0 16,6 18 0,9 21-16,4 10 15,2-2 1,-3-5-16</inkml:trace>
  <inkml:trace contextRef="#ctx0" brushRef="#br0" timeOffset="51382.48">22748 13111 0,'0'0'16,"0"0"-1,0 0-15,0 0 16,0 0 0,-10 18-16,-11 14 15,-12 12 1,-5 5-16,-9-2 15</inkml:trace>
  <inkml:trace contextRef="#ctx0" brushRef="#br0" timeOffset="52163.65">22183 13394 0,'0'0'0,"0"0"16,0 22-1,0 27 1,5 25-16,2 18 16,8-14-16,5-15 15,-20-63 1,0 0-16,22 36 16,-1-19-1,-6-17-15,-1-17 16,-5-12-1,-3-5-15,-2-5 16,5-3 0,-1 7-16,4 6 15,14 2-15,5-2 16,14 2 0,2 11-16,-47 16 15,43-5 1,-12 14-16,-19 11 15,-12 9 1,-12 7 0,-13 7-16,-7-7 15,-1-16-15,4-13 16,11-11 0,7-11-16,11-4 15,9-6 1,9-2-16,6 3 15,3 6 1,0 8-16,-7 13 16,-12 15-1,-16 18-15,-14 13 16,-21 18-16,-22 19 16,-15 4-1,4-16 1,76-74-16,0 0 15,0 0-15,-47 41 16,36-25 0,24-13-16,12-6 15,8-1 1,7-3-16,16 0 16,3 1-1,-6 4 1,-4-2-16,-49 4 15,0 0-15,37-5 16,-20-2-16</inkml:trace>
  <inkml:trace contextRef="#ctx0" brushRef="#br0" timeOffset="52366.62">22487 13619 0,'0'0'0,"0"0"16,-11 27-16,-7 19 16,-4 34-1,1 38-15,9 49 16,5 19 0,7-10-16,-2-31 15,-12-33 1</inkml:trace>
  <inkml:trace contextRef="#ctx0" brushRef="#br0" timeOffset="52616.56">22827 13537 0,'0'0'16,"0"0"-16,0 0 15,18-3 1,20-9-16,9 0 16,-6 6-1,-12 14-15,-21 13 16</inkml:trace>
  <inkml:trace contextRef="#ctx0" brushRef="#br0" timeOffset="52929.05">22717 13900 0,'0'0'15,"0"0"-15,0 0 16,21-13-1,8-3-15,13-5 16,1 8-16,-6 10 16,-3 14-1,-18 15-15,-7 17 16,-9 20 0,-6-1-16,6-62 15,0 0 1,-7 52-16,9-28 15,7-31 1,12-25-16,-1-23 16,8-32-1</inkml:trace>
  <inkml:trace contextRef="#ctx0" brushRef="#br0" timeOffset="53163.35">23316 13250 0,'0'0'0,"0"0"15,0 0-15,0 0 16,-2 28 0,-8 35-16,-5 42 15,-1 37 1,-1 29-16,4 16 16,6-15-1,5-30-15,4-37 16,-2-105-1,7 60-15,-2-43 16,-5-29 0</inkml:trace>
  <inkml:trace contextRef="#ctx0" brushRef="#br0" timeOffset="53522.64">23446 13292 0,'0'0'16,"0"0"-16,0 0 15,0 0-15,25-12 16,16-3 0,21-10-16,5 10 15,0 12 1,-7 24-16,-6 16 15,-10 24 1,0 34-16,-9 35 16,-13 10-1,-6 5-15,-10-26 16,-4-21 0,-4-19-16,2-79 15,-6 67 1,6-67-16,-14 37 15,-8-26 1,-11-24-16</inkml:trace>
  <inkml:trace contextRef="#ctx0" brushRef="#br0" timeOffset="53741.4">23361 13615 0,'0'0'0,"0"0"16,0 0 0,0 0-16,18 0 15,22-9 1,23-4-16,-5-5 16,-7 7-1,-51 11-15,40-13 16,-15-8-1</inkml:trace>
  <inkml:trace contextRef="#ctx0" brushRef="#br0" timeOffset="54147.51">23579 13383 0,'0'0'0,"0"0"16,-10 6-16,-8 6 15,0 10 1,9 7-16,7 10 15,0 14 1,4 5 0,0-2-16,-6-5 15,4-51-15,-11 47 16,-5-16 0,-2-7-16,2-8 15,-1-3 1,-1-8-16,18-5 15,0 0 1,0 0-16,-18 6 16,5-6-1,13-1-15,11-4 16,11 2 0,9-2-16,5-3 15,7-3 1,6 1-16,-49 10 15,40-7 1,-18-3-16</inkml:trace>
  <inkml:trace contextRef="#ctx0" brushRef="#br0" timeOffset="54475.58">23543 13919 0,'0'0'0,"-5"20"16,-5 6-1,0 17-15,-1-5 16,6 2 0,5-6-16,5-7 15,2-15 1,3-16-16,4-20 16,1-11-1,4-4-15,-2 12 16,0 7-1,-3 7-15,3 0 16,0 8 0,2 3-16,-7 9 15,2 6 1,-5 3-16,-3-1 16,1-4-1,-2-8-15</inkml:trace>
  <inkml:trace contextRef="#ctx0" brushRef="#br0" timeOffset="54694.24">24230 13476 0,'0'0'16,"0"0"-16,0 0 15,0 0 1,-2 25-16,-4 23 16,-5 20-1,6-13-15,0-14 16,3-27-16</inkml:trace>
  <inkml:trace contextRef="#ctx0" brushRef="#br0" timeOffset="55006.66">24389 12914 0,'0'0'15,"0"0"-15,0 25 16,-4 28-1,0 39-15,2 37 16,2 26 0,4 57-1,5 13-15,-3-9 16,6-28-16,-4-30 16,4-32-1,-2-36-15,0-20 16,-7-28-1,-11-15-15</inkml:trace>
  <inkml:trace contextRef="#ctx0" brushRef="#br0" timeOffset="55506.52">24486 13546 0,'0'0'0,"0"0"16,0 0-16,4 22 16,0 21-1,7 18-15,6-3 16,-1-12 0,1-17-16,-4-17 15,-1-16 1,1-13-16,0-20 15,5-18 1,-2-8-16,-3 4 16,-1 5-1,3 12-15,-2 13 16,-2 14 0,3 15-16,-1 10 15,-4 14 1,0 5-16,-1 0 15,-2-4 1,0-7-16,3-7 16,5-6-16,3-8 15,8-1 1,6-5-16,7 3 16,8-4-1,-46 10-15,0 0 16,35-12-1,-11-9 1</inkml:trace>
  <inkml:trace contextRef="#ctx0" brushRef="#br0" timeOffset="55740.83">24936 13309 0,'0'0'0,"0"0"16,-2 22-1,-10 23-15,-5 19 16,4 4-16,7 17 16,6 28-1,6 6-15,-6-119 16,0 0 0,0 96-16,0-96 15,-23 58 1</inkml:trace>
  <inkml:trace contextRef="#ctx0" brushRef="#br0" timeOffset="56053.34">24712 13941 0,'0'0'0,"0"0"16,0 0 0,0 0-1,0 0-15,0 0 16,17-12-16,11-3 15,7-2 1,-6 10-16,-12 14 16,-13 10-1,-8 8-15,-6 4 16,-6 2 0,-2-7-16,5-1 15,3-7 1,14-10-16,13-3 15,16-10-15,11-11 16,19-13 0</inkml:trace>
  <inkml:trace contextRef="#ctx0" brushRef="#br0" timeOffset="56147.11">25446 14028 0,'0'0'0,"0"0"16,0 0-16</inkml:trace>
  <inkml:trace contextRef="#ctx0" brushRef="#br0" timeOffset="57927.93">26189 13225 0,'0'0'16,"0"0"-16,0 0 15,0 0 1,24 4-16,21 1 15,26 4 1,6-2-16,14-3 16,-8 0-1,-83-4-15,73-7 16</inkml:trace>
  <inkml:trace contextRef="#ctx0" brushRef="#br0" timeOffset="58131.1">26622 12995 0,'0'0'15,"0"0"-15,-13 14 16,-10 16-16,-8 13 16,5 15-1,-1 15-15,-7 28 16,-1 8-1,-1-12-15</inkml:trace>
  <inkml:trace contextRef="#ctx0" brushRef="#br0" timeOffset="58349.7">26454 13358 0,'0'0'16,"0"0"-16,0 0 15,0 0 1,20 7-16,14 7 16,9 4-1,0 3 1,-6 3-16,-8-4 16,-19 4-1,-18-5-15</inkml:trace>
  <inkml:trace contextRef="#ctx0" brushRef="#br0" timeOffset="58599.73">26059 13762 0,'0'0'0,"0"0"15,0 0 1,0 0-16,18-3 15,19-9-15,26-10 16,5-5 0,14 0-16,24-6 15,10 1 1,-12 16-16,-20 14 16,-26 18-1,-32 4-15</inkml:trace>
  <inkml:trace contextRef="#ctx0" brushRef="#br0" timeOffset="58990.19">26359 13808 0,'0'0'16,"-16"19"-1,-4 10 1,-5 10-16,5 7 15,7 3-15,6 3 16,7-8 0,7-15-16,6-19 15,5-20-15,4-9 16,3-11 0,2-6-16,0 3 15,-6 8 1,-2 8-1,-2 8-15,-1 9 16,-3 9-16,-3 8 16,-3 5-1,-3-1-15,0-6 16,-2-11 0,2-20-16,3-18 15</inkml:trace>
  <inkml:trace contextRef="#ctx0" brushRef="#br0" timeOffset="59240.11">26703 13759 0,'0'0'16,"0"0"-16,0 30 16,-4 28-1,-1 29-15,2 13 16,1-1-1,-1-10-15,3-2 16,0-87 0,0 74-16,0-74 15,0 0 1,0 0-16,0 63 16,3-29-1,-1-24-15,6-39 16</inkml:trace>
  <inkml:trace contextRef="#ctx0" brushRef="#br0" timeOffset="59411.95">27280 14129 0,'0'0'0,"0"0"16,0 0 0,19 0-16,35 0 0</inkml:trace>
  <inkml:trace contextRef="#ctx0" brushRef="#br0" timeOffset="60146.2">28562 13263 0,'0'0'16,"0"0"-16,0 0 15,-14 15 1,-12 12-16,-10 15 16,-4 10-1,-3 4-15,43-56 16,0 0-1,0 0-15,-40 49 16,40-49 0,-32 35-16,16-15 15,16-20 1,-3 7-16,3-7 16,5 0-1,-5 0-15,0 0 16,0 0-1,8-2-15,-8 2 16,0 0 0,0 0-16,8-3 15,-8 3-15,0 0 16,11 0 0,-5 0-16,0 0 15,3 0 1,1 0-16,1-2 15,2 0 1,3-4-16,6-4 16,1 2-1,5-3 1,4-1-16,0 1 16,1 3-16,-2 0 15,-1 8 1,-4 0-16,-4 5 15,-4 0 1,-5-4-16,-4-4 16</inkml:trace>
  <inkml:trace contextRef="#ctx0" brushRef="#br0" timeOffset="60661.65">28591 13169 0,'0'0'0,"0"0"16,0 0-16,0 0 15,-2 27 1,-4 28-16,-7 37 16,7 30-1,4 6-15,0-5 16,0-10-1,2-8-15,-2-9 16,-2-8 0,4-88-16,0 0 15,-12 73 1,12-73-16,-13 50 16,-3-31-1,0-21-15,3-12 16,-1-8-1,-4-9-15,1 3 16,-5-1-16,-3 5 16,25 24-1,0 0-15,-21-26 16,8-3 0,13-10-16,15-9 15,19-4 1,13-1-16,14-2 15,21-18 1,6 7-16,-21 8 16,-23 13-1</inkml:trace>
  <inkml:trace contextRef="#ctx0" brushRef="#br0" timeOffset="61880.12">28770 13423 0,'0'0'15,"0"0"-15,0 0 16,0 0 0,0 0-16,0 0 15,25-2 1,19-9-16,23 0 16,-5-1-1,-5 4-15,-57 8 16,37-9-1,-18-3-15,-15 1 16,-8 0 0,-5-9-16,-3-2 15,0 0 1,-3 4-16,-2 4 16,-6 3-1,2 4-15,3 12 16,-3 8-1,6 10-15,3 8 16,3 9 0,5 10-16,4 2 15,-2 3-15,0-9 16,-5-6 0,-5-6-16,2-12 15,-6-4 1,0-7-16,1-6 15,1-3 1,3-4-16,4-3 16,12-6-1,8 0-15,9-5 16,12 3 0,6-1-16,12-6 15,-1 7 1,-3 1-16,-48 12 15,0 0 1,35 2-16,-19 12 16,-14 8-1,-12 5-15,-12 2 16,-9 2 0,-14 3-16,-5-7 15,2-11-15,48-16 16,0 0-1,0 0-15,-38 10 16,18-2 0,20-4-1,15-1-15,15 0 16,8-6-16,14-2 16,5-5-1,-3 8-15,-54 2 16,0 0-1,0 0-15,42 0 16,-11 4 0,-19-4-16,-10-7 15,-6-1 1,-10-8-16,14 16 16,-18-13-1,18 13-15,-17-6 16,-1 11-1,6 12-15,6 7 16,3 10 0,6 9-16,-1 15 15,2 0-15,-4 2 16,-4-9 0,-5-4-16,-5-9 15,-6-6 1,0-13-16,-7-9 15,-2-10 1,2-10-16,27 10 16,-24-18-1,8-3-15,10-8 16,12 3 0,15-7-16,15-12 15,12-4 1,6 7-16,-54 42 15,61-41-15</inkml:trace>
  <inkml:trace contextRef="#ctx0" brushRef="#br0" timeOffset="62380">29444 13447 0,'0'0'0,"0"0"15,0 0-15,0 0 16,0 0 0,21-7-16,11-7 15,9 0 1,-1 6-16,-5 5 16,-20 14-1,-8 7-15,-14 14 16,-14 10-1,-10 15-15,-4-3 16,1-11 0,8-9-16,6-15 15,11-8 1,9-11-16,9-11 16,8-7-1,8 2-15,2-1 16,2 5-16,1 5 15,-6 7 1,-2 12 0,-8 10-16,-12 9 15,-9 10-15,-11 15 16,-9 2 0,27-58-1,-29 53-15,29-53 16,-34 38-16,1-13 15,0-18 1</inkml:trace>
  <inkml:trace contextRef="#ctx0" brushRef="#br0" timeOffset="62536.27">29434 13854 0,'0'-3'0,"0"2"16,0-2-1,0 3-15,4 9 16,0 4-16,12 5 15,4-5 1,7-4-16,-4-9 16,-1-4-16</inkml:trace>
  <inkml:trace contextRef="#ctx0" brushRef="#br0" timeOffset="62911.12">29870 13272 0,'0'0'16,"0"0"-16,0 0 15,0 0 1,0 20-16,-5 19 16,1 14-1,2-4-15,0-20 16,6-8-1,5-11-15,7-17 16,5-8 0,6-1-1,3 3-15,-1 1 16,2 0-16,-4 8 16,-5 0-1,-11 6-15,-11 7 16,-15 12-16,-14 4 15</inkml:trace>
  <inkml:trace contextRef="#ctx0" brushRef="#br0" timeOffset="63098.58">29711 13747 0,'0'0'16,"0"0"-16,0 0 15,18-2 1,20-10-16,23-3 15,6-5 1,-3-9-16,5-2 16,18-1-1,3 16-15,-19 6 16,-71 10 0,40-12-16,-20-5 15</inkml:trace>
  <inkml:trace contextRef="#ctx0" brushRef="#br0" timeOffset="63442.31">30032 13082 0,'0'0'0,"-8"27"16,-5 14-1,-3 40-15,5 43 16,6 43 0,7 4-16,6-27 15,0-23 1,-2-6-16,2-2 16,-6 1-1,-7-6-15,-6-23 16,-2-20-1,13-65-15,-14 33 16,3-25 0,-3-26-16,1-28 15,1-47-15</inkml:trace>
  <inkml:trace contextRef="#ctx0" brushRef="#br0" timeOffset="63676.67">30071 13602 0,'0'0'16,"0"0"-16,-5 0 16,-10 10-1,-6 22-15,-10 20 16,-9 14 0,-18 30-16,-11 18 15,-3 5 1,5-13-16,15-36 15,52-70 1,-50 24-16</inkml:trace>
  <inkml:trace contextRef="#ctx0" brushRef="#br0" timeOffset="63942.26">29874 13680 0,'0'0'0,"27"0"16,15 4 0,26 4-16,3 16 15,8 7-15,-4 4 16,-6-6-1,-6-3-15,-12 0 16,-1 3 0,0-2-16,7-10 15,-1-10-15</inkml:trace>
  <inkml:trace contextRef="#ctx0" brushRef="#br0" timeOffset="64067.1">30998 13885 0,'0'0'0,"0"0"16,-13 0-1,-5 0-15,-5-6 16,13-5 0</inkml:trace>
  <inkml:trace contextRef="#ctx0" brushRef="#br0" timeOffset="67687.46">7064 14788 0,'0'0'0,"0"0"16,0 0-16,0 0 0,0 0 15,0 0-15,-2 28 16,-10 18 0,2 19-1,-2-10-15,6-18 16,7-10-16,13-16 16,21-11-1,13-7 1,12-6-16,8 1 15,5 6-15,8 7 16,-81-1 0,62 12-16,-35-1 15</inkml:trace>
  <inkml:trace contextRef="#ctx0" brushRef="#br0" timeOffset="68140.59">6670 15432 0,'0'0'0,"0"0"15,0 0-15,31-12 16,28-10 0,41-11-16,59-9 15,36 6 1,-28 29-16,-167 7 15,0 0 1,104 4-16,-71 3 16,-46-10-1,-7-1 1,-10-3-16,-6-4 16,36 11-16,0 0 15,-40-16 1,40 16-16,0 0 15,-42-20 1,8 19-16,12 16 16,-1 16-1,-4 23-15,-1 12 16,-7 4-16,-9 19 16,-8 7-1,-1-17-15,6-38 16,8-31-1,6-21-15</inkml:trace>
  <inkml:trace contextRef="#ctx0" brushRef="#br0" timeOffset="68359.17">7109 15395 0,'0'0'0,"6"23"15,8 17-15,8 18 16,3-2 0,2 2-16,3 0 15,3-6-15,1-19 16,-4-22 0,-6-18-16,-8-12 15</inkml:trace>
  <inkml:trace contextRef="#ctx0" brushRef="#br0" timeOffset="68827.87">7564 15262 0,'0'0'0,"0"0"16,0 0-16,0 20 15,4 18 1,1 29-16,5 9 15,-2 13 1,-8-89-16,0 0 16,0 0-1,4 65 1,-2-38-16,-2-30 16,3-19-16,-3-11 15,0-8-15,5-5 16,1 4-1,10 5 1,7 8-16,5 7 16,4 11-16,3 4 15,1 10 1,-8 8 0,-9 11-16,-15 9 15,-13 5-15,9-36 16,0 0-1,0 0-15,-18 33 16,6-12 0,16-17-16,17-14 15,16-20 1,13-17-16</inkml:trace>
  <inkml:trace contextRef="#ctx0" brushRef="#br0" timeOffset="69046.5">8163 15236 0,'0'0'0,"0"0"16,33-10 0,19-5-16,40-4 15,33 11 1,22 12-16,-15 9 15,-132-13 1,0 0-16,75 7 16</inkml:trace>
  <inkml:trace contextRef="#ctx0" brushRef="#br0" timeOffset="69374.56">8056 15476 0,'0'0'16,"0"0"-16,0 0 16,27-1-1,24-13-15,18 2 16,-6 10 0,-11 18-16,-24 15 15,-28 12 1,-26 10-16,-19 3 15,-8-1-15,53-55 16,0 0 0,0 0-16,-57 57 15,28-27 1,45-31-16,18-13 16,20-13-1,3-8-15,-1-13 16,-11-10-1</inkml:trace>
  <inkml:trace contextRef="#ctx0" brushRef="#br0" timeOffset="69718.27">8377 14771 0,'0'0'16,"0"0"-16,7 23 15,7 24 1,13 25 0,15 34-16,13 41 15,11 38-15,8 26 16,6 25 0,-9-26-16,-15-17 15,-15-33 1,-19-36-16,-22-124 15,0 71 1,-18-61-16,-9-46 16,-12-41-1,-13-65-15,-14-82 16,-7-54-16</inkml:trace>
  <inkml:trace contextRef="#ctx0" brushRef="#br0" timeOffset="69874.44">8630 14883 0,'0'0'0,"0"0"15,0 0 1,14 24-16,8 14 16,10 33-1,-32-71-15,36 110 16</inkml:trace>
  <inkml:trace contextRef="#ctx0" brushRef="#br0" timeOffset="70108.81">9228 15226 0,'0'0'15,"0"0"-15,0 0 16,24 0-16,32-5 16,38 2-1,28 5-15,1 8 16,-18 10 0,-26-12-16,-35-21 15,-33-12 1</inkml:trace>
  <inkml:trace contextRef="#ctx0" brushRef="#br0" timeOffset="71014.84">9687 14858 0,'0'0'0,"0"0"15,0 0 1,4 26-1,1 33-15,5 36 16,-4 39-16,-6 12 16,-4 32-1,-2 12-15,-3-5 16,3-25 0,2-29-16,-2-41 15,6-90-15,0 0 16,-7 73-1,-9-40-15,-8-40 16,-4-35 0,-5-36-16,-16-40 15,-17-14 1,-5 27-16,6 51 16,65 54-1,0 0-15,0 0 16,-47-27-1,23 9-15,24 0 16,18 0 0,22 7-16,14 10 15,4 9 1,-10 13-16,-19 14 16,-25 8-1,-25 5-15,-16 2 16,37-50-1,-51 45-15,51-45 16,-43 23 0,15-30-16,30-25 15,24-18-15,30-18 16,33-13 0,20-5-16,-109 86 15,0 0 1,0 0-16,93-63 15,-43 31 1,-37 31-16,-13 1 16,0 0-1,2 1-15,13 4 16,12-3-16,12-1 16,17 7-1,-2 10 1,-8 6-16,-15 10 15,-16 10 1,-17 3-16,-21 3 16,-8-4-16,31-46 15,-40 36 1,7-21-16,12-23 16,12-21-1,11-18-15</inkml:trace>
  <inkml:trace contextRef="#ctx0" brushRef="#br0" timeOffset="71186.74">10094 15030 0,'0'0'0,"0"0"16,0 0-1,12 27-15,2 16 16,14 15 0,-3-15-16</inkml:trace>
  <inkml:trace contextRef="#ctx0" brushRef="#br0" timeOffset="71514.67">10630 15093 0,'0'0'0,"0"0"16,0 19 0,0 27-16,0 22 15,-4 19 1,-2 34-16,-1 11 15,0 5 1,0 5-16,0-6 16,7-136-1,0 0-15,0 0 16,0 89 0,7-55-16,7-71 15,1-38 1,10-52-16,0-27 15</inkml:trace>
  <inkml:trace contextRef="#ctx0" brushRef="#br0" timeOffset="71952.19">10836 15038 0,'0'0'0,"0"0"15,15-13-15,18-7 16,13-3-1,16-1-15,13 11 16,27 6 0,9 10-16,-18 8 15,-27 4 1,-21-6-16,-11 1 16,-9 3-1,-25-13-15,20 26 16,-3 15-1,1 26-15,-3 13 16,-3 36-16,1 31 16,-5 10-1,1-15-15,-1-11 16,0-19 0,1-17-16,-5-9 15,-2-16 1,-2-70-16,-4 35 15,-11-27 1,-6-22-16,-10-20 16,-15-35-1,-19-48-15</inkml:trace>
  <inkml:trace contextRef="#ctx0" brushRef="#br0" timeOffset="72405.1">11208 15159 0,'0'0'15,"0"0"1,0-19-16,0-17 16,0-9-1,0 23-15,-4 17 16,-8 21 0,-11 8-16,1 5 15,-3 0 1,-1 7-16,4-10 15,7-7-15,7-12 16,10-7 0,12-10-16,5-1 15,9-4 1,3 1-16,-2 1 16,-1 8-1,-5 3-15,-5 7 16,-9 8-1,-11 12-15,-10 8 16,-9 9 0,-16 12-16,-8 2 15,-1 4 1,-15 13-16,2-8 16,5-6-1,54-59-15,-38 36 16,12-30-16,14-24 15</inkml:trace>
  <inkml:trace contextRef="#ctx0" brushRef="#br0" timeOffset="72639.42">11015 15325 0,'0'0'16,"0"0"-16,0 0 15,20 17 1,12 12-16,17 16 16,9 4-1,18 9-15,4 9 16,-80-67 0,0 0-16,62 58 15,-32-25 1,-32-23-16,-12-10 15</inkml:trace>
  <inkml:trace contextRef="#ctx0" brushRef="#br0" timeOffset="72826.87">11122 15646 0,'0'0'15,"0"0"-15,0 0 16,0 0-1,21 16-15,12 10 16,14 15 0,-9-4-1,-13-10-15,-17-9 16,-8-11-16</inkml:trace>
  <inkml:trace contextRef="#ctx0" brushRef="#br0" timeOffset="73030.03">11082 15829 0,'0'0'16,"0"0"-16,0 0 16,0 0-1,0 0-15,16 13 16,10 7 0,8 12-16,-2-3 15,-8-2 1,-11-11-16,-11-1 15,-10-9 1,-11-6-16</inkml:trace>
  <inkml:trace contextRef="#ctx0" brushRef="#br0" timeOffset="73201.78">10757 16054 0,'0'0'16,"0"0"-1,0 0-15,0 0 0,35 0 16,34 0 0,43 0-16,31 0 15,-4 0 1</inkml:trace>
  <inkml:trace contextRef="#ctx0" brushRef="#br0" timeOffset="73373.63">12195 16119 0,'0'0'0,"0"0"16,0 0-1,0 0-15,0 0 16</inkml:trace>
  <inkml:trace contextRef="#ctx0" brushRef="#br0" timeOffset="86811.71">14406 15389 0,'0'0'0,"-14"20"15,-6 12-15,-8 19 16,-7 16-16,-12 36 15,-10 22 1,-8 13 0,4-16-16,10-28 15</inkml:trace>
  <inkml:trace contextRef="#ctx0" brushRef="#br0" timeOffset="87233.5">13997 15646 0,'0'0'16,"0"0"-16,6-18 15,12-19-15,11-6 16,9 8 0,6 14-1,2 9-15,-3 19 16,1 15-16,-8 21 16,-5 10-1,-7 17-15,-5 1 16,-6 5-1,0 11-15,3-4 16,-1-21 0,-15-62-16,18 40 15,3-13 1,0-15-16,-21-12 16,17-5-16,-3-16 15</inkml:trace>
  <inkml:trace contextRef="#ctx0" brushRef="#br0" timeOffset="87467.8">14664 15769 0,'0'0'0,"0"0"15,0 0 1,21 0-16,19-3 15,20-4 1,3 4-16,0 5 16,-3-1-1,-60-1-15,0 0 16,65 5-16</inkml:trace>
  <inkml:trace contextRef="#ctx0" brushRef="#br0" timeOffset="87733.46">15217 15577 0,'0'0'0,"0"0"15,0 0 1,25-10-16,12-7 15,26-10-15,9 6 16,22-6 0,15 1-16,-8 9 15,-9 5-15,-13 5 16,-7 3 0,-72 4-1,51 4-15</inkml:trace>
  <inkml:trace contextRef="#ctx0" brushRef="#br0" timeOffset="87967.8">15637 15012 0,'0'0'0,"0"0"15,0 0 1,-15 22-16,-10 21 16,-9 30-1,1 42-15,4 38 16,5 15-16</inkml:trace>
  <inkml:trace contextRef="#ctx0" brushRef="#br0" timeOffset="88186.37">15718 15729 0,'0'0'15,"-21"17"-15,-12 12 16,-23 27-1,-20 40-15,-15 35 16,-3 22-16,17-37 16,13-42-1</inkml:trace>
  <inkml:trace contextRef="#ctx0" brushRef="#br0" timeOffset="88592.56">15266 15954 0,'0'0'0,"0"0"16,0 0 0,0-12-16,4-7 15,3-6 1,13 7-16,5 15 15,6 9 1,-3 5-16,3 7 16,2 6-1,5 16-15,0 5 16,-5 4 0,0 0-16,-5-2 15,-28-47-15,24 45 16,-24-45-1,0 0-15,0 0 16,18 31 0,-9-16-16,-3-12 15,-3-17 1,-3-6-16,-3-9 16</inkml:trace>
  <inkml:trace contextRef="#ctx0" brushRef="#br0" timeOffset="92131.27">16191 15729 0,'0'0'16,"0"0"-16,0 0 31,0 0-31,0 0 16,21 0-16,17-5 16,15-2-1,-3 2-15,-4 1 16,-9 3-1,-7-5-15</inkml:trace>
  <inkml:trace contextRef="#ctx0" brushRef="#br0" timeOffset="92350">16160 15855 0,'0'0'0,"0"0"15,0 0-15,21 4 16,20-1 0,22 2-16,-2-1 15,-4-4-15</inkml:trace>
  <inkml:trace contextRef="#ctx0" brushRef="#br0" timeOffset="92740.48">16701 15865 0,'0'0'16,"0"0"-16,0 0 15,25-3-15,22-9 16,17-5 0,3 0-16,6 3 15,29-1 1,14 1-1,6-1-15,4 5 16,-3 6-16,-3 1 16,-4-1-1,-4-3-15,-12 1 16,-5-1 0,-15 1-16,-15 3 15,-65 3 1,48 0-16</inkml:trace>
  <inkml:trace contextRef="#ctx0" brushRef="#br0" timeOffset="92983.6">17526 15942 0,'0'0'16,"-16"16"-16,-9-5 0,-8 14 15,-7 18 1,-3 24-16,-15 33 16,-11 8-1,4 0 1</inkml:trace>
  <inkml:trace contextRef="#ctx0" brushRef="#br0" timeOffset="93280.37">17112 16099 0,'0'0'15,"0"0"-15,0 0 16,0 0-16,0 0 16,25 7-1,17 6-15,16 4 16,-8 4 0,-10 6-16,-6 9 15,-12 10 1,-11 4-16,-9 1 15,-10-12 1,-15-12-16</inkml:trace>
  <inkml:trace contextRef="#ctx0" brushRef="#br0" timeOffset="93577.26">17061 15221 0,'0'0'0,"0"0"15,0 0 1,-17 23-16,-6 15 15,-18 25-15,-10 24 16,-11 18 0,62-105-16,-66 100 15,-3-10 1</inkml:trace>
  <inkml:trace contextRef="#ctx0" brushRef="#br0" timeOffset="93842.76">16765 15287 0,'0'0'0,"0"0"16,0 0-1,0 0-15,0 0 16,19 20-16,7 13 15,10 18 1,-3 7-16,-4-2 16,-1-2-1,-5-2-15,-9-13 16,-1-10 0</inkml:trace>
  <inkml:trace contextRef="#ctx0" brushRef="#br0" timeOffset="94218.87">17042 15008 0,'0'0'0,"0"0"15,0 0-15,0 0 16,0 0-1,0 0-15,21 0 16,12 4 0,12 9-16,-23 10 15,-14 1 1,-14 5-16,-6 0 16,-7 0-1,1-1-15,1-7 16,6-5-1,4-4-15,7-8 16,11-2 0,9-4-16,9-5 15,7-2-15,1-4 16,-37 13 0,48-14-16</inkml:trace>
  <inkml:trace contextRef="#ctx0" brushRef="#br0" timeOffset="94437.57">17220 15423 0,'0'0'16,"0"0"-16,0 0 15,0 0 1,20 0-16,19 0 15,22-3 1,1 3-16,1 0 16,-63 0-16,70-13 15</inkml:trace>
  <inkml:trace contextRef="#ctx0" brushRef="#br0" timeOffset="94656.26">17771 15140 0,'0'0'16,"0"0"-16,0 19 16,-6 23-1,-6 30 1,4 16-16,-3 23 15,2 5-15,-5 15 16</inkml:trace>
  <inkml:trace contextRef="#ctx0" brushRef="#br0" timeOffset="95096.76">18279 15735 0,'0'0'0,"0"0"31,0 0-31,0 0 16,23 0-1,20-6-15,25-8 16,-5 0 0,-8 1-16,-55 13 15,0 0 1,52-5-16,-19 15 15,-27 5 1,-20 10-16,-20 8 16,-20 10-1,-4-1-15,4-5 16,10-5 0,11-10-16,8-14 15</inkml:trace>
  <inkml:trace contextRef="#ctx0" brushRef="#br0" timeOffset="95456.05">18815 15693 0,'0'0'0,"0"0"16,-8 18-1,-4 11-15,-1 11 16,13-4 0,8-10-16,13-6 15,8-8 1,9-10-16,10-13 16,2-9-16,-5-9 15,-7-5 1,-11-2-16,-11 2 15,-14 5 1,-12 5-16,-14 9 16,-7 11-1,-7 8-15,-8 6 16,5-2 0</inkml:trace>
  <inkml:trace contextRef="#ctx0" brushRef="#br0" timeOffset="95612.35">19231 15877 0,'0'0'0,"0"0"15,0 0-15</inkml:trace>
  <inkml:trace contextRef="#ctx0" brushRef="#br0" timeOffset="100822.92">13978 16985 0,'0'0'0,"0"0"31,-10 17-31,-11 11 16,-5 9-16,0 10 16,-8 10-1,-3 7-15,-11 25 16,-9 5-16,8-12 15,49-82 1,-38 65-16,7-28 16,8-25-1,9-24-15</inkml:trace>
  <inkml:trace contextRef="#ctx0" brushRef="#br0" timeOffset="101275.83">13593 17239 0,'0'0'15,"0"0"-15,0 0 16,0 0-1,0 0-15,0-10 16,-5-9 0,5-5-16,7 4 15,10-3 1,1 10-16,4 6 16,0 4-1,3 6-15,2 6 16,0 7-1,-2 7-15,0 6 16,0 19-16,-25-48 16,19 56-1,-19-56-15,20 61 16,-20-61 0,22 58-16,-22-58 15,24 48 1,4-14-16,-28-34 15,29 10 1,-7-16-16</inkml:trace>
  <inkml:trace contextRef="#ctx0" brushRef="#br0" timeOffset="102135.07">14169 17232 0,'0'0'0,"0"0"15,0 0 1,0 0-16,0 0 16,21 0-16,23 0 15,18 0 1,-4 0-16,-2 0 16,-3 0-1,-53 0-15,0 0 16,52-6-16</inkml:trace>
  <inkml:trace contextRef="#ctx0" brushRef="#br0" timeOffset="102353.7">14765 16902 0,'0'0'0,"0"0"15,0 0 1,0 0-16,0 32 16,-5 25-1,1 31-15,2 14 16,0-6 0,-2-11-16,-2-10 15</inkml:trace>
  <inkml:trace contextRef="#ctx0" brushRef="#br0" timeOffset="102744.23">13518 16949 0,'0'0'0,"-19"16"15,-8 4-15,-11 11 16,2 14 0,-2 14-16,4 16 15,-1 32 1,8 22-16,17 1 16,22-19-16,15-37 15,9-25 1,-1-27-16</inkml:trace>
  <inkml:trace contextRef="#ctx0" brushRef="#br0" timeOffset="103087.9">14940 16944 0,'0'0'16,"0"0"-16,24 5 16,24-3-1,19 9-15,-7 5 16,-14 15-1,-16 9-15,-15 22 16,-17 10 0,-16 33-16,-13 6 15,-4-16 1,-1-27-16,1-26 16</inkml:trace>
  <inkml:trace contextRef="#ctx0" brushRef="#br0" timeOffset="103369.14">15797 16851 0,'0'0'0,"0"0"15,-8 20 1,-10 14-16,-16 28 16,-12 19-1,-19 30-15,-13 22 16,78-133 0,-73 112-16,27-59 15,25-53-15</inkml:trace>
  <inkml:trace contextRef="#ctx0" brushRef="#br0" timeOffset="103665.93">15512 16967 0,'0'0'0,"0"0"16,0 0-1,0 0-15,0 0 16,0 0-1,0 0-15,0 0 16,18 13 0,6 8-1,7 9-15,1 11 16,-5 6-16,-5 11 16,-6 6-1,-7 3-15,-5-2 16,-2-5-16,-4-12 15,-2-16 1</inkml:trace>
  <inkml:trace contextRef="#ctx0" brushRef="#br0" timeOffset="104025.19">15914 17065 0,'0'0'0,"0"0"16,0 0 0,0 0-16,22 7 15,21 6 1,10 3-16,-3 2 16,-4-3-1,-3-1-15,-43-14 16,43 13-1,-43-13-15,31 16 16,-13 2 0,-20 3-16,-9 8 15,-11 0 1,-6-1-16,-5-1 16,33-27-1,-43 28-15,43-28 16,-35 22-1,10-10-15,12-12 16</inkml:trace>
  <inkml:trace contextRef="#ctx0" brushRef="#br0" timeOffset="104446.98">16594 17031 0,'0'0'0,"0"0"15,0 0-15,-9 25 16,-5 15 0,-1 23-16,5 0 15,10-8 1,15-6-16,7-15 15,6-15 1,3-12-16,1-9 16,-1-6-16,-2-8 15,-2-4 1,-2-7-16,-7-4 16,-8-3-1,-6-2-15,-12 3 16,-5 3-1,-11 8-15,-6 6 16,-6 3 0,3 11-16,-1 2 15,1 0-15</inkml:trace>
  <inkml:trace contextRef="#ctx0" brushRef="#br0" timeOffset="133900.04">13656 16195 0,'0'0'16,"0"0"-16,0 0 15,0 0 1,-2 16-16,-4 10 16,-5 7-16,11-5 15,9-15 1,11-7-16,4-11 15,7-7 1,3-5-16,12-2 16,14 1-16,2 14 15,0 11 1,-1 17-16,-3 14 16,0 5-1,1-2-15,19 9 16,0-10-1,1-31-15,-1-23 16,-3-21 0,-1-4-16,-1 5 15,-2 10 1,-1 14-16,-13 13 16,-4 10-1,2 2-15,6 1 16,1-8-1,5-11 1,1-7-16,1-3 16,-2-3-16,0 6 15,-3 9-15,0 7 16,-3 2 0,-2-4-16,4-6 15,2-10 1,6-7-16,12-2 15,-6 10 1</inkml:trace>
  <inkml:trace contextRef="#ctx0" brushRef="#br0" timeOffset="138735.76">1444 15400 0,'0'0'16,"0"0"-16,0 0 16,0 0-1,0 0-15,0 0 0,0 0 16,24 0 0,18-5-16,26 4 15,0 2 1,6-1-16,21-4 15,0-7 1,5 0-16,8-3 16,3-1-1,8 0-15,12-2 16,5 7 0,6-4-16,-3 5 15,-1 0 1,1-2-16,2 1 15,0 1 1,3-6-16,-2 1 16,1 2-16,0 4 15,-1 3 1,2 0 0,-6-2-16,1-1 15,-5-1-15,-7-4 16,2 2-1,-2-3-15,-5 11 16,-8 2 0,-18 1-1,-12 1-15,-84-1 16,65 0-16,-65 0 16,0 0-1,33-12-15</inkml:trace>
  <inkml:trace contextRef="#ctx0" brushRef="#br0" timeOffset="139032.56">5472 14807 0,'0'0'16,"0"0"-16,6-3 15,10-4 1,18 1-16,17 9 16,8 7-1,8 18-15,-6 12 16,-12 8 0,-18 16-16,-27 3 15,-42 8 1,-59 20-16,-63 16 15,-53 0-15</inkml:trace>
  <inkml:trace contextRef="#ctx0" brushRef="#br0" timeOffset="139876.12">3612 13014 0,'0'0'0,"0"0"16,0 0-1,0 32-15,-6 33 16,-1 37-16,-2 28 16,3 18-1,-3 38-15,0 34 16,6 3 0,1-5-16,2 2 15,0 9 1,0 11-16,-6 13 15,-6 0 1,2 1-16,0 6 16,4 0-1,-1-1-15,5-1 16,7-1 0,1-14-16,5-18 15,-4-28-15,-11-53 16,-7-39-1,5-55-15,3-26 16,0-10 0,3-7-16,0-6 15,0 2 1,0-3-16,0 0 16,0 0-1,0 0-15,0 0 16,0 0-16,0 0 15,0 0 1,0 0-16,0 0 16,0 0-1,0 0 1,0 0-16,0 0 16,0 0-16</inkml:trace>
  <inkml:trace contextRef="#ctx0" brushRef="#br0" timeOffset="140079.17">3684 13093 0,'0'0'16,"0"0"-16,-8 18 15,-16 11 1,-23 22-16,-21 14 15,-29 26 1,-23 24-16,1-4 16,119-111-1,-100 71-15</inkml:trace>
  <inkml:trace contextRef="#ctx0" brushRef="#br0" timeOffset="140266.62">3649 13272 0,'0'0'0,"0"0"16,0 0-16,18 6 16,13 16-1,13 16-15,11 23 16,16 36-1,7 36-15</inkml:trace>
  <inkml:trace contextRef="#ctx0" brushRef="#br0" timeOffset="140689.01">3344 15325 0,'0'0'0,"-14"26"16,-12 10-16,-14 24 15,2 5 1,38-65-1,-36 76-15,36-76 16,-12 69-16,21-35 16,9-25-1,2-14-15,7-9 16,-2-1 0,1-3-16,-6-2 15,-8-3 1,-9 1-16,-9 0 15,-6-1 1,-2 6-16,5 1 16,9 1-1,9 1-15</inkml:trace>
  <inkml:trace contextRef="#ctx0" brushRef="#br0" timeOffset="141052.01">6205 15405 0,'0'0'0,"-26"13"16,-17 7-1,-21 17-15,-22 16 16,-7 7-1,9-8-15,84-52 16,-62 29 0,28-29-16</inkml:trace>
  <inkml:trace contextRef="#ctx0" brushRef="#br0" timeOffset="141254.97">5794 15413 0,'0'0'0,"0"0"16,21 14-1,6 8-15,8 12 16,-4 11 0,-12 6-16,-10-2 15,-18-5 1,-15-18-1,-9-26-15</inkml:trace>
  <inkml:trace contextRef="#ctx0" brushRef="#br0" timeOffset="141926.79">4132 12959 0,'0'0'0,"0"0"16,-14 13-1,-7 15-15,-16 9 16,3 13 0,2 0-16,6 4 15,13-6 1,12-7-16,4-7 16,10-12-1,7-11-15,10-11 16,6-9-1,2-11-15,3-11 16,-3-2 0,-11-3-16,-6 0 15,-9 4-15,-8 11 16,1 5 0,-5 4-16,-3 12 15,1 8 1,-2 15-16,1 9 15,0 9 1,3 17-16,3 2 16,-3 1-1,3 1-15,-3-62 16,-6 58 0,6-58-16,-6 50 15,-10-11 1,-5-15-16,0-15 15,-9-16 1,1-6-16,-2-10 16,-3-16-1</inkml:trace>
  <inkml:trace contextRef="#ctx0" brushRef="#br0" timeOffset="142307.81">4346 15012 0,'0'0'0,"0"0"16,0 0-16,0 26 16,0 36-16,0 22 15,-6 12 1</inkml:trace>
  <inkml:trace contextRef="#ctx0" brushRef="#br0" timeOffset="143441.82">3768 17125 0,'0'0'0,"0"0"15,0 0 1,0 0-16,0-14 15,0-18 1,3-17-16,-1 2 16,2 2-1,5-4-15,-3 0 16,8-10 0,4 4-16,3-6 15,-1-6 1,5-1-16,1-4 15,8-14 1,4-11-16,-3 3 16,1 12-1,-7 7-15,1 1 16,3-9-16,-1 3 16,1-6-1,5 4-15,4-4 16,-3 4-1,5-3-15,-3 6 16,3-4 0,4-2-16,3-4 15,4 0 1,2 5-16,3 0 16,4 2-1,1 2-15,5 4 16,1 2-1,5 1-15,2 1 16,4-1 0,1-2-16,7 3 15,4 2-15,5-1 16,-1 3 0,-4 6-1,-6 9-15,-4-1 16,-4 3-16,-6 10 15,-9 8 1,-12 8-16,-9 3 16,1 1-1,-4-3-15,-3-2 16</inkml:trace>
  <inkml:trace contextRef="#ctx0" brushRef="#br0" timeOffset="143894.89">4570 15405 0,'0'0'0,"0"0"15,0 0 1,0 0-16,0 0 16,4 22-1,-1 27-15,0 36 16,1 40-1,-4-125-15,0 152 16</inkml:trace>
  <inkml:trace contextRef="#ctx0" brushRef="#br0" timeOffset="144818.1">2772 15199 0,'0'0'0,"0"0"15,0 0 1,0 0-16,0 0 16,0 30-16,0 23 15,0 23 1</inkml:trace>
  <inkml:trace contextRef="#ctx0" brushRef="#br0" timeOffset="145146.03">2218 15717 0,'0'0'0,"0"0"16,0 0-16,26 0 15,18 0 1,23 0-16,-7 5 15,-6 0 1</inkml:trace>
  <inkml:trace contextRef="#ctx0" brushRef="#br0" timeOffset="145380.43">2736 15574 0,'0'0'0,"0"0"16,0 0-16,0 0 16,0 30-1,-3 25-15,-4 26 16,7-81-1,-10 98-15</inkml:trace>
  <inkml:trace contextRef="#ctx0" brushRef="#br0" timeOffset="146882.76">3398 13549 0,'0'0'0,"0"0"16,0 0-16,0 0 15,0 0 1,0 0-16,0 0 16,0 0-1,0 19-15,0 17 16,0 13 0,0-2-16,0-4 15,-3 3 1,-3 5-16,6-51 15,-12 55-15,0 2 16,12-57 0,-18 58-16,1-4 15,-2-3 1,1 2-16,1-1 16,-4 1-1,1 1-15,0 1 16,-1-3-1,3-6-15,-3 9 16,-1-1 0,-2-1-16,4 0 15,-6 3 1,2 2-16,-3 0 16,-2 0-16,1 3 15,-1-1 1,-1-1-16,-5 6 15,-1 1 1,-8 14-16,-6-1 16,2-4-1,-2-7-15,-3 2 16,-3 5 0,1 4-16,-7 9 15,-2-9 1,2 2-16,-1-10 15,3-2 1,-5 9-16,-8 10 16,-4-5-16,5-8 15,-4-6 1,-2 3-16,-8 5 16,-6 5-1,-12 10 1,-12-7-16,10-22 15</inkml:trace>
  <inkml:trace contextRef="#ctx0" brushRef="#br0" timeOffset="157572.35">17979 16611 0,'0'0'0,"0"0"0,0 0 16,-13 0-1,-16 4-15,-19 10 16,0 25 0,-1 26-16,-18 42 15,-8 43-15,15 16 16,29-20-1,29-30-15,24-29 16,20-36 0,4-26-16,7-12 15,1-15 1,0-17-16</inkml:trace>
  <inkml:trace contextRef="#ctx0" brushRef="#br0" timeOffset="157853.54">17912 17227 0,'0'0'0,"0"0"16,0 0-16,0 0 16,25 5-1,23-2-15,24 7 16,-2 0 0,-6 1-16,-64-11 15,60-8-15</inkml:trace>
  <inkml:trace contextRef="#ctx0" brushRef="#br0" timeOffset="158108.85">18366 16847 0,'0'0'15,"0"0"-15,0 0 16,0 0-16,-2 22 16,-9 21-1,-1 30-15,2 7 16,3 19 0,1-5-16,0-11 15,-9-25-15</inkml:trace>
  <inkml:trace contextRef="#ctx0" brushRef="#br0" timeOffset="158343.17">18659 17219 0,'0'0'0,"0"0"15,0 0-15,-2 22 16,-16 21 0,-7 20-16,-6-2 15,1 4 1,-3-4-16,-1-12 16</inkml:trace>
  <inkml:trace contextRef="#ctx0" brushRef="#br0" timeOffset="158843.06">19029 17033 0,'0'0'0,"0"0"15,0 0 1,0 0-16,0 0 16,-10 20-1,-6 9-15,3 12 16,6-5 0,11-14-16,5-5 15,7-5 1,7-6-16,1-6 15,1-4 1,2-5-16,-1-6 16,-4-5-1,-1-7-15,-9 2 16,-1-1-16,-11 3 16,-8 4-1,-3 4-15,-5 6 16,-3 4-1,0 0-15,2 2 16,2-4 0,7 2-16,6-4 15,6-6 1,0-4-16,2-8 16</inkml:trace>
  <inkml:trace contextRef="#ctx0" brushRef="#br0" timeOffset="159093.03">19327 16802 0,'0'0'0,"0"0"16,0 0 0,0 0-16,12 20 15,3 13 1,5 11-1,-2 11-15,-7 5 16,-6 8-16,-8 14 16,-8 28-1,-13 20-15,-9-7 16,-4-19 0</inkml:trace>
  <inkml:trace contextRef="#ctx0" brushRef="#br0" timeOffset="159580.87">19662 17031 0,'0'0'0,"0"0"31,0 0-15,0 0-16,0 30 16,0 23-16,5 31 15,2 6 1,3-16-16,6-18 16,-16-56-1,23 33-15,4-11 16,2-14-1,-6-9-15,4-14 16,3-13 0,1-15-1,0-14-15,-3-6 16,-7-1-16,-5 3 16,-4 2-1,-12 59-15,4-54 16,-4 54-1,0 0-15,0 0 16,-2-46 0,-3 10-16,3 20 15,0 9 1,-3 7-16</inkml:trace>
  <inkml:trace contextRef="#ctx0" brushRef="#br0" timeOffset="159877.69">20255 16907 0,'0'0'0,"0"0"16,0 0-16,-9 24 15,-4 17 1,-7 23-16,5 11 16,7 14-1,8 8-15,8-8 16,13-19 0,1-26-16,7-13 15,2-8 1,3-15-16,-7-14 15,-9-11-15</inkml:trace>
  <inkml:trace contextRef="#ctx0" brushRef="#br0" timeOffset="160143.28">20519 16936 0,'0'0'0,"0"0"16,0 20 0,-4 19-16,-4 24 15,1 11 1,1 20-16,1-1 16,3-4-1,0-8-15,2-81 16,0 55-1,0-37-15</inkml:trace>
  <inkml:trace contextRef="#ctx0" brushRef="#br0" timeOffset="160315.1">20720 17295 0,'0'0'16,"0"0"-16,0 0 15,0 0 1,0 24-16,0 27 16,-10 19-1,-14-10-15</inkml:trace>
  <inkml:trace contextRef="#ctx0" brushRef="#br0" timeOffset="160549.37">20925 17145 0,'0'0'0,"0"0"16,0 0-16,0 0 16,0 0-1,22 0-15,19 0 16,16 0-1,-3 0 1,-7 0-16,-2 4 16,-45-4-16,36 5 15</inkml:trace>
  <inkml:trace contextRef="#ctx0" brushRef="#br0" timeOffset="160752.45">21106 16949 0,'0'0'0,"0"0"15,0 0-15,-2 23 16,-9 24 0,-1 25-1,3 23-15,7 6 16,2 1-16</inkml:trace>
  <inkml:trace contextRef="#ctx0" brushRef="#br0" timeOffset="161330.5">21591 17105 0,'0'0'15,"-13"-11"1,-9-6-16,-8-4 16,5 13-1,-2 9 1,-2 17-16,8 11 16,2 7-16,7 6 15,12 0 1,8-5-16,8-13 15,6-6-15,7-11 16,7-7 0,6-7-1,13-15-15,-2-10 16,2-9-16,-3 2 16,0-2-1,-7 6-15,-4 3 16,-41 32-1,41-26-15,-3 8 16,-38 18 0,37-7-16,-37 7 15,34 9 1,-13 7-16,-9 6 16,-12 8-1,-10 2-15,-11 2 16,-11 2-1,-5-7-15,-1-12 16,1-9 0,-2-14-16,6-8 15,8-6 1,0-4-16,6-7 16,-4-6-16</inkml:trace>
  <inkml:trace contextRef="#ctx0" brushRef="#br0" timeOffset="161580.49">21978 16788 0,'0'0'0,"0"0"15,23 11 1,12 10-16,16 13 15,-2 5 1,-6 12 0,-7 12-16,-11 15 15,-11 34-15,-18 24 16,-20 11 0,-17-7-16</inkml:trace>
  <inkml:trace contextRef="#ctx0" brushRef="#br0" timeOffset="161767.94">22530 17125 0,'0'0'0,"0"0"16,0 0-1,0 0-15</inkml:trace>
  <inkml:trace contextRef="#ctx0" brushRef="#br0" timeOffset="164079.95">17011 16898 0,'0'0'0,"0"0"32,0 0-32,0 0 15,0 0-15,23 4 16,20-1-16,21 1 0,-3-11 15,-1-2 1,-1-1 0,-59 10-16,52-5 15,-52 5-15,45 5 16</inkml:trace>
  <inkml:trace contextRef="#ctx0" brushRef="#br0" timeOffset="164345.45">17013 17030 0,'0'0'0,"0"0"16,0 0-1,0 0 1,0 0-16,0 0 15,21 0-15,22 0 16,21 3 0,3 0-16,4 1 15,-1-4 1,-70 0-16,0 0 16,72-10-1</inkml:trace>
  <inkml:trace contextRef="#ctx0" brushRef="#br0" timeOffset="164673.5">17250 16627 0,'0'0'16,"0"0"-16,0 0 15,0 0 1,0 0-16,21 7 16,16 8-1,14 10-15,-10 0 16,0 2 0,-10 4-1,-11 14-15,-18 15 16,-15 14-16,-27 26 15,-20 23 1,-17 5-16,-1-7 16</inkml:trace>
  <inkml:trace contextRef="#ctx0" brushRef="#br0" timeOffset="170937.65">13836 11765 0,'0'0'16,"0"0"-16,0 0 15,0 0 1,0 0-16,25 0 16,15 6-1,20-5-15,-2 3 16,2 0-1,1-4-15,4 6 16,4-5 0,5-1-16,16 0 15,-5 5 1,3 1-16,2 1 16,1-2-1,-4-3 1,5 2-16,1 6 15,9-6-15,7 3 16,-1-5-16,0 2 16,2-1-1,3-1-15,-2 5 16,4-5 0,9 4-16,3 3 15,-1 1 1,-3-3-16,0-1 15,2-3 1,-5 3-16,6-5 16,-3 5-1,3-2-15,-1-1 16,1-8 0,-1 5-16,2 0 15,1 0 1,-5 0-16,0 0 15,-5 5-15,1-5 16,-3 0 0,0-7-16,-6 1 15,-8-1 1,2 14-16,-6 1 16,-4-3-1,-10-2-15,-10-3 16,1 0-1,-8-6-15,-12 2 16,-6-2 0,0 5-16,-49 1 15,52-7 1</inkml:trace>
  <inkml:trace contextRef="#ctx0" brushRef="#br0" timeOffset="171281.35">19439 11692 0,'0'0'0,"0"0"16,0 0-16,0 0 15,0 0 1,18 22-16,13 6 16,13 10-1,4-8 1,-6-3-16,-6-4 16,-12 3-16,-14-1 15,-18-1 1,-12 12-16,-24 15 15,-19 7-15</inkml:trace>
  <inkml:trace contextRef="#ctx0" brushRef="#br0" timeOffset="172866.84">16518 11832 0,'0'0'15,"0"0"1,0 0-16,0 0 16,0 0-1,0 25-15,0 33 16</inkml:trace>
  <inkml:trace contextRef="#ctx0" brushRef="#br0" timeOffset="175021.09">16479 12271 0,'0'0'16,"0"0"0,-13 16-16,-7 7 15,-6 10 1,3 4-16,8 0 15,5 1 1,6-3-16,6-6 16,7-1-1,7-13-15,7-9 16,3-8-16,5-6 16,0-11-1,-1-2-15,-1-8 16,0-5-1,-5 0-15,-8-2 16,-8 4 0,-4 4-16,-6 1 15,-6 2 1,-3 6-16,-3 6 16,1 4-1,-2 2-15,1 7 16,3 10-1,2-2-15,2 0 16</inkml:trace>
  <inkml:trace contextRef="#ctx0" brushRef="#br0" timeOffset="175374.32">17971 11837 0,'0'0'16,"0"0"-16,0 0 15,0 0-15,0 0 16,4 20 0,0 21-1,5 25-15,-1 5 16,-4 6-16</inkml:trace>
  <inkml:trace contextRef="#ctx0" brushRef="#br0" timeOffset="175639.81">18071 12330 0,'0'0'0,"0"0"16,0 0-16,-9 16 16,-4 6-1,-3 14-15,7 8 16,-3 14-1,0 10-15</inkml:trace>
  <inkml:trace contextRef="#ctx0" brushRef="#br0" timeOffset="176280.3">14842 11675 0,'0'0'0,"0"0"16,0 0-1,0 0-15,-2 23 16,-6 24-1,-3 27 1,-2 18-16</inkml:trace>
  <inkml:trace contextRef="#ctx0" brushRef="#br0" timeOffset="176639.59">14186 12279 0,'0'0'0,"0"0"15,0 0-15,0 0 16,23 0 0,22-8-16,20 1 15,1 0 1,-1 4-16,-65 3 15,65 3-15</inkml:trace>
  <inkml:trace contextRef="#ctx0" brushRef="#br0" timeOffset="176858.26">14860 12122 0,'0'0'0,"0"0"16,-4 25-1,-8 29-15,-5 25 16,0 26 0,6 29-1,6 5 1,10 11-16</inkml:trace>
  <inkml:trace contextRef="#ctx0" brushRef="#br0" timeOffset="184417.44">19813 10665 0,'0'0'0,"0"0"16,0 0-16,0 0 16,0 0-1,0 0-15,0 0 16,0 0-1,0 0-15,0 0 16,-13 7 0,-8 6-16,-4 1 15,4-1 1,7-7-16,-3 3 16,2 1-1,0-1-15,-1-1 16,-2 3-1,-3 3-15,2-5 16,-3 2 0,-1 0-16,-2 3 15,25-14-15,-23 12 16,-7 3 0,30-15-16,-29 20 15,29-20 1,-34 20-16,-6 7 15,1-5 1,6-2-16,5-4 16,28-16-1,-27 17-15,27-17 16,-30 15 0,1 7-16,29-22 15,-31 21 1,31-21-16,-38 25 15,1 0-15,2 1 16,35-26 0,-33 24-16,33-24 15,0 0 1,-34 27-16,34-27 16,-35 27-1,-3-1-15,38-26 16,-33 26-1,33-26 1,0 0-16,0 0 16,-34 27-16,34-27 15,-36 21 1,2 4-16,34-25 16,-33 24-1,33-24-15,0 0 16,-33 29-1,33-29-15,-36 27 16,36-27 0,-39 25-16,39-25 15,-36 28-15,36-28 16,-36 26 0,36-26-16,0 0 15,-37 25 1,-1 4-16,3 0 15,35-29 1,-35 29-16,35-29 16,-31 21-1,0 3-15,31-24 16,0 0 0,-32 18-16,8 1 15,24-19 1,0 0-16,-28 20 15,28-20 1,0 0-16,-27 19 16,27-19-1,-29 23 1,29-23-16,0 0 16,-32 23-16,32-23 15,0 0-15,0 0 16,-35 26-1,35-26 1,0 0-16,-35 27 16,35-27-16,0 0 15,0 0 1,-31 22-16,31-22 16,-29 20-1,29-20-15,-22 19 16,22-19-1,0 0-15,0 0 16,-22 19 0,22-19-16,0 0 15,0 0 1,-23 25-16,23-25 16,0 0-1,-25 24-15,25-24 16,0 0-1,0 0 1,-21 26-16,21-26 16,-25 25-16,25-25 15,-23 28-15,23-28 16,-22 25 0,22-25-16,0 0 15,-24 26 1,24-26-16,0 0 15,-25 24 1,25-24-16,-27 25 16,27-25-1,0 0-15,-26 25 16,-1-1 0,27-24-16,0 0 15,-28 23 1,28-23-16,-27 22 15,27-22 1,-26 22-16,26-22 16,0 0-1,-28 20-15,28-20 16,0 0-16,-29 20 16,29-20-1,-32 18-15,32-18 16,-31 13-1,31-13-15,-31 14 16,31-14 0,-33 13-16,33-13 15,0 0 1,-33 13-16,33-13 16,-34 12-1,34-12-15,-35 9 16,35-9-1,-36 6-15,36-6 16,-35 5 0,35-5-16,-36 2 15,36-2 1,-38 0-16,-5-2 16,43 2-1,-40-5-15,40 5 16,-36-8-1,7-1-15,29 9 16,0 0-16,-32-12 16,32 12-1,-31-15 1,0-2-16,31 17 16,-29-19-16,29 19 15,-31-23 1,31 23-16,-36-23 15,36 23 1,-36-25-16,36 25 16,-34-25-1,34 25-15,0 0 16,-33-27 0,33 27-16,-33-26 15,2-3 1,31 29-16,0 0 15,-31-28 1,31 28-16,-31-26 16,31 26-1,-30-29-15,30 29 16,-29-32 0,29 32-16,0 0 15,0 0-15,-31-32 16,31 32-1,0 0-15,-27-36 16,-2 2 0,29 34-1,-25-26-15,25 26 16,-20-22-16,0 2 16,20 20-1,-20-21-15,-3 0 16,23 21-1,0 0-15,-22-19 16,0-2 0,22 21-16,0 0 15,-27-22 1,0 0-16,-2 1 16,2 4-1,27 17-15,-27-14 16,-2-5-1,0 6-15,3-3 16,26 16 0,-33-13-16,33 13 15,-33-15-15,-7 1 16,-4 2 0,4-2-16,1 6 15,3-1 1,5 2-16,3 3 15,-3-5 1,31 9-16,-34-4 16,1 1-1,33 3-15,-42-5 16,42 5 0,-48-3-16,-1 3 15,2 6 1,2 1-16,3 0 15,0 1 1,42-8-16,-37 7 16,-5 2-1,-1 4 1,3 1-16,4-2 0,1 0 16,35-12-1,-32 12-15,2 5 16,30-17-1,-38 20-15,38-20 16,-41 24 0,41-24-16,-45 21 15,5 1 1,2 2-16,5 4 16,33-28-1,-33 29-15,-1-1 16,1 1-1,0 0-15,33-29 16,-31 32 0,0-1-16,-1 2 15,5-2 1,1 3 0,-1-1-16,1 1 15,-1-1-15,-1 3 16,3 2-1,-2 0-15,-1 2 16,-3 0 0,-1 1-16,3 1 15,-2 3-15,0-6 16,-3-1 0,3 3-16,-1-3 15,-3 2 1,2-4-16,-1-1 15,1 0 1,-4-3-16,4 4 16,-3-7-1,1-2-15,-3 2 16,3 6 0,-4 0-16,-2-4 15,4-1 1,-1 2-16,-1-2 15,4 4 1,1 0-16,1 4 16</inkml:trace>
  <inkml:trace contextRef="#ctx0" brushRef="#br0" timeOffset="189310.62">12019 16922 0,'0'0'0,"0"0"15,-19 7 1,-18 0-16,-20 11 15,9 3 1,3 15-16,-2 6 16,4 13-16,4 5 15,3 4 1,-2 17 0,11 5-16,13-5 15,12-3-15,15-11 16,7-22-1,7-14-15,9-7 16,5-8 0,1-5-16,-6-9 15</inkml:trace>
  <inkml:trace contextRef="#ctx0" brushRef="#br0" timeOffset="189576.29">12335 17096 0,'0'0'0,"0"0"16,0 0 0,-12 15-16,-13 14 15,-7 12 1,-1 10-16,2 7 15,-3 0 1,3 0-16,0-2 16,1-6-1,4-10-15,-3-17 16,-2-15-16</inkml:trace>
  <inkml:trace contextRef="#ctx0" brushRef="#br0" timeOffset="189873.09">12002 17229 0,'0'0'0,"0"0"16,0 0-1,0 0-15,0 0 16,0 0-1,23 6-15,15 0 16,11 11 0,-10 7-16,-13 7 15,-5 13 1,-9 7-16,-5 6 16,-3-2-1,-4-55-15,-11 50 16,-13-13-1</inkml:trace>
  <inkml:trace contextRef="#ctx0" brushRef="#br0" timeOffset="190122.93">12369 17369 0,'0'0'15,"0"0"1,0 0-16,0 0 16,21 0-1,14-4-15,18-4 16,2 1 0,-3 2-16,-2-4 15,-5-3-15,-45 12 16,39-22-1</inkml:trace>
  <inkml:trace contextRef="#ctx0" brushRef="#br0" timeOffset="190357.29">12577 17119 0,'0'0'0,"0"0"16,0 0-16,0 0 15,0 26-15,0 29 16,0 33 0,0 19-1,-5-7-15,-7-10 16</inkml:trace>
  <inkml:trace contextRef="#ctx0" brushRef="#br0" timeOffset="190638.43">12832 17168 0,'0'0'16,"0"0"-16,0 0 15,-2 20 1,-5 24-16,-4 30 16,4 19-1,7-5-15,0-88 16,0 0-1,5 71-15</inkml:trace>
  <inkml:trace contextRef="#ctx0" brushRef="#br0" timeOffset="190982.1">13094 16924 0,'0'0'0,"0"0"16,0 0-1,0 0-15,13 22 16,7 12-16,4 24 15,1 5 1,-6 7-16,-7 7 16,-5 28-1,-9 23-15,-11 10 16,-14 16 0,-9-3-16</inkml:trace>
  <inkml:trace contextRef="#ctx0" brushRef="#br0" timeOffset="205004.33">14721 11719 0,'0'0'0,"0"0"31,0 0-31,0 0 15,0 0 1,0 0-16,0 0 16,0 0-1,0 0-15,13-7 16,7-5 0,9-1-16,-4 5 15,-1 4 1,-2 5-16,3 6 15,-2 3-15,-6 0 16,-5 1 0,-5 7-1,-7 4-15,-2-2 16,-8 0-16,-3-6 16,-3-1-1,-6 0-15,-3 1 16,-2-2-1,0-3-15,4-3 16,-4-5 0,2 2-16,2-3 15,6-7 1,3-2-16,5-1 16,5-6-16,6 2 15,0 1 1,2 1-16,-4 1 15</inkml:trace>
  <inkml:trace contextRef="#ctx0" brushRef="#br0" timeOffset="205743.71">16418 11761 0,'0'0'0,"0"0"16,0 0-16,0 0 16,0 0-1,0 0 1,18-3-16,19-4 16,16-2-16,-8 3 15,-7 6-15,-7 7 16,-4 1-1,-6 4-15,-4 1 16,-8 3 0,-6-3-16,-8 3 15,-2-3 1,-4 3-16,-5 2 16,-1 0-1,-6-3-15,-4-5 16,-1-3-1,-2-7-15,3 3 16,-2-3-16,5-3 16,0 0-1,1-7 1,5 0 0,3-3-16,1-1 15,3-1-15,2-1 16,3-7-16</inkml:trace>
  <inkml:trace contextRef="#ctx0" brushRef="#br0" timeOffset="207993.33">17975 11819 0,'0'0'16,"0"0"-16,0 0 15,0 0 1,21 0-16,10-5 16,13 3-1,-6 4-15,-6 5 16,-10 4 0,-9 12-16,-9-2 15,-8 4 1,-5-5-16,-7-2 15,-4-5 1,-5-3-16,-3-4 16,-1-8-1,2-4-15,3-2 16,3 0-16,8-1 16,3-3-1,6 2-15,6-2 16</inkml:trace>
  <inkml:trace contextRef="#ctx0" brushRef="#br0" timeOffset="-213784.44">4972 11522 0,'0'0'0,"0"0"16,19 7 0,27 14-16,24 14 15,22 26 1,31 7-16,30 12 15,13 2-15,-2 8 16,-2 3 0,-16 3-16,-10-4 15</inkml:trace>
  <inkml:trace contextRef="#ctx0" brushRef="#br0" timeOffset="-211790.92">27321 11647 0,'0'0'16,"30"15"-16,11 6 0,39 12 15,38 16 1,49 16-16,37 31 31,22 13-15,-23 5-16,-10-12 16,-10-3-16</inkml:trace>
  <inkml:trace contextRef="#ctx0" brushRef="#br0" timeOffset="-203473.81">24220 15119 0,'0'0'16,"-4"22"-16,-6 16 31,-1 28-31,-2 9 16,1 10 0,12-85-16,-9 78 15,9-78 1,0 0-16,9 62 15,5-33 1,5-26-16,0-18 16,2-13-1,2-7-15,6-19 16,0 0 0,-4-4-16,-5 7 15,-4 6-15,-7 7 16,-7 7-1,0 13-15,-2 9 16,-2 16 0,0 13-16,-5 19 15,3 25 1,2 16-16,2 41 16,4 35-1,7 0-15,0-11 16,-2-18-1,-7-20-15,-8-16 16,-10-9 0,-7-16-16,-3-17 15,-3-15 1,-7-10-16,-1-15 16,-7-18-1,6-18-15,7-26 16,5-18-16,-5-35 15,-8-16 1</inkml:trace>
  <inkml:trace contextRef="#ctx0" brushRef="#br0" timeOffset="-203151.73">23834 14541 0,'0'0'16,"0"0"-16,0 0 16,0 0-16,15 18 15,4 12 1,8 14-16,4 12 15,3 2 1,1 4-16,0-2 16,-4-4-16,-31-56 15,27 46 1,-9-18-16,-14-22 16</inkml:trace>
  <inkml:trace contextRef="#ctx0" brushRef="#br0" timeOffset="-202868.29">23799 14875 0,'0'0'0,"0"0"31,0 0-31,0 0 16,19 12-1,7-1-15,10 3 16,2-3 0,-5-2-16,-5-5 15,-9-6 1,-1-9-16,0-8 16,0-10-1,3-13-15,9-7 16,1-2-1,0 0-15</inkml:trace>
  <inkml:trace contextRef="#ctx0" brushRef="#br0" timeOffset="-202540.17">24624 15362 0,'0'0'0,"0"0"15,0 0 1,0 0-16,21 0 15,21-7 1,22-6-16,2-3 16,-7-2-1,4 5-15,-63 13 16,47-4-16,-20 4 16</inkml:trace>
  <inkml:trace contextRef="#ctx0" brushRef="#br0" timeOffset="-202337.16">24742 15513 0,'0'0'0,"0"0"16,0 0-16,0 0 16,0 0-1,29 6-15,28-4 16,30 2-1,14 1-15,-17-5 16,-15-7 0</inkml:trace>
  <inkml:trace contextRef="#ctx0" brushRef="#br0" timeOffset="-201680.99">25454 14797 0,'0'0'0,"0"0"16,0 0-1,-3 7-15,-8 18 16,-2 33 0,-4 27-16,5 36 15,-4 39 1,3 7-16,3-33 15,6-36 1,4-98-16,-4 72 16,4-34-1,2-20-15,2-25 16,5-18 0,4-15-1,8-18-15,4-1 16,1 11-16,5 7 15,-2 9-15,2 13 16,-6 15 0,0 14-16,-1 8 15,-3 11 1,-21-29-16,0 0 16,16 30-1,-16-30-15,8 32 16,-4-15-1,-1-14-15,3-19 16,3-9 0,8-4-16,-17 29 15,19-30 1,10 2-16,4 11 16,-4 12-1,-6 14-15,-2 9 16,-4 9-1,2-1-15,-1 3 16,8-7-16,5-6 16,7-11-1,11-19-15,-1-12 16</inkml:trace>
  <inkml:trace contextRef="#ctx0" brushRef="#br0" timeOffset="-201415.41">26439 14941 0,'0'0'0,"0"0"15,0 0-15,-2 20 16,-12 27 0,-3 17-1,-4 12-15,4 21 16,8 19-1,11-26-15,11-28 16,8-25-16,2-17 16,4-11-16,0-9 15,5-12 1,-1-7-16,-8-8 16,-8-2-1</inkml:trace>
  <inkml:trace contextRef="#ctx0" brushRef="#br0" timeOffset="-201228.08">26215 15284 0,'0'0'16,"0"0"-1,0 0-15,27-2 16,25-5-1,30-3-15,19 3 16,-7 4 0</inkml:trace>
  <inkml:trace contextRef="#ctx0" brushRef="#br0" timeOffset="-200558.62">24159 16835 0,'0'0'16,"-4"22"-1,-7 19-15,-5 23 16,0 7 0,5 15-16,4 17 15,7 6-15,9-25 16,7-21 0,4-28-16,4-14 15,6-14 1,-1-7-16,4-7 15,3-12 1,4-5-16,-6-7 16,-14-6-16,-13-13 15</inkml:trace>
  <inkml:trace contextRef="#ctx0" brushRef="#br0" timeOffset="-200355.59">23995 17127 0,'0'0'0,"0"0"15,0 0 1,0 0-16,27-2 16,26-4-1,25-5-15,20 4 16,-4 4-1,-9 1-15</inkml:trace>
  <inkml:trace contextRef="#ctx0" brushRef="#br0" timeOffset="-200090.07">24706 17014 0,'0'0'0,"0"0"16,0 0-16,0 0 16,23 0-1,21 0-15,21 5 16,0-4 0,1 3-1,-66-4-15,0 0 16,0 0-16,41 14 15,-29 15-15</inkml:trace>
  <inkml:trace contextRef="#ctx0" brushRef="#br0" timeOffset="-199918.24">24867 17212 0,'-4'10'16,"-11"5"-16,-3-4 16,0-4-1,9-4-15,13 0 16,17-6-1,16-4-15,17-7 16,15-11 0,-2-1-16,-4 1 15,-6 5-15</inkml:trace>
  <inkml:trace contextRef="#ctx0" brushRef="#br0" timeOffset="-199683.88">25668 16788 0,'0'0'16,"-19"20"-16,-9 14 15,-17 29 1,-12 34-1,-8 26-15,-5-3 16,10-34-16,15-51 16</inkml:trace>
  <inkml:trace contextRef="#ctx0" brushRef="#br0" timeOffset="-199418.36">25319 16991 0,'0'0'0,"0"0"16,0 0-16,0 0 15,24 8 1,21 9-16,13 16 16,-8 12-1,-10 10-15,-9 11 16,-10 6-1,-13 10-15,-12-11 16,-10-33 0,-1-21-16</inkml:trace>
  <inkml:trace contextRef="#ctx0" brushRef="#br0" timeOffset="-199184.04">25712 17074 0,'0'0'16,"0"0"-16,0 0 16,0 0-1,0 0 1,0 0-16,21 0 16,14 0-16,20 0 15,2 0 1,-3-5-16,-54 5 15,0 0 1,62-4-16</inkml:trace>
  <inkml:trace contextRef="#ctx0" brushRef="#br0" timeOffset="-198965.33">26173 16922 0,'0'0'0,"0"0"16,21 0 0,18 0-16,26-3 15,9-1 1,16 8-16,-1-3 16,7 3-1,-4 1-15,-6 2 16,-5-5-1,-9 1-15,-72-3 16,48 0 0</inkml:trace>
  <inkml:trace contextRef="#ctx0" brushRef="#br0" timeOffset="-198738.66">26625 16341 0,'0'0'0,"0"0"16,-10 31-1,-5 16-15,-5 30 16,4 35-16,1 25 15</inkml:trace>
  <inkml:trace contextRef="#ctx0" brushRef="#br0" timeOffset="-198504.34">26643 17038 0,'0'0'0,"-23"14"16,-9 3 0,-13 17-16,-1 12 15,-6 13 1,-8 17-16,-2 6 16,10-21-1,52-61-15,-44 24 16</inkml:trace>
  <inkml:trace contextRef="#ctx0" brushRef="#br0" timeOffset="-198238.78">26213 17149 0,'0'0'0,"0"0"16,0 0-16,0 0 15,20 0 1,21 7-16,16 3 16,2 17-1,-8 4-15,-6 6 16,-4 6 0,-10 10-16,-7 3 15,-6 4 1,-7-2-16,-7-4 15</inkml:trace>
  <inkml:trace contextRef="#ctx0" brushRef="#br0" timeOffset="-198066.83">27125 17287 0,'0'0'0,"0"0"16,0 0 0,0 0-16</inkml:trace>
  <inkml:trace contextRef="#ctx0" brushRef="#br0" timeOffset="-196095.01">4272 12662 0,'0'0'15,"-9"27"1,-5 10-16,-2 26 16,-1 14-16,-2 35 15,-1 23 1,-6 3-16,2-10 15,3-31-15,9-14 16,10-27 0,10-23-16,8-17 15,6-8 1,9-5-16,7-9 16,9-5-16,1-7 15,-9-3 1,-2-1-16,-13-7 15,-18-2 1,-9-2-16</inkml:trace>
  <inkml:trace contextRef="#ctx0" brushRef="#br0" timeOffset="-195813.82">3954 13093 0,'0'0'0,"0"0"0,0 0 16,-4 0 0,-3 0-16,4 0 15,3 0 1,27 0-16,32 0 16,27-4-1,23-1-15,-1 1 16,-8 4-1,-5-2-15,-95 2 16,81 4 0,-8 10-16</inkml:trace>
  <inkml:trace contextRef="#ctx0" brushRef="#br0" timeOffset="-195610.74">4106 13145 0,'0'0'0,"23"0"16,17 5-1,15 3-15</inkml:trace>
  <inkml:trace contextRef="#ctx0" brushRef="#br0" timeOffset="-194066.43">2826 15208 0,'0'0'0,"0"0"16,0 0-16,0 0 15,0 0 1,0 0-16,0 0 16,0 0-1,0 0-15,0 0 16,0 0 0,0 0-16,0 0 15,0 0 1,0 0-16,20-13 15,0-7 1,10-7 0,-6 5-16,-2 1 15,1-1-15,0-2 16,-4-5 0,4 0-16,-1-7 15,6-6-15,-4-3 16,-24 45-1,22-45-15,-2-1 16,0-5 0,1 1-16,-2-3 15,0 3 1,-3-1-16,4 4 16,-1 1-1,-1-2-15,1 2 16,-19 46-1,16-47-15,2-5 16,-18 52 0,17-55-16,-17 55 15,18-60-15,-6-3 16,-12 63 0,18-62-16,-7-1 15,-11 63 1,13-58-16,-1-2 15,-12 60 1,0 0-16,9-59 16,-9 59-1,7-60-15,-7 60 16,6-60 0,-6 60-16,5-60 15,2 4 1,-7 56-16,0 0 15,0 0 1,4-55-16,-4 55 16,0 0-1,0 0-15,5-52 16,1 1 0,-6 51-16,0 0 15,0 0 1,3-42-16,-3 42 15,0 0 1,0 0-16,4-36 16,1 14-16,4 1 15</inkml:trace>
  <inkml:trace contextRef="#ctx0" brushRef="#br0" timeOffset="-193011.3">4391 15187 0,'0'0'0,"0"0"15,0 0-15,0 0 0,0 0 16,0 0 0,0 0-16,0 0 15,0 0 1,11-17-16,3-7 15,9-11 1,0 1-16,1-2 16,2 0-1,4-4-15,-2 0 16,0-2-16,6 0 16,0-4-1,-1 0-15,3 1 16,1-4-1,3 1-15,-2-7 16,4 3 0,0-2-16,2 2 15,0-2 1,4 3-16,-1-2 16,4 0-1,16-15-15,3 5 16,5 1-1,4 4-15,-4 5 16,-3 3 0,-2 0-16,5 11 15,2-3 1,3 6-16,-3-4 16,0 4-16,4 2 15,-1 4 1,5 1-16,-7 7 15,2 3 1,0 9 0,-9 1-16,-15-1 15,-10 1-15,-1-1 16,-2-2 0,-6-5-16</inkml:trace>
  <inkml:trace contextRef="#ctx0" brushRef="#br0" timeOffset="-186192.61">11998 11393 0,'0'0'15,"0"0"-15,14 26 31,6 20-31,13 32 16,12 30-16,9 21 16,-1-8-1,-8-41-15,-5-28 16,-1-31 0,8-21-16,15-29 15,25-34 1,54-60-16,68-62 15,31-23 1,-1 17-16,2 19 16,5 15-16</inkml:trace>
  <inkml:trace contextRef="#ctx0" brushRef="#br0" timeOffset="-184863.36">20787 11237 0,'29'9'0,"13"5"16,17 18-1,0 13-15,31 37 16,35 42 0,20 43-16,8 53 15,-10-12-15,-16-14 16,3-22-1,-16-8-15</inkml:trace>
  <inkml:trace contextRef="#ctx0" brushRef="#br0" timeOffset="-178389.83">7099 14566 0,'34'-14'16,"16"-9"-1,43-16-15,65-17 16,66-11-16,40 0 15,-18 18 1,-5 15-16,5 8 16,9 12-16,4 14 15,7 11 1,1 10-16,2 16 16,-1 13-1,-5 15-15,-12 1 16,-16 15-1,-11 8-15,-16 14 16,-26 1-16,-23-1 31,-18-2-31,-16 2 0,-15-3 16,-22 2 0,-24 5-16,-64-107 15,44 130 1,-25 13-16,-28-12 15,-17-19 1,-20-17-16,-15-7 16,-18-8-1,-20 1-15,-29-7 16,-23 3 0,-29-10-16,-20-2 15,-26-9 1,-27-12-16,4-13 15,-7-9-15,-3-5 16,-10 2 0,-1-9-1,-7-4-15,4-8 16,-1-2-16,6-6 16,10-6-1,14-13-15,12-5 16,18-13-1,14-10-15,30-7 16,11-10 0,18-9-16,10-11 15,18-5 1,20-3-16,14-1 16,20 3-1,8-9-15,13 1 16,11 0-1,14-1-15,9-3 16,12 7-16,12 6 16,12 4-1,14 2 1,10 6-16,11 4 16,9 10-16,5 3 15,10 10 1,7 11-1,0 13-15,2 9 16,-2 12-16,0 6 16,-2 4-1,-2 3-15,-10 9 16,-11 0 0,-4 6-16,-17-4 15,-10 0 1,-42-9-16,0 0 15,0 0 1,39 10-16,-39-10 16,0 0-1,0 0 1,32 17-16,-32-17 16,0 0-16,18 3 15,0-8-15</inkml:trace>
  <inkml:trace contextRef="#ctx0" brushRef="#br0" timeOffset="-178202.26">7707 14797 0,'0'0'0,"0"0"16,0 0-16</inkml:trace>
  <inkml:trace contextRef="#ctx0" brushRef="#br0" timeOffset="-176128.33">13286 13851 0,'0'0'16,"0"0"-16,0 0 16,0 0-1,0 0 1</inkml:trace>
  <inkml:trace contextRef="#ctx0" brushRef="#br0" timeOffset="-175970.86">13262 14180 0,'0'0'0,"0"0"15,10 17-15,4 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2T00:11:1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8840 4685 0,'0'0'0,"0"0"16,-20 13-16,-8 6 16,-14 6-16,5 7 15,3 8 1,3 9-16,7 7 15,5 4 1,7 10 0,4 7-16,4 28 15,4 16-15,0 4 16,-4-4 0,-12-10-16,-7-7 15,-8-7 1,-11-8-16,-10-4 15,-5-12-15,0-13 16,2-11 0,-1-8-16,8-19 15,7-13 1</inkml:trace>
  <inkml:trace contextRef="#ctx0" brushRef="#br0" timeOffset="234.34">8180 5493 0,'0'0'16,"0"0"-16,0 0 15,25 0 1,23 0-16,28-5 15,23-4 1,1-3-16,6 2 16</inkml:trace>
  <inkml:trace contextRef="#ctx0" brushRef="#br0" timeOffset="468.6">9067 5149 0,'0'0'0,"-17"18"16,-12 9-16,-15 24 16,-7 14-1,-6 24-15,11 7 16,19-12-1,27-18-15,13-24 16,12-15-16</inkml:trace>
  <inkml:trace contextRef="#ctx0" brushRef="#br0" timeOffset="703.03">9414 5314 0,'0'0'0,"0"0"16,0 0-1,-14 20-15,-18 14 16,-20 19 0,-15 19-16,-5 10 15,72-82 1,-64 57-16,5-36 15</inkml:trace>
  <inkml:trace contextRef="#ctx0" brushRef="#br0" timeOffset="937.33">9171 5395 0,'0'0'0,"0"0"16,0 0-1,0 0-15,0 0 16,6 24 0,4 19-16,8 15 15,2-9 1,0-11-16,0 0 16,-4-3-1,-16-35-15,8 31 16,-12-15-1,-8-14-15</inkml:trace>
  <inkml:trace contextRef="#ctx0" brushRef="#br0" timeOffset="1187.17">9549 5332 0,'0'0'0,"0"0"15,18 11 1,8 9-16,7 7 16,-5 7-1,-10 9-15,-13 6 16,-15 6 0,-10 1-16,-7 2 15,0-10 1,27-48-16,-30 39 15</inkml:trace>
  <inkml:trace contextRef="#ctx0" brushRef="#br0" timeOffset="1365.39">9943 5450 0,'0'0'0,"0"0"31,0 0-15,0 0-16,19 0 16,25 0-16,22-7 15,7-1 1,8 1-16</inkml:trace>
  <inkml:trace contextRef="#ctx0" brushRef="#br0" timeOffset="1551.41">10006 5621 0,'0'0'0,"0"0"16,0 0-16,29 0 15,30 0 1,28 0-16,10-5 15</inkml:trace>
  <inkml:trace contextRef="#ctx0" brushRef="#br0" timeOffset="1799.09">10637 5388 0,'0'0'16,"0"0"-16,24 0 0,31 0 15,31-7 1,29-3 0,-2 2-16,-2 1 15,-9 0-15,-15-3 16,-22-6-16</inkml:trace>
  <inkml:trace contextRef="#ctx0" brushRef="#br0" timeOffset="2033.4">11047 4971 0,'-7'24'16,"-9"12"0,-1 15-16,0 9 15,9-3-15</inkml:trace>
  <inkml:trace contextRef="#ctx0" brushRef="#br0" timeOffset="2595.89">10917 5632 0,'0'0'15,"0"0"-15,0-11 16,6-6 0,12-5-16,6 14 15,8 8 1,-5 4-16,0 9 16,-7 4-1,-13 4-15,-14 6 16,-15 4-1,-18 6-15,-6 0 16,0-4-16,3-4 16,10-10-1,10-9-15,17-12 16,12-6 0,15 0-16,9-6 15,9-1 1,10-1-16,3 9 15,-4 6 1,-5 2-16,-2 4 16,-11 9-1,-11 1-15,-11 8 16,-14 1 0,-15 8-1,-12 2-15,-16 4 16,-3-4-16,52-34 15,-51 16 1,-3-21-16</inkml:trace>
  <inkml:trace contextRef="#ctx0" brushRef="#br0" timeOffset="2908.29">10604 5068 0,'0'0'15,"0"0"1,-20 5-16,-25 9 16,-20 19-1,-1 25-15,-16 34 16,-2 34-16,21 2 15,34-10 1,29-17-16,25-12 16,20-11-1,17-18-15,18-11 16,14-18 0,15-22-16</inkml:trace>
  <inkml:trace contextRef="#ctx0" brushRef="#br0" timeOffset="3247.38">11480 5149 0,'0'0'15,"0"0"1,16 16-16,9 10 16,10 12-1,7 7-15,0 10 16,2 8 0,-7 17-16,-14 12 15,-30 5 1,-26 7-16,-27-12 15,-19 0 1,-13-7-16,3-6 16,18-27-1,19-26-15</inkml:trace>
  <inkml:trace contextRef="#ctx0" brushRef="#br0" timeOffset="3481.74">12151 4881 0,'0'0'0,"0"0"15,0 0-15,-20 11 16,-19 16-1,-19 15-15,-5 14 16,-6 9 0,6-5-16</inkml:trace>
  <inkml:trace contextRef="#ctx0" brushRef="#br0" timeOffset="3762.99">11792 4943 0,'0'0'0,"0"0"16,0 0 0,0 0-16,21 11 15,7 8 1,13 10-1,-2 6-15,-4-1 16,-3 4-16,-32-38 16,19 44-1,-9 10-15,-12-1 16,-9-6-16</inkml:trace>
  <inkml:trace contextRef="#ctx0" brushRef="#br0" timeOffset="25714.7">13214 5607 0,'0'0'0,"7"-21"16,9-12-16,7-11 16,8-3-1,9-9-15,2-1 16,0 7-1,-42 50 1,36-50-16,-15 8 16,-19 10-16,-18 17 15,-13 15 1,-9 10-16,-18 11 16,-1 11-1,9 10 1,5 3-16,9 6 15,13-3-15,7-7 16,14-7 0,9-9-16,9-9 15,7-8-15,2-6 16,2-7 0,-3-1-16,-6-5 15,-1-1 1,-4 4-16,-6 8 15,-3 3 1,-3 17-16,-6 4 16,-3 14-1,-5 19-15,-2 8 16,-2 9 0,1 28-16,-7 14 15,1-12 1,0-16-16,20-88 15,-23 77-15,23-77 16,-27 52 0,27-52-16,-26 28 15,6-26 1,4-9-16,5-13 16,7-14-1,6-16-15,8-13 16,9-5-1,6 5-15,11 0 16,3 3 0,5-5-16</inkml:trace>
  <inkml:trace contextRef="#ctx0" brushRef="#br0" timeOffset="25949.03">13690 5385 0,'0'0'16,"0"0"-16,-16 24 16,-12 10-1,-11 29-15,4 9 16,4 19 0,12 7-16,17-18 15,14-14 1,7-26-16,10-20 15,5-15 1,-5-16-16</inkml:trace>
  <inkml:trace contextRef="#ctx0" brushRef="#br0" timeOffset="26120.84">13964 5595 0,'0'0'15,"0"0"-15,-17 13 16,-15 11-1,-13 15-15,-6 7 16,10 2 0,41-48-16,-40 34 15,3-20 1</inkml:trace>
  <inkml:trace contextRef="#ctx0" brushRef="#br0" timeOffset="26292.66">13666 5682 0,'0'0'16,"0"0"0,0 0-16,0 0 15,20 13 1,7 9-16,8 10 16,1 6-1,-3 0-15,-33-38 16,34 27-16</inkml:trace>
  <inkml:trace contextRef="#ctx0" brushRef="#br0" timeOffset="26511.42">14136 5528 0,'0'0'15,"0"0"1,0 0-16,17 7 15,16 12 1,6 13-16,-15 14 16,-8 4-1,-9 9-15,-12-1 16,-6 0-16,11-58 16,-18 64-1</inkml:trace>
  <inkml:trace contextRef="#ctx0" brushRef="#br0" timeOffset="26714.52">14571 5575 0,'0'0'16,"0"0"-1,18-1-15,22-7 16,22 4-1,3 4-15,0 2 16,-65-2 0,63-2-16</inkml:trace>
  <inkml:trace contextRef="#ctx0" brushRef="#br0" timeOffset="26917.53">14550 5785 0,'0'0'16,"0"0"-16,0 0 16,25 0-1,22-3 1,29-3-16,13-3 16,-5-2-16,-17-13 15</inkml:trace>
  <inkml:trace contextRef="#ctx0" brushRef="#br0" timeOffset="27511.14">15342 5144 0,'0'0'0,"-14"21"15,-7 5-15,-11 19 16,-3 13 0,-4 16-16,-4 28 15,4 16 1,11-2-16,20-21 16,10-37-1,-2-58-15,19 29 16,2-18-1,8-19-15,2-7 16,5-7 0,5-10-1,-41 32-15,0 0 16,35-24-16,-8 10 16,-9 17-1,-4 11-15,-2 3 16,3 6-16,-1 1 15,9-3 1,2-8-16,5-10 16,0-3-1,-3-21-15,-27 21 16,24-32 0,-3-14-16,-15 1 15,-8 9 1,-14 11-16,-11 10 15,-10 9 1,-14 10-16,-4 3 16,7 8-1,48-15-15,0 0 16,-40 22 0</inkml:trace>
  <inkml:trace contextRef="#ctx0" brushRef="#br0" timeOffset="28120.35">15781 5765 0,'0'0'0,"0"0"15,6-9 1,0-11-16,0-7 16,-8 3-1,-16 13-15,-14 8 16,-5 7-1,-5 9-15,2 3 16,5 9 0,10 4-16,7 2 15,14-7 1,10-3-16,7-3 16,9-13-1,6-10 1,1-10-16,-1-4 0,-1 6 15,-6-3 1,-4 1-16,-5-3 16,-3 11-1,-1 5-15,-3 5 16,-3 8 0,1 9-16,-3 12 15,-3 15 1,1 22-16,-3 11 15,-5 18 1,-9 6-16,-2-13 16,-2-14-1,-4-4-15,-2-14 16,-7-26 0,3-18-16,-1-13 15,8-9 1,-1-13-16,8-11 15,9-9 1,10-14-16,8 2 16,9 2-16</inkml:trace>
  <inkml:trace contextRef="#ctx0" brushRef="#br0" timeOffset="28417.12">15877 5967 0,'0'0'16,"0"0"0,20 0-16,15-1 15,21 2 1,-5-2-16,-8 8 16,-16-5-1,-20 18-15,-22 11 16,-8 0-16,-10 1 15,-5-3 1,10-2-16,6-3 16,13-12-1,11 1 1,13-7-16,17 0 16,10-16-16,14-8 15,2-8 1</inkml:trace>
  <inkml:trace contextRef="#ctx0" brushRef="#br0" timeOffset="28682.76">16462 5438 0,'0'0'15,"-16"16"-15,-6 12 16,-9 10 0,-1 11-16,7 16 15,11 5 1,9 11-16,18 5 16,20-11-1,16-24-15,-4-24 16,0-25-1,2-24-15</inkml:trace>
  <inkml:trace contextRef="#ctx0" brushRef="#br0" timeOffset="28885.84">16902 5533 0,'0'0'0,"0"0"0,0 0 15,-15 13 1,-13 10-16,-13 12 15,-7 17 1,0 9 0,-11 25-16,1 11 15,14-27-15,17-33 16,11-40 0,4-18-16</inkml:trace>
  <inkml:trace contextRef="#ctx0" brushRef="#br0" timeOffset="29120.08">16531 5653 0,'0'0'0,"0"0"15,0 0-15,0 0 16,22 5 0,21 0-16,20 10 15,-13 10 1,-50-25-16,44 33 15,-11 9 1,-13 5-16,-12-1 16,-8-46-16,-4 34 15,-9-15 1</inkml:trace>
  <inkml:trace contextRef="#ctx0" brushRef="#br0" timeOffset="29307.53">16920 5761 0,'0'0'16,"0"0"-16,24 0 15,26 0 1,23-5-16,13-1 16,-13 3-1,-5 5-15,-68-2 16,35-8-16,-22-17 15</inkml:trace>
  <inkml:trace contextRef="#ctx0" brushRef="#br0" timeOffset="29495.01">17112 5533 0,'0'0'0,"0"0"16,0 0-16,0 0 15,-2 20 1,-5 25-16,0 32 16,5 20-1,4-12-15,-2-85 16,7 72-16</inkml:trace>
  <inkml:trace contextRef="#ctx0" brushRef="#br0" timeOffset="29713.77">17438 5564 0,'0'0'15,"0"0"1,0 24-16,-4 22 15,0 24-15,2 11 16,2-81 0,-3 110-16</inkml:trace>
  <inkml:trace contextRef="#ctx0" brushRef="#br0" timeOffset="29979.25">17843 5435 0,'0'0'16,"25"6"-16,15 12 15,12 14 1,-12 7-16,-11 17 15,-21 16 1,-21 13-16,-32 26 16,-30 18-16</inkml:trace>
  <inkml:trace contextRef="#ctx0" brushRef="#br0" timeOffset="31918.95">19511 4886 0,'0'0'0,"0"0"16,-13 24-1,-5 16-15,-18 31 16,-12 34-1,-5 31-15,-1 16 16,5-7-16,12-19 16,37-126-1,-29 120-15,29-120 16,0 0 0,0 0-16,-23 95 15,12-46 1,11-54-16,6-21 15,9-13 1,10-15-16,9-4 16,5 5-1,2 5-15,0 14 16,-2 10-16,-2 11 16,-4 13-1,-13 12 1,-4 13-16,-10 12 15,-6 18-15,-4 6 16,0-1 0,4-60-16,-2 55 15,4-9 1,10-10-16,9-14 16,6-15-1,7-23-15,1-25 16</inkml:trace>
  <inkml:trace contextRef="#ctx0" brushRef="#br0" timeOffset="32137.69">19901 5522 0,'0'0'16,"0"0"-16,-15 20 15,-10 16 1,-9 20-16,7 8 15,8 0 1,14 2-16,15-10 16,19-19-1,15-16-15,8-25 16,1-17-16</inkml:trace>
  <inkml:trace contextRef="#ctx0" brushRef="#br0" timeOffset="32293.97">20217 5611 0,'0'-4'15,"0"-3"-15,-10 2 16,-7 8 0,-12 12-16,-11 14 15,0 14 1,4 5-16,0 8 16,5-3-1,4-6-15,2-12 16</inkml:trace>
  <inkml:trace contextRef="#ctx0" brushRef="#br0" timeOffset="32496.98">19957 5707 0,'0'0'0,"0"0"15,0 0-15,0 0 16,25 10-1,10 9-15,19 10 16,-2 5 0,-6 1-16,-46-35 15,44 23-15</inkml:trace>
  <inkml:trace contextRef="#ctx0" brushRef="#br0" timeOffset="32700.14">20502 5592 0,'0'0'0,"0"0"15,0 0-15,23 12 16,8 11 0,12 13-16,-9 12 15,-15 11 1,-13 5-16,-18-1 15,-11-11 1,-3-18-16</inkml:trace>
  <inkml:trace contextRef="#ctx0" brushRef="#br0" timeOffset="32887.54">20925 5658 0,'0'0'0,"0"0"16,29 0-16,27-5 15,29 1 1,9 4-16,-94 0 16,85-4-16</inkml:trace>
  <inkml:trace contextRef="#ctx0" brushRef="#br0" timeOffset="33074.93">21003 5807 0,'0'0'0,"30"0"15,15 0 1,35 0-16,16-2 15,-3 0 1,-8-5 0</inkml:trace>
  <inkml:trace contextRef="#ctx0" brushRef="#br0" timeOffset="33699.91">21866 5024 0,'0'0'0,"0"0"16,0 0-16,-14 20 16,-8 15-1,-19 28-15,-14 31 16,-5 26-1,11 10-15,6 1 16,19-19 0,12-28-16,14-21 15,-2-63 1,14 32-16,6-25 16,5-19-1,6-10-15,9-12 16,-40 34-1,40-29-15,1 10 16,-3 7 0,-38 12-16,31 2 15,-4 12 1,-27-14-16,27 17 16,-27-17-16,0 0 15,27 14 1,0-9-16,-3-12 15,-4-12 1,-9-12-16,-8-1 16,-11 6-1,-9 6-15,-12 3 16,-7 10 0,2 5-16,-1 9 15,7 6 1,10 3-16,7-3 15</inkml:trace>
  <inkml:trace contextRef="#ctx0" brushRef="#br0" timeOffset="34246.65">22298 5579 0,'0'0'16,"0"0"-16,0 0 15,-19-8-15,-14-1 16,-12 6 0,-6 18-16,4 15 15,3 8 1,44-38-16,-33 43 16,10-6-1,14-10-15,11-11 16,11-9-1,8-12-15,8-9 16,-1-7 0,1 0-16,-4-3 15,-5 1 1,-4 8-16,-5 8 16,-4 7-1,-5 9 1,-4 11-16,0 13 15,-3 10-15,-2 13 16,-2 9-16,1 4 16,-2 5-1,-6 19-15,-9-1 16,-8-1 0,-15-6-16,-13-23 15,3-25 1,7-22-16,6-13 15,45-2 1,-41-18-16,17-15 16,15-20-16</inkml:trace>
  <inkml:trace contextRef="#ctx0" brushRef="#br0" timeOffset="34668.3">22444 5857 0,'0'0'0,"0"0"15,0 0 1,19 9-16,9 6 16,4 9-1,-13 9-15,-15 4 16,-18-8-1,-4-5-15,-5-2 16,-1-2 0,4-8-16,7-5 15,7-10 1,10-1-16,8-6 16,9 4-1,5 2-15,4 1 16,-5 6-1,-3 5-15,-5 1 16,-7 8-16,-10 5 16,-12 2-1,-5 0-15,17-24 16,0 0 0,-20 16-16,-1-16 15</inkml:trace>
  <inkml:trace contextRef="#ctx0" brushRef="#br0" timeOffset="34902.69">23352 5524 0,'0'0'16,"0"0"-16,-20 22 15,-19 11 1,-25 23-16,-18 25 16,-8 13-16,16-9 15,74-85 1,0 0-16,-51 39 16,25-44-1</inkml:trace>
  <inkml:trace contextRef="#ctx0" brushRef="#br0" timeOffset="35136.94">22893 5656 0,'0'0'16,"0"0"-1,0 0-15,23 13 16,11 6-1,16 13-15,-8 9 16,-11 8 0,-13 7-16,-16 7 15,-11 0 1,-4 0-16,2-2 16</inkml:trace>
  <inkml:trace contextRef="#ctx0" brushRef="#br0" timeOffset="36545.69">24997 5412 0,'0'0'0,"0"0"16,-15-2-16,-24-4 15,-20 6 1,-13 15-16,-2 19 16,-9 19-1,-9 19-15,17-4 16,23-5-16,52-63 16,-16 53-1,30-19 1,15-14-16,11-8 15,20-12-15,7-5 16,7-13 0,14-13-16,-4-14 15,-11-4 1,-25-4-16,-19 10 16,-13 4-1,-9 7-15,-14 10 16,-6 8-1,-10 7-15,-8 12 16,-5 6 0,-2 4-16,-6 12 15,1 14 1,2 10-16,8 7 16,5 9-1,1 6-15,-3 27 16,-3 15-16,-5 5 15,1-4 1,-7-13-16,2-16 16,-5-12-1,2-14-15,2-12 16,43-49 0,-35 26-1,10-17-15,8-11 16</inkml:trace>
  <inkml:trace contextRef="#ctx0" brushRef="#br0" timeOffset="36811.32">25096 5582 0,'0'0'0,"-14"22"16,-5 8 0,-11 14-16,1 14 15,2 11 1,3 26-16,12 4 16,24-16-1,17-25-15,9-24 16,5-17-1,5-17-15</inkml:trace>
  <inkml:trace contextRef="#ctx0" brushRef="#br0" timeOffset="37208.76">25606 5591 0,'0'0'16,"-20"17"-1,-14 15 1,-22 21 0,-18 28-16,-9 13 15,9-3-15,74-91 16,0 0 0,-50 67-16,29-38 15,19-38-15,6-13 16,2-7-1,4-5-15,-10 34 16,9-35 0,-2 1-16,-3 8 15,-4 26 1,4-19-16,8 14 16,1 13-1,5 8-15,4 4 16,3 9-1,2 0-15,-27-29 16,0 0 0,29 47-16</inkml:trace>
  <inkml:trace contextRef="#ctx0" brushRef="#br0" timeOffset="37458.78">25679 5621 0,'4'-4'0,"1"0"15,-1-1-15,18 17 16,10 14 0,11 16-16,-7 17 15,-19 7 1,-17 13-16,-30 26 15,-24 18 1,-25 3-16,-17 0 16</inkml:trace>
  <inkml:trace contextRef="#ctx0" brushRef="#br0" timeOffset="40972.67">26282 5685 0,'0'0'0,"0"0"15,0 0 1,23 0-16,25 0 15,30 0-15,18 0 16,-3 0 0,-17-5-16,-19-14 15</inkml:trace>
  <inkml:trace contextRef="#ctx0" brushRef="#br0" timeOffset="41191.37">26320 5872 0,'0'4'0,"0"1"16,0 0-1,31-7-15,32-6 16,35 3-1,21-3-15,-9 5 16</inkml:trace>
  <inkml:trace contextRef="#ctx0" brushRef="#br0" timeOffset="41863.12">27395 5203 0,'-7'26'0,"-14"15"0,-15 21 16,-9 15 0,-8 25-1,-2 19-15,16 0 16,11-14 0,28-107-16,-4 78 15,17-25 1,12-32-16,4-16 15,2-15-15,10-14 16,5-13 0,0-6-16,-46 43 15,0 0 1,0 0-16,31-35 16,-16 17-1,-15 22 1,-8 10-16,-4 4 15,3 4-15,9-22 16,-2 21 0,8-1-16,11-10 15,6-11 1,2-13-16,2-6 16,0-7-16,-27 27 15,21-31 1,-9-1-16,-14-1 15,-13 6 1,-13 6 0,-12 13-16,-8 6 15,1 4 1,47-2-16,-43 8 16</inkml:trace>
  <inkml:trace contextRef="#ctx0" brushRef="#br0" timeOffset="42472.38">27887 5682 0,'0'0'0,"0"0"32,0 0-17,0 0-15,-25 0 16,-22 6-1,-24 13-15,13 10 0,14 13 16,44-42-16,0 0 16,0 0-1,-29 47-15,21-9 16,22-20 0,9-15-16,6-11 15,5 0 1,3-3-16,5-9 31,-6-4-31,-7-2 0,-8 9 16,-11 8-16,-1 9 15,-6 6 1,-3 9-16,-5 10 16,-4 10-1,1 7-15,-6 18 16,3 8-1,-3 4-15,0-3 16,0-5 0,-3-1-16,-5-7 15,-2-6 1,-5-6-16,-7-8 16,-6-14-1,-3-7-15,-2-7 16,0-14-1,6-9 1,12-14-16,12-9 0</inkml:trace>
  <inkml:trace contextRef="#ctx0" brushRef="#br0" timeOffset="42785.96">27998 6046 0,'0'0'16,"0"0"-1,21 0 1,19 0-16,14 4 16,-9 8-1,-14 5-15,-22 8 16,-18 7-1,-12-6-15,-9 0 16,-11 2-16,5-7 16,10-3-1,14-4-15,14-5 16,19 0 0,13-6-16,7-9 15,14-12 1</inkml:trace>
  <inkml:trace contextRef="#ctx0" brushRef="#br0" timeOffset="43051.57">28889 5634 0,'-17'19'0,"-11"6"16,-17 14-16,-8 14 16,-14 27-1,-5 12-15,13-13 16,59-79-1,-53 68-15</inkml:trace>
  <inkml:trace contextRef="#ctx0" brushRef="#br0" timeOffset="43301.47">28531 5656 0,'0'0'16,"0"0"-16,6-3 15,13-4 1,14 1-16,18 12 16,7 22-1,-2 14-15,-5 4 16,-4 5 0,-8 4-16,-14 6 15,-14 11 1,-18 5-16,-16 16 15</inkml:trace>
  <inkml:trace contextRef="#ctx0" brushRef="#br0" timeOffset="69185.64">21072 6416 0,'0'0'16,"0"0"-16,21 0 0,19-7 15,22 3 1,1 2-16,2 7 16,-1 5-1,-1 9-15,-2 1 16,-1-3-1,9-3 1,13-14-16,26-6 16,27-29-16,5-1 15,-13-1 1,-25 10-16,-102 27 16,0 0-1,75-13-15,-75 13 16,52 0-1,-26 16-15,-10 6 16,-5-2 0,5 4-16,6-6 15,11 0-15,26-1 16,14-7 0,35 3-16,21-10 15,1-10 1</inkml:trace>
  <inkml:trace contextRef="#ctx0" brushRef="#br0" timeOffset="69888.61">25724 6363 0,'0'0'0,"19"7"16,15 10 0,16 14-16,-2 8 15,8 2 1,9 0-16,29-2 16,24-7-1,19-20-15,30-1 16,12-16-1,7-13-15,7-17 16,-8-4 0,-6 3-16,-14 7 15,-24 10 1,-25-1-16,-26 9 16,-25 6-1,-19 5-15,-46 0 16,40 14-1,-40-14 1,43 29-16,4 10 16,4-1-16,7-1 15,11-11 1,30 1-16,22-9 16,6-18-16,7-8 15,-10-6 1,-5 4-16,-9 8 15,-16-1 1,-11 6-16,-7 2 16,2 0-1,2-18-15</inkml:trace>
  <inkml:trace contextRef="#ctx0" brushRef="#br0" timeOffset="69982.33">30156 6630 0,'0'0'0,"0"0"0,0 0 16,0 0-16</inkml:trace>
  <inkml:trace contextRef="#ctx0" brushRef="#br0" timeOffset="98342.45">28048 6568 0,'0'0'0,"0"0"16,0 0-16,0 0 15,0 0-15,0 0 16</inkml:trace>
  <inkml:trace contextRef="#ctx0" brushRef="#br0" timeOffset="98420.55">28048 6568 0,'0'0'16,"0"0"-16,-8 15 15,-9 6-15,-6 3 16</inkml:trace>
  <inkml:trace contextRef="#ctx0" brushRef="#br0" timeOffset="100039.2">22338 6235 0,'0'0'16,"0"0"-16,0 0 31,0 0-31,-12 20 16,-3 12-16,-8 9 15,8-4 1,2-3-16,5-1 16,0 4-1,6 5-15,0 4 16,2-46 0,6 40-1,-6-40-15,16 36 0,4-1 16,7-1-1,2-5 1,6-9-16,5 0 16,8-5-1,1 3-15,7-2 16,-1 0-16,8 2 16,-1-3-1,10 6-15,22-4 16,9 0-1,18-7-15,-3 1 16,5-3 0,-7 2-16,-1 1 15,-11-3 1,8 2-16,-1-3 16,6 5-1,11 5-15,2-8 16,0-1-16,5-8 15,-1 0 1,-1 3-16,5-1 16,5 2-1,-3-8-15,-3 6 16,1 0 0,-2 1-16,0-6 15,-1 3 1,-10 0-16,3 5 15,-6-5 1,1 7-16,-8-5 16,-16-4-1,1-7-15,0 0 16,0 6 0,-2-2-16,-4-3 15,-6-5 1,-10 2-16,-3-2 15,-3-12-15,-2 5 16,-14 4 0,-2 6-16,-4-5 15,2 1 1,-6-3-16,-3-3 16,-6 3-1,-4-7-15,-7 0 16,-5-2-1,-21 26-15,20-27 16,-2-7 0,-18 34-16,23-42 15,-23 42 1,16-49-16,-16 49 16,19-50-1,-19 50-15,11-54 16,0-3-16</inkml:trace>
  <inkml:trace contextRef="#ctx0" brushRef="#br0" timeOffset="103391.13">27690 5616 0,'0'0'0,"0"0"15,0 0-15,0-13 16,-4-19-16,0-11 16,0 1-1,-1 4-15,-2 2 16,2 7-1,3-2-15,0 2 16,2 29-16,-7-32 16,-3 3-1,-3 0-15,1 0 16,12 29 0,-19-31-16,-3-1 15,-7-9 1,29 41-16,-34-37 15,1 0 1,-7 3-16,1 5 16,-5 8-1,-4-5-15,-7 6 16,-5 3-16,-7 1 16,-3 3-1,-3 1-15,-27 0 16,-14-5-1,-1 4-15,7 0 16,6-1 0,4-2-16,-5 1 15,2-3 1,-5 3-16,0 3 16,2 2-1,-5-6-15,1-6 16,-6-7-16,-5 5 15,-5-1 1,2 5 0,-1-1-16,-7 1 15,-1 2-15,-6-2 16,-8 9 0,-4 0-16,-6 4 15,-4 3 1,-7 3-16,-1 1 15,-1-9 1,-1 6-16,1 1 16,-2 2-1,0 2-15,-2-2 16,-2 3 0,-2 0-16,2-3 15,-2 2 1,7-4-16,-1 2 15,2-3 1,5-2-16,3-3 16,-4 8-16,1 8 15,-2-6 1,-7-12-16,0 6 16,3 4-1,0 2-15,4-4 16,1-6-1,4 1-15,1-2 16,1-4 0,-2 3-16,2-2 15,6 5 1,8-5-16,2-2 16,3-7-1,6 5-15,6 9 16,5 7-16,4 0 15,8 4 1,10 4-16,3 0 16,5-4-1,13 5-15,7 2 16,14 1 0,2-1-16,0 9 15,2 5 1,3 7-16,4 1 15,4 4 1,6 5 0,3 4-16,5 2 15,4 8-15,4 2 16,-2 2 0,4 9-16,5 5 15,-7 11-15,4-2 16,2-17-1,15-66-15,0 0 16,-10 52 0,10-52-16,-14 37 15,-6 0 1,-5-4-16,-8-11 16</inkml:trace>
  <inkml:trace contextRef="#ctx0" brushRef="#br0" timeOffset="181375.72">2951 7336 0,'0'0'15,"0"0"-15,0 21 16,7 22 0,3 22-16,7 2 15,2-5 1,7-7-16,5-5 16,9-9-1,13-23-15,10-21 16,20-20-1,44-34-15,58-41 16,39-30 0,24-1-16,-3 20 15,-2 8-15</inkml:trace>
  <inkml:trace contextRef="#ctx0" brushRef="#br0" timeOffset="201892.34">7689 10067 0,'0'0'0,"0"0"16,25 7-16,18 13 15,18 11-15,-7 13 16,11 8 0,28 20-16,36 17 15,32-2 1,28-7-16,32-6 16,26-8-1,12-9-15,13 1 16,15 3-16,9-2 15,11-9 1,4-13-16,-5 3 16,-8 1-1,-15-6-15,-8-15 16,-20-22 0,-12-21-16,-19-10 15,-20-9 1,-35-7-16,-24-7 15,-13-21 1,-17-9-16,-22-12 16,-24-5-1,-23-2-15,-24-8 16,-34-5 0,-32-28-16,-37-11 15,-33-13 1,-41-13-16,-41-7 15,-16 35-15,-23 20 16,-17 7 0,-25 19-16,-14 15 15,-17 34 1,-12 2 0,-6 24-16,6 7 15,8 27-15,10 29 16,17 12-1,23-1-15,19 16 16,17 15 0,25 21-16,23-10 15,39-6 1,20 5-16,21 4 16,19 0-1,15-5-15,20-6 16,18-4-1,12-4-15,12-8 16,6-8 0,9 4-16,8-3 15,8 5 1,4 4-16,1-6 16,3-12-16</inkml:trace>
  <inkml:trace contextRef="#ctx0" brushRef="#br0" timeOffset="-167782.38">23040 15735 0,'0'0'0,"0"0"32,0 0-32,6 6 15,0 1 1,4 3-16,-1-6 15,-3-4 1,-2-4-16,-6 4 16,-6-2-16</inkml:trace>
  <inkml:trace contextRef="#ctx0" brushRef="#br0" timeOffset="-167563.65">22992 15715 0,'0'0'0,"0"0"16,0 0-16,0 0 16,0 0-1,0 0-15,0 0 16,0 0-16</inkml:trace>
  <inkml:trace contextRef="#ctx0" brushRef="#br0" timeOffset="-167032.5">23179 15929 0,'0'0'16,"0"0"-16,0 0 16,0 0-1,-4 23-15,-6 19 16,-1 22-1,-1 6-15,6 8 16,2 14 0,0-5-16</inkml:trace>
  <inkml:trace contextRef="#ctx0" brushRef="#br0" timeOffset="-96763.89">5866 12218 0,'0'0'16,"24"14"-16,9 5 15,26 13 1,14 7-16,32 0 16,31 1-16,26-7 15,14-1 1,3-14-16,10-10 15,-4-10 1,-2-11-16,-6-9 16,-17-5-1,-10-9-15,-13-17 16,-21-7 0,-17-14-16,-15-5 15,-19-1 1,-23-2-1,-17-3-15,-18-7 16,-14-11-16,-22-1 16,-19 4-1,-19 17-15,-13 14 16,-18 7-16,-22 6 16,-27-1-1,-15 14 1,-13 16-16,-3 24 15,-8 19-15,-5 10 16,6 13 0,7 12-1,12 15-15,17 10 16,19 9-16,24-2 16,18 6-1,25 3-15,23-3 16,24 3-1,22 0-15,24 3 16,25 7 0,16-2-16</inkml:trace>
  <inkml:trace contextRef="#ctx0" brushRef="#br0" timeOffset="-85482.86">7950 8872 0,'0'0'0,"0"0"16,6-3-16,-2-4 16,0 2-16,-12 30 15,-18 28 1,-11 31-16,-22 28 15,-23 46 1,-12 17-16,9-9 16,13-25-1,14-28-15,58-113 16,-46 74 0,7-30-16</inkml:trace>
  <inkml:trace contextRef="#ctx0" brushRef="#br0" timeOffset="-85170.57">7453 9045 0,'32'18'0,"7"11"16,24 19 0,10 24-16,7 23 15,-9 0 1,-12-1-16,-20-14 16,-18-10-1,-16-22-15,-11-8 16,-11-5-1,-16-15-15,-1-16 16</inkml:trace>
  <inkml:trace contextRef="#ctx0" brushRef="#br0" timeOffset="-84992.93">7343 9438 0,'0'0'0,"32"-5"15,27-9-15,44-1 32,53-2-17,48 17-15,17 24 16,-10 23-16</inkml:trace>
  <inkml:trace contextRef="#ctx0" brushRef="#br0" timeOffset="-62494.87">23482 12379 0,'0'0'0,"0"0"16,0 0-16,0 0 15,0 0 1,-3 13-16,-3 9 15,-5 10-15,6-10 16,1-3 0,2-2-16,2 5 15,-3 2 1,3 2-16,0-2 16,-2-2-1,-4-5-15,-2-9 16,4 1-1,2 3 1,2 0-16,0 1 16,4 8-16,-4-21 15,5 27 1,-2 2-16,-3-29 16,2 31-1,-2-31-15,-2 36 16,2-36-1,2 32-15,-2-32 16,0 0 0,2 39-16,2 4 15,3-3 1,-7-40-16,4 38 16,3 1-1,-7-39-15,5 43 16,1-1-16,-6-42 15,0 0 1,2 40 0,0-2-16,-2-38 15,0 38-15,0-38 16,6 43 0,-4 5-1,-2-48-15,4 52 16,-4-2-16,0-7 15,0-43 1,-2 46-16,-2 0 16,4-46-1,0 0-15,-3 43 16,3-43 0,0 0-1,-7 42-15,7-42 16,-4 45-16,4-45 15,-2 47 1,2-47-16,0 53 16,0-53-1,0 56-15,0-56 16,0 0-16,0 56 16,0-56-1,2 53-15,2-1 16,-4-52-1,7 49-15,-7-49 16,0 0 0,5 56-16,-5-3 15,0-53 1,0 0 0,2 58-16,-2-58 15,-2 56-15,2-56 16,0 0-1,0 58-15,-5-5 16,0-3 0,5-50-16,-2 46 15,0-1 1,2-2-16,0-43 16,2 44-1,-2-44-15,4 49 16,-4 2-16,0-51 15,3 52 1,-3-52-16,0 50 16,0-50-1,-5 55-15,5-55 16,-8 60 0,-4 6-16,6 1 15,3-4 1,8-5-1,-3 0-15,-2-58 16,2 61-16,0-4 16,-2-57-1,-2 63-15,2-3 16,-2 3 0,2-5-16,2-3 15,0 2 1,1-2-16,1 3 15,3 3 1,-1 1 0,0 5-16,-2 2 15,-2 0-15,0 1 16,0-1 0,0-3-16,-2 2 15,5-3-15,-3 1 16,3-6-1,2 0-15,-3-4 16,-4-56 0,0 52-16,-6-7 15</inkml:trace>
  <inkml:trace contextRef="#ctx0" brushRef="#br0" timeOffset="-60477.12">24720 12218 0,'0'0'15,"0"0"-15,0 0 16,0 0 0,0 0-16,0 0 15,0 0 17,0 20-32,0 11 15,0 16 1,0-4-16,0-5 15,0-5-15,0-6 16,0-5 0,-6 5-1,6-27 1,-10 33-16,2 6 0,5-1 16,3 0-1,3 5-15,-3 1 16,0-44-1,-5 51-15,5-51 16,-6 55 0,-1 8-16,7-63 15,-7 68 1,7-68-16,-4 63 16,-1 5-1,5-68-15,-5 67 16,1-4-1,2-5-15,2-3 16,0-6 0,2-3-16,-2 1 15,0-47 1,0 52-16,0-52 16,-2 54-1,2-54-15,-4 58 16,4-58-1,0 63-15,0-63 16,2 64 0,0 1-16,-2-65 15,4 62 1,-2-4-16,-2-58 16,0 0-16,2 58 15,-2-58 1,0 58-16,0-58 15,0 63 1,6 0-16,-6-63 16,4 61-1,-4-61-15,4 57 16,1 3 0,-1-9-16,-4-51 15,3 56 1,-3-3-16,-3 5 15,1-4 1,2-54-16,-2 58 16,2-58-1,-5 60-15,5-60 16,-4 61 0,-3-2-16,0-1 15,3-4-15,2 2 16,4-3-1,0 1-15,0-3 16,0-2 0,-4-1-16,-2-6 15,0 0 1,4-42 0,-7 44-16,4 4 15,6 1-15,4-1 16,1 2-1,2-1-15,-4-4 16,-6-45 0,4 44-16,-4-44 15,0 52 1,-2 6-16,4 0 16,5 5-1,2-3-15,0-2 16,0-3-16,-9-55 15,7 56 1,-3 2-16,-2-2 16,0-3-1,3-4-15,0 0 16,-1-2 0,-2-5-16,3 1 15,1-3 1,-6-40-16,6 42 15,0 1 1,0 2-16,-6-45 16,6 44-1,0 3-15,-6-47 16,4 49 0,-4-1-16,-4-11 15,-12-8-15</inkml:trace>
  <inkml:trace contextRef="#ctx0" brushRef="#br0" timeOffset="-59288.91">23435 16496 0,'0'0'15,"0"0"-15,-13 12 0,-10 12 32,-10 13-32,-1 18 15,-5 13 1,-13 34-16,-8 16 16,1 3-1,8-22-15,51-99 16,-38 66-16,38-66 15,0 0 1,-27 39-16,11-31 16,5-16-1</inkml:trace>
  <inkml:trace contextRef="#ctx0" brushRef="#br0" timeOffset="-58757.78">23019 16991 0,'0'0'15,"0"0"-15,0 0 16,0 0-16,-2-11 16,-9-13-1,-1-13-15,1-4 16,7-4-1,6 3-15,7 1 16,3 6 0,3 1-16,-15 34 15,23-26 1,-23 26-16,22-16 16,0 11-1,-4 8-15,-2 8 16,0 6-1,-1 8-15,1 1 16,0 3 0,-2 5-16,5 0 15,-2 7 1,2-6-16,1 0 16,-5-1-1,-15-34 1,19 27-16,-19-27 0,19 22 15,-19-22 1,25 17-16,-25-17 16,0 0-1,21 9-15,-5-11 16</inkml:trace>
  <inkml:trace contextRef="#ctx0" brushRef="#br0" timeOffset="-58429.64">23612 16811 0,'0'0'0,"0"0"16,0 0-16,0 0 16,0 0-1,0 0-15,4 22 16,-2 18 0,2 21-16,3-5 15,-2-1 1,2-2-16,-7-53 15,2 63-15</inkml:trace>
  <inkml:trace contextRef="#ctx0" brushRef="#br0" timeOffset="-56414.49">24869 16527 0,'0'0'0,"0"0"15,0 0 1,-12 20-16,-11 19 16,-11 19-1,1 10-15,-5 22 16,-4 15-16,4-10 16,9-10-1,2-13-15,2-21 16,25-51-1,-30 27-15</inkml:trace>
  <inkml:trace contextRef="#ctx0" brushRef="#br0" timeOffset="-55945.88">24538 16815 0,'0'0'16,"0"0"-16,0 0 15,0 0-15,-2-11 16,-10-14 0,-2-4-16,5 5 15,5 0 1,4 3-16,4-4 15,0 6 1,4-2-16,3 3 16,-1 6-1,5 5-15,-3 11 16,5 8 0,0 12-16,1 6 15,-1 11 1,6 10-1,2 3-15,-3 5 16,2-6-16,-1 2 16,-3-3-1,-20-52-15,23 48 16,-23-48 0,19 46-16,-19-46 15,21 35 1,-6-12-16,-15-23 15,3 6-15</inkml:trace>
  <inkml:trace contextRef="#ctx0" brushRef="#br0" timeOffset="-55508.54">24913 16873 0,'0'0'0,"0"0"15,0 0-15,0 0 16,0 0 0,0 0-16,13 5 15,12 0 1,8 5-16,-7 6 16,-5 2-1,-10-1-15,-4 6 16,-5 4-1,-6 2-15,-6 4 16,-1 1-16,-2-5 16,13-29-1,-16 26-15,16-26 16,-13 19 0,6-6-16,5-7 15,9-3 1,1-6-1,10-3-15,3-3 16,5 0-16,6-1 16,-32 10-1,31-6-15</inkml:trace>
  <inkml:trace contextRef="#ctx0" brushRef="#br0" timeOffset="-54571.22">23462 15579 0,'0'0'0,"0"0"15,0 0 1,0 0-16,0 0 16,0 0-16,0 0 0,0 0 31,0 0-15,0 0-16,0 0 15,13 0-15,11 0 0,10 0 16,-7 0-1,-2 0-15,-4 4 16,-7 1-16,-3 3 16,-3 0 15,-4-1-31,-2-6 0,0 4 31,-2-3-31,-2-1 0,-2 7 16,0 1-16,-2 2 15,0 0 17,1 0-32,1 2 15,0 2 1,2-1-16,2 1 0,0 2 16,2 1-16,-2 0 15,-2-3 1,-4-8-16</inkml:trace>
  <inkml:trace contextRef="#ctx0" brushRef="#br0" timeOffset="-53766.9">24718 15557 0,'0'0'16,"0"0"-16,0 0 31,0 0-31,0 0 15,0 0 1,0 0-16,0 0 16,0 0-16,0 0 15,20 0 1,11 0-16,12 0 16,-10 0-1,-7 4-15,-5-3 16,-8 7-1,-1-1-15,-5 2 16,-5-4 0,-2 3-16,-2 1 15,0 3 1,-3 5-16,3 3 16,0-2-1,2 2-15,2 0 16,-2-2-1,4 2-15,-4-20 16,0 0 0,0 17-16,-2 0 15</inkml:trace>
  <inkml:trace contextRef="#ctx0" brushRef="#br0" timeOffset="-50236.58">4213 13254 0,'-19'26'0,"-10"15"16,-12 25-16,-21 35 15,-21 40 1,-6 26 0,12-8-16,15-23 15,14-36-15,48-100 16,-36 53-16</inkml:trace>
  <inkml:trace contextRef="#ctx0" brushRef="#br0" timeOffset="-49955.27">4132 13404 0,'0'0'0,"0"0"16,0 0-1,6 24-15,1 24 16,2 35-1,-3 27-15,-3 0 16,-1-6 0,1-6-1,-6-15-15,3-83 16,-2 69-16,2-69 16,-9 33-1,-7-31-15</inkml:trace>
  <inkml:trace contextRef="#ctx0" brushRef="#br0" timeOffset="-49752.25">3935 13808 0,'0'0'0,"0"0"15,20 0 1,24 0-16,19 0 15,4-5 1,-67 5-16,68-7 16,4-2-1</inkml:trace>
  <inkml:trace contextRef="#ctx0" brushRef="#br0" timeOffset="-49518">4471 13370 0,'0'0'16,"0"0"-1,0 0-15,0 0 16,-1 24-16,-13 29 16,-7 28-1,-3 22-15,4 20 16,7-11-1,3-23 1,10-89-16,0 0 16,0 0-1,2 79-15</inkml:trace>
  <inkml:trace contextRef="#ctx0" brushRef="#br0" timeOffset="-49064.98">4416 13629 0,'0'0'0,"0"0"16,0-17-16,13-15 15,8-4 1,13 6-16,7 12 16,4 13-1,-5 8 1,-8 8-16,-17 7 15,-15 8-15,-15 7 16,-13 2 0,-14 6-16,-1-7 15,6-10 1,7-7-16,14-7 16,11-8-1,14-7-15,11-5 16,13 5-16,9 1 15,11 8 1,0 6-16,-7 13 16,-12 4-1,-18 6-15,-17 10 16,-21 1 0,-16-1-16,-9-7 15,-5-7 1,-3-16-16,-1-16 15</inkml:trace>
  <inkml:trace contextRef="#ctx0" brushRef="#br0" timeOffset="-48752.49">3827 13049 0,'0'0'15,"0"0"-15,-13 26 16,-11 25-16,-12 36 16,-7 52-1,-4 53-15,5 22 16,8 7-1,14-29-15,13-38 16,6-15 0,1-139-16,3 135 15</inkml:trace>
  <inkml:trace contextRef="#ctx0" brushRef="#br0" timeOffset="-48424.44">5063 13129 0,'0'0'15,"0"0"-15,0 0 16,0 33 0,0 44-16,-8 56 15,-5 9 1,-4-3-16,-1 21 16,2 6-16,9-12 15,7-25 1,5-22-16,5-26 15,-10-81 1,11 62-16</inkml:trace>
  <inkml:trace contextRef="#ctx0" brushRef="#br0" timeOffset="-48190.14">5277 13682 0,'0'0'15,"5"0"-15,-1 0 16,22 0-16,13 0 16,22 5-1,-9-3-15,-9 2 16,-13 1-1,-14-5-15</inkml:trace>
  <inkml:trace contextRef="#ctx0" brushRef="#br0" timeOffset="-48002.61">5196 13914 0,'0'0'15,"0"0"-15,33-2 16,37-10-16,35-5 16,22 2-1,1 8-15</inkml:trace>
  <inkml:trace contextRef="#ctx0" brushRef="#br0" timeOffset="-47737.04">6670 13459 0,'0'0'16,"0"0"-16,0 0 15,-24 20 1,-21 15-16,-26 26 15,-26 33-15,-15 30 16,8 10 0,26-22-1,24-31 1,20-38-16,13-33 16</inkml:trace>
  <inkml:trace contextRef="#ctx0" brushRef="#br0" timeOffset="-47409.12">6112 13606 0,'0'0'16,"0"-20"-16,-5-14 16,1-8-1,7 18-15,4 14 16,16 20-1,4 14-15,0 10 16,2 12 0,2 10-16,0 9 15,3 0-15,-3 1 16,7 21 0,-5-1-16,-3-10 15,-30-76 1,0 0-16,0 0 15,25 46 1,-11-32-16,-11-28 16</inkml:trace>
  <inkml:trace contextRef="#ctx0" brushRef="#br0" timeOffset="-47112.31">6631 13879 0,'0'0'15,"0"0"1,0 0-16,21 6 16,11 6-16,-1 5 15,-13 8 1,-13-1-16,-11 3 16,-9 4-1,-3-6-15,0-7 16,5-3-1,6-1-15,13-5 16,6-6 0,18 0-16,5-7 15,10-4 1,8-4 0,-8-6-16,-7-6 0</inkml:trace>
  <inkml:trace contextRef="#ctx0" brushRef="#br0" timeOffset="-46909.23">7010 13798 0,'0'0'0,"0"0"16,24 0-16,23 0 15,23 0 1,0-2-16,-4-18 16</inkml:trace>
  <inkml:trace contextRef="#ctx0" brushRef="#br0" timeOffset="-46643.57">7832 13467 0,'0'0'16,"0"0"-1,0 0-15,0 0 16,0 0 0,-21 21-16,-12 14 15,-17 24 1,-12 23-16,-4 13 15,16-7-15,5-6 16,14-10 0,31-72-16,-28 49 15,5-35 1</inkml:trace>
  <inkml:trace contextRef="#ctx0" brushRef="#br0" timeOffset="-46346.87">7457 13522 0,'0'0'0,"0"0"15,0 0-15,0 0 16,0 0 0,17 15-16,8 14 15,13 20 1,-2 11-16,0 8 15,2 14 1,-9 2-16,-6-6 16,-23-78-1,12 68 1,-12-68-16,0 0 16,7 41-16,-7-22 15</inkml:trace>
  <inkml:trace contextRef="#ctx0" brushRef="#br0" timeOffset="-46175.03">7975 13887 0,'0'0'0,"0"0"15,0 27-15,0 27 16,0 30-1,0 19-15,0-103 16,0 103 0</inkml:trace>
  <inkml:trace contextRef="#ctx0" brushRef="#br0" timeOffset="-46003.08">8362 14251 0,'0'0'0,"0"0"15,0 0-15,0 0 16</inkml:trace>
  <inkml:trace contextRef="#ctx0" brushRef="#br0" timeOffset="-36942.83">8575 13700 0,'0'0'16,"0"0"-16,0 0 15,0 0-15,0 0 16,0 0 0,0 0-16,24 0 15,19 0 1,24 0-16,-7 0 16,-6 6-1,-16-3-15,-15-1 16,-20-7-1</inkml:trace>
  <inkml:trace contextRef="#ctx0" brushRef="#br0" timeOffset="-36661.65">8524 13880 0,'0'0'0,"0"0"15,0 0-15,0 0 16,0 0 0,0 0-16,25 0 15,23 0 1,26 0-16,7 0 15,-3 0 1,-78 0-16,77 0 16</inkml:trace>
  <inkml:trace contextRef="#ctx0" brushRef="#br0" timeOffset="-31619.94">9764 13004 0,'0'0'15,"0"0"-15,0 0 0,0-16 16,-8-9 0,-7 15-1,-6 32-15,-6 20 16,-8 23-16,-13 41 15,-11 35 1,4 18-16,11-7 16,21-33-1,8-22-15,13-21 16,7-18-16,-5-58 16,12 38-1,5-14-15,6-12 16,2-14-1,5-16-15,1-13 16,10-21 0,-41 52-16,0 0 15,0 0 1,36-49-16,-16 16 16,-12 25-1,-12 17-15,-3 14 16,-1 3-1,8-26-15,0 0 16,-2 26 0,6-6-16,11-11 15,6-12 1,5-8-16,-4-9 16,-22 20-16,23-34 15,-7-14 1,-11 2-16,-12 6 15,-14 12 1,-2 12-16,-4 11 16,27 5-1,0 0-15,-30 7 16</inkml:trace>
  <inkml:trace contextRef="#ctx0" brushRef="#br0" timeOffset="-31010.76">10104 13772 0,'-2'-6'0,"0"2"16,-4 0-16,-1-11 16,-12-1-1,-8 5-15,-8 16 16,0 4-1,-3 15-15,-4 9 16,42-33 0,-34 45-16,12 6 15,13-5 1,11-12-16,12-20 16,11-14-1,8-9-15,3-11 16,8-12-1,-6-5-15,-5 0 16,-5 6 0,-11 11-16,-9 8 15,-8 12 1,-13 3-16,1 8 16,-9 17-1,4 7-15,-2 25 16,7 8-16,2 7 15,3 30 1,6 15-16,-2-6 16,-3-19-1,-6-22-15,-4-15 16,-3-20 0,-11-11-16,-5-9 15,-12-14 1,-4-11-16,1-15 15,6-16 1,10-14-16,13-8 16,17-4-1,16-1-15</inkml:trace>
  <inkml:trace contextRef="#ctx0" brushRef="#br0" timeOffset="-30542.16">10389 14129 0,'0'0'0,"0"0"15,0 0 1,0 0-16,-2-14 16,-11-5-1,-10-1-15,-4 19 16,0 12-1,-3 7-15,-4 11 16,-2 9 0,7 0-16,9-6 15,13-11 1,5-3-16,11-7 16,6-11-1,8-8-15,5-13 16,2-3-1,2-5-15,-6 0 16,-8 3 0,-5 5-16,-3 8 15,-6 11-15,-4 9 16,-2 5 0,-2 10-1,0 5-15,6 1 16,8 1-16,11-5 15,4-7 1,12-14-16</inkml:trace>
  <inkml:trace contextRef="#ctx0" brushRef="#br0" timeOffset="-30042.28">11141 13442 0,'0'0'0,"-17"15"16,-9 7-16,-19 16 16,-9 18-1,-24 24 1,-11 18-16,4-2 15,18-14-15,24-19 16,43-63 0,-31 36-16,15-34 15,8-19 1,6-17-16,2-13 16,6-17-1,-6 64-15,9-67 16,-9 67-1,0 0-15,0 0 16,16-56 0,3 20-16,6 27 15,-4 20 1,2 18-16,6 22 16,-2 8-1,-2 0-15,0-3 16,-25-56-1,24 43-15,2-23 16</inkml:trace>
  <inkml:trace contextRef="#ctx0" brushRef="#br0" timeOffset="-29851.67">11078 13842 0,'0'0'0,"0"0"31,0 21-31,0 21 16,4 23-1,-2 4-15,5 2 16,-7-71 0,7 54-16,-1-30 15</inkml:trace>
  <inkml:trace contextRef="#ctx0" brushRef="#br0" timeOffset="-29632.91">11238 13879 0,'0'0'0,"0"0"16,23-10-16,17-5 15,22 0-15,10 8 16,-1 4 0,-71 3-16,70-11 15</inkml:trace>
  <inkml:trace contextRef="#ctx0" brushRef="#br0" timeOffset="-29429.89">11409 13619 0,'0'0'0,"0"0"16,0 0-16,0 29 16,0 29-1,0 34-15,-5 13 16,1-4-1,4-101-15,-5 92 16</inkml:trace>
  <inkml:trace contextRef="#ctx0" brushRef="#br0" timeOffset="-28914.33">11908 13459 0,'0'0'0,"0"0"0,19-9 16,6-5 0,13 6-16,1 10 15,0 15 1,-11 15-16,-12 6 15,-13 4 1,-17 3-16,-13-1 16,-10 1-1,37-45-15,0 0 16,0 0 0,-39 37-1,10-13-15,18-16 0,16-8 16,13 0-1,8 0 1,6 7-16,-32-7 16,33 20-1,-1 16-15,-15 8 16,-17 6-16,-15-1 16,-12-1-1,-9 0-15,-3-7 16,-2-9-1,41-32-15,-38 21 16,7-21 0,12-14-16</inkml:trace>
  <inkml:trace contextRef="#ctx0" brushRef="#br0" timeOffset="-28523.8">12435 13832 0,'0'0'15,"0"0"-15,0 0 16,0 0 0,22 0-16,20-10 15,15-1 1,-7 1-16,2 7 15,-3 3 1,-4 7-16,-11-7 16,-15-2-16</inkml:trace>
  <inkml:trace contextRef="#ctx0" brushRef="#br0" timeOffset="-26815.22">13178 13619 0,'0'0'0,"0"0"16,0 0-16,21-8 16,12-1-1,9 4-15,3 5 16,0 14 0,-9 4-16,-9 8 15,-18-1-15,-18-1 16,-15 2-1,-15 6 1,-17 11-16,-3-3 16,59-40-16,0 0 15,-46 31 1,17-4-16,25-9 16,21-10-1,22-3-15,17-3 16,6-4-1,1-9-15</inkml:trace>
  <inkml:trace contextRef="#ctx0" brushRef="#br0" timeOffset="-26159.23">14013 13001 0,'0'0'0,"0"0"16,-14 28-16,-11 23 15,-17 33 1,-10 37-16,-7 27 15,11 1 1,17-13-16,12-20 16,15-29-1,4-87-15,7 56 16,9-32 0,4-19-16,2-21 15,7-13 1,9-18-16,-38 47 15,0 0-15,0 0 16,31-46 0,-6 7-16,-9 21 15,-16 18 1,2 7-16,-2 14 16,0-21-1,3 24-15,5 0 16,12-2-1,5-10-15,9-6 16,1-12 0,-35 6-16,36-16 15,-3-13 1,-14 0-16,-17 3 16,-15 1-1,-10 3-15,-10 7 16,-8 7-16,41 8 15,0 0 1,-52-11-16</inkml:trace>
  <inkml:trace contextRef="#ctx0" brushRef="#br0" timeOffset="-25548.48">14440 13727 0,'0'0'0,"0"0"16,-2-14-1,-11-10-15,-4-7 16,-3 19-16,-6 17 16,2 8-1,0 12-15,-3 13 16,0 14-1,3 1-15,24-53 16,-17 55 0,17-55-16,-8 47 15,12-11 1,10-22-16,6-14 16,9-16-1,2-9-15,4-13 16,-7 2-1,-6 1-15,-3 6 16,-13 9 0,-2 11-16,-8 7 15,-2 13 1,-6 12-16,1 11 16,-2 14-16,2 20 15,-1 13 1,4 24-1,-6 21-15,-2-2 16,-4-15-16,-4-33 16,-6-13-1,3-26-15,-2-3 16,-9-11 0,-6-12-16,-10-16 15,-4-17 1,4-25-16,13-11 15,14-7-15</inkml:trace>
  <inkml:trace contextRef="#ctx0" brushRef="#br0" timeOffset="-25064.35">14564 14164 0,'0'0'0,"0"0"15,14-1-15,5-13 16,-1-4 0,-11 0-1,-7 1-15,-7 7 16,-11 5-16,-4 10 16,-7 5-1,-2 9-15,0 3 16,-3 9-1,9 5-15,8-4 16,12-10 0,8-10-16,10-2 15,8-12 1,6-6-16,6-8 16,1-9-1,1-7-15,-7 1 16,-3 9-1,-9 7-15,-6 4 16,-6 11-16,-4 7 16,-4 10-1,-2 7-15,2 3 16,4 4 0,10-1-16,4-6 15,13-11 1,13-15-16,14-22 15</inkml:trace>
  <inkml:trace contextRef="#ctx0" brushRef="#br0" timeOffset="-24783.17">15368 13436 0,'0'0'0,"0"0"16,0 0 0,-15 11-16,-16 14 15,-23 17 1,-4 15-16,-18 20 16,-2 18-1,13-4-15,16-16 16,49-75-1,-29 49-15,15-32 16,8-27 0</inkml:trace>
  <inkml:trace contextRef="#ctx0" brushRef="#br0" timeOffset="-24564.46">14895 13504 0,'0'0'16,"0"0"-16,4 13 16,4 21-1,13 19-15,11 7 16,3 5 0,10 17-16,6 4 15,-1-6 1,-10-23-16,-13-27 15</inkml:trace>
  <inkml:trace contextRef="#ctx0" brushRef="#br0" timeOffset="-24345.77">15514 13772 0,'0'0'0,"0"0"15,0 33 1,0 31-16,0 32 16,0 30-1,0 5-15</inkml:trace>
  <inkml:trace contextRef="#ctx0" brushRef="#br0" timeOffset="-22955.88">16089 13508 0,'0'0'16,"0"0"-16,0 0 15,0 0 1,0 0 0,0 0-16,0 0 15,0 0 1,25 0-16,25 0 16,24 2-16,14 5 15,-88-7 1,98 5-16</inkml:trace>
  <inkml:trace contextRef="#ctx0" brushRef="#br0" timeOffset="-22742.16">16122 13793 0,'0'0'15,"0"0"1,0 0-16,27 0 16,29 5-1,31-2-15,20 1 16,-2-8 0</inkml:trace>
  <inkml:trace contextRef="#ctx0" brushRef="#br0" timeOffset="-22412">16951 13058 0,'0'0'0,"0"0"16,0 22-16,-7 31 15,-1 32 1,1 38-16,0 7 16,5 10-1,0 3-15,2 3 16,0 18-1,0-24-15,0-140 16,0 103 0</inkml:trace>
  <inkml:trace contextRef="#ctx0" brushRef="#br0" timeOffset="-22146.38">17327 13307 0,'0'0'0,"0"31"16,-10 25-16,-1 41 15,-1 24 1,1 2-16,7-11 16,4-112-1,4 103-15</inkml:trace>
  <inkml:trace contextRef="#ctx0" brushRef="#br0" timeOffset="-21646.53">17327 13442 0,'0'0'0,"0"0"16,0 0-1,13-2-15,12-5 16,10 2-1,1 10 1,-9 19-16,-18 7 16,-12 4-16,-9-4 15,-11 1 1,-11 4-16,1-7 16,4-9-1,6-9-15,10-9 16,11-6-1,13-7-15,18 2 16,8 0 0,18 6-16,-4 10 15,-51-7 1,43 20-16,-19 11 16,-24 3-1,-17-5-15,-14 3 16,-14 1-1,45-33-15,-47 20 16,10-16-16,18-12 16</inkml:trace>
  <inkml:trace contextRef="#ctx0" brushRef="#br0" timeOffset="-21381">18020 13517 0,'0'0'0,"0"0"15,0 0-15,-18-9 16,-13-3 0,-11 7-16,-8 10 15,3 16 1,2 13-16,11 8 15,12 9-15,18 1 16,22-5 0,22-11-16,18-14 15,11-20 1,7-18 0</inkml:trace>
  <inkml:trace contextRef="#ctx0" brushRef="#br0" timeOffset="-21115.31">18400 12995 0,'0'0'16,"0"0"-1,0 0-15,0 0 16,4 19-16,-2 31 15,2 36 1,4 44-16,-2 20 16,3 46-1,7 17-15,2-10 16,1-25 0,2-24-16</inkml:trace>
  <inkml:trace contextRef="#ctx0" brushRef="#br0" timeOffset="-19308.52">3201 15770 0,'0'0'0,"0"0"15,5 21 1,-3 12-16,4 8 0,-12-26 15</inkml:trace>
  <inkml:trace contextRef="#ctx0" brushRef="#br0" timeOffset="-19074.2">2666 15780 0,'0'0'0,"0"0"16,0 0-16,0 0 15,0 0 1,-3 24-16,-3 17 16,-6 23-1,9-12-15,-3-19 16</inkml:trace>
  <inkml:trace contextRef="#ctx0" brushRef="#br0" timeOffset="-18871.12">3166 15950 0,'0'0'0,"0"0"16,3 19-16,4 22 16,7 22-1,7-13-15,3-16 16</inkml:trace>
  <inkml:trace contextRef="#ctx0" brushRef="#br0" timeOffset="-18307.71">3863 15557 0,'0'0'16,"0"0"-1,18-14-15,9-6 16,11 1-16,6 11 16,4 14-1,-7 8-15,-8 18 16,-16 6 0,-17 9-16,-18 1 15,-16 1 1,-8 1-1,-3-8-15,45-42 16,0 0-16,0 0 16,-40 29-1,16-13-15,20-9 16,17-4 0,14 0-16,6 4 15,7 2 1,4 8-16,-7 7 15,-15 5 1,-15 3-16,-19 7 16,-17 7-1,-8-1-15,-7-10 16,44-35 0,-45 32-16,7-16 15,12-19-15,17-14 16,10-15-1</inkml:trace>
  <inkml:trace contextRef="#ctx0" brushRef="#br0" timeOffset="-18104.59">4364 15816 0,'0'0'16,"0"0"-1,0 0-15,0 0 16,0 0 0,27 0-16,23-5 15,30 0 1,12 3-16,-12-4 16,-11-10-16</inkml:trace>
  <inkml:trace contextRef="#ctx0" brushRef="#br0" timeOffset="-17432.91">5277 15191 0,'0'0'0,"-15"27"16,-5 8-1,-10 32-15,-14 26 16,-3 27 0,9 4-16,11-1 15,13-16 1,9-23-16,5-84 15,6 66-15,6-30 16,3-23 0,3-12-16,8-11 15,3-13 1,-29 23-16,36-27 16,-36 27-1,0 0-15,0 0 16,36-19-1,-36 19-15,35-6 16,-14 19 0,-6 9-16,2-1 15,-17-21 1,19 17-16,2-9 16,6-5-1,2-11 1,0-7-16,-2-7 15,-6-4-15,-21 26 16,14-34-16,-14-2 16,-12 4-1,-10 10-15,-6 7 16,-6 8 0,4 5-16,30 2 15,-30-2 1,5-8-16</inkml:trace>
  <inkml:trace contextRef="#ctx0" brushRef="#br0" timeOffset="-16776.82">5777 15806 0,'0'0'15,"0"0"-15,0 0 16,-3-8 0,-13-8-16,-6 4 15,-5 11 1,-2 12 0,0 9-16,-2 13 15,-3 17-15,34-50 16,-27 51-1,27-51-15,-17 52 16,12-13 0,14-10-16,6-18 15,6-9 1,4-8-16,-3-14 16,0-6-1,-1-6-15,-7 3 16,1 2-16,-7 5 15,1 4 1,-4 7-16,-1 6 16,-4 10-1,-2 10-15,-3 17 16,-2 11 0,-1 18-16,-2 6 15,-3 5 1,3 4-16,-7 20 15,3-1 1,-7-16-16,7-25 16,14-54-1,-21 34-15,-5-7 16,-2-10 0,-4-12-16,-3-9 15,-4-15 1,-3-15-16,4-9 15,9-3 1,12-6-16,6 5 16,17 7-16</inkml:trace>
  <inkml:trace contextRef="#ctx0" brushRef="#br0" timeOffset="-16230.04">5990 16218 0,'0'-3'0,"0"1"16,0-3-16,0 3 16,-2-5-1,-15-1-15,-10-2 16,-8 8-1,-4 14-15,1 19 16,2 4 0,10 1-16,26-36 15,0 0 1,-19 34-16,13-5 16,8-13-16,9-13 15,8-5 1,3-10-16,2-3 15,3-2 1,-1-5-16,-3-2 16,-2 5-1,-3 4 1,-8 1-16,1 5 16,-6 6-16,0 11 15,-5 5 1,2 7-16,0 7 15,5 2 1,3-3-16,7-3 16,6-7-1,0-14-15,6-14 16,2-12-16</inkml:trace>
  <inkml:trace contextRef="#ctx0" brushRef="#br0" timeOffset="-15933.27">6733 15557 0,'0'0'15,"0"0"-15,0 0 16,-16 20-1,-14 14-15,-20 21 16,-12 20 0,-6 13-1,11-8-15,7-8 16,50-72-16,0 0 16,-36 50-1,14-27-15,8-27 16,9-19-16</inkml:trace>
  <inkml:trace contextRef="#ctx0" brushRef="#br0" timeOffset="-15683.32">6393 15538 0,'0'0'0,"0"0"15,0 0 1,0 0-16,14 24 15,8 18 1,14 23-16,5 17 16,-1 5-1,-5-7-15,-6-8 16,-5-9 0,-6-22-16,-18-41 15,16 22 1,-3-22-16,1-17 15</inkml:trace>
  <inkml:trace contextRef="#ctx0" brushRef="#br0" timeOffset="-15480.25">6886 15833 0,'0'0'0,"0"0"15,0 0-15,3 20 16,0 23-1,1 17-15,0 5 16,-4-65 0,0 0-16,0 56 15,2-21 1</inkml:trace>
  <inkml:trace contextRef="#ctx0" brushRef="#br0" timeOffset="-15230.21">7225 15611 0,'0'0'0,"0"0"15,0 0-15,20 0 16,24-7-1,25-3-15,3 6 16,-3 4 0,-69 0-16,63 1 15,-4-1-15</inkml:trace>
  <inkml:trace contextRef="#ctx0" brushRef="#br0" timeOffset="-15074.09">7368 15833 0,'0'0'15,"22"-4"-15,20-3 16,27-2 0,15 5-16,14-1 15,-6 3-15</inkml:trace>
  <inkml:trace contextRef="#ctx0" brushRef="#br0" timeOffset="-14761.64">8691 15307 0,'0'0'16,"0"0"-1,0 0-15,-18 18 16,-13 11-16,-21 26 16,-20 23-1,-4 14-15,3 1 16,10 8-1,12-3-15,51-98 16,0 0 0,-35 74-16,8-36 15</inkml:trace>
  <inkml:trace contextRef="#ctx0" brushRef="#br0" timeOffset="-14496.11">8218 15387 0,'0'0'0,"0"0"15,0 0-15,0 0 16,12 31 0,9 18-16,13 27 15,7 18 1,8 6-16,-4-11 15,-2-9 1,-7-15-16,-4-20 16,-11-30-16</inkml:trace>
  <inkml:trace contextRef="#ctx0" brushRef="#br0" timeOffset="-14168">8691 15764 0,'0'0'0,"0"0"16,0 0-16,20-2 15,17-4 1,15 1-16,-8 13 16,-17 17-1,-20 4-15,-9 0 16,-13 5-1,-6-5-15,-6-5 16,0-6 0,8-4-16,2 1 15,13-4 1,14-3-16,11-8 16,15 3-1,8-3-15,11-4 16,-4-9-1,-6-2-15</inkml:trace>
  <inkml:trace contextRef="#ctx0" brushRef="#br0" timeOffset="-13964.92">9102 15700 0,'0'0'15,"0"0"1,0 0-16,27-2 16,24-5-1,30-5-15,14 5 16,-7-8 0,-17-8-16</inkml:trace>
  <inkml:trace contextRef="#ctx0" brushRef="#br0" timeOffset="-13668.07">10085 15253 0,'0'0'15,"0"0"-15,-13 16 16,-16 13 0,-14 18-16,-6 8 15,-11 25 1,-3 17-16,8-4 16,13-7-1,42-86-15,-31 66 16,3-26-16</inkml:trace>
  <inkml:trace contextRef="#ctx0" brushRef="#br0" timeOffset="-13449.39">9674 15325 0,'0'0'0,"0"0"15,0 0 1,0 0-16,13 17 16,10 17-1,13 24-15,3 17 16,9 31 0,1 14-16,-3-5 15,-46-115-15,50 100 16</inkml:trace>
  <inkml:trace contextRef="#ctx0" brushRef="#br0" timeOffset="-13230.67">10226 15798 0,'0'0'0,"0"0"16,4 24 0,-1 30-16,1 33 15,6 13 1,4-13-16</inkml:trace>
  <inkml:trace contextRef="#ctx0" brushRef="#br0" timeOffset="-12807.14">11395 15512 0,'0'0'0,"0"29"0,0 13 16,0 27 0,-7 3-16,-1 8 15,8-80 1,-7 90-16</inkml:trace>
  <inkml:trace contextRef="#ctx0" brushRef="#br0" timeOffset="-12354.17">11149 15387 0,'25'-16'0,"9"-8"16,17-5 0,5 9-16,13 13 15,7 19 1,22 32-16,1 32 16,-19 14-1,-25 17-15,-32 3 16,-25-4-1,-25-10-15,-18-18 16,-10-15-16,-6-17 16,-8-8-1,-3-16-15,1-13 16,13-20 0,1-16-16,2-24 15,-10-33 1,-2-22-16,19-3 15,22 4 1,19 18-16,14 16 16,11 24-1,9 14-15,7 8 16,8 5 0</inkml:trace>
  <inkml:trace contextRef="#ctx0" brushRef="#br0" timeOffset="4575.01">21726 13501 0,'0'0'0,"0"0"15,0 0-15,0 0 16,0 0-16,0 0 16,0 0-1,0 0-15,0 0 16,0 0-1,0 0-15,10 0 16,9 0 0,4 0-16,-4 0 15,-3 0 1,-1 0-16,-1 0 16,2 0-1,-4 0-15,0-2 16,-1 4-1,3-2-15,-2 0 16,5 0 0,0-5-16,1 3 15,-3 1 1,4 1-16,-19 0 16,19 1-1,-19-1-15,20 0 16,-20 0-16,28 0 15,-28 0 1,31 0-16,-31 0 16,35-1-1,-35 1-15,39-5 16,5 3 0,-44 2-16,46-3 15,-46 3 1,42-2-16,-1 0 15,-2 2 1,-39 0-16,39-3 16,-39 3-1,37 0-15,-37 0 16,42 3 0,3-3-16,-45 0 15,40 0 1,1-3-16,-3 2 15,-2-2 1,-36 3-16,29 3 16,2-6-1,3 6-15,-3-6 16,-3 6-16,3-7 16,-1 0-1,-30 4 1,29-2-16,2 2 15,-31 0-15,32 0 16,1-3 0,0 3-16,1 0 15,-3 0 1,0-3-16,-31 3 16,35 0-1,-4-2-15,1 0 16,-32 2-1,33 0-15,-33 0 16,35 2 0,-35-2-16,38-2 15,9-1 1,-47 3-16,45-2 16,-45 2-1,43 0-15,-43 0 16,44-3-1,2 3-15,-5 0 16,-1 0 0,-4 3-16,-7-3 15,2 2 1,-31-2-16,35 0 16,2 3-1,-37-3-15,46 2 16,0-2-16,0 0 15,-3 2 1,-2-2-16,-2-2 16,0 2-1,-1 0 1,1 0-16,-1-2 16,1 2-16,-1 4 15,2-1 1,-2-3-16,2 3 15,0-3 1,2 2-16,-1-4 16,3-1-1,1 3-15,2-5 16,0 5 0,3-2-16,0 2 15,3-3 1,-2 1-16,5-1 15,-1 3-15,3-1 16,0-3 0,1-2-16,4 3 15,-1-2 1,3 0 0,-1 0-16,4 5 15,-4 3-15,-3 2 16,-61-5-1,62 0-15</inkml:trace>
  <inkml:trace contextRef="#ctx0" brushRef="#br0" timeOffset="6157.55">21542 14758 0,'0'0'16,"0"0"-16,0 0 16,0 0-16,0 0 15,0 0 1,0 0 0,0 0-16,0 0 15,0 0-15,0 0 16,14 0-1,10 0-15,11 0 16,-3 0 0,-3 0-16,0 0 15,2 1 1,-1 2-16,-1-3 16,-5-3-1,-1 3-15,3 0 16,5 3-1,1-3-15,4 0 16,0 0-16,3-3 16,6 2-1,0-2-15,-3 2 16,1-2 0,0 3-16,1 0 15,0 0 1,2 0-16,-4-2 15,3 2 1,-3-2-16,3 2 16,0 0-1,-4 0-15,5-5 16,-4 2 0,1 0-1,-1 0-15,0 3 16,1-1-16,-1 1 15,2-6 1,0 5-16,-2 1 16,0-5-16,3 3 15,-2-3 1,1-1-16,2 2 16,-4-1-1,3 0-15,-1-2 16,-2-3-1,3 3 1,-1 0-16,4 0 16,-4-1-16,2 1 15,-2 3 1,-1 1-16,0-2 16,1 3-1,-2-3-15,0 5 16,2-1-1,-3-3-15,2 4 16,-1 4 0,1-4-16,0 1 15,-2-1 1,2 3-16,0 1 16,-3-2-1,3 5-15,-4-2 16,4 0-1,0 1-15,1-6 16,1-3 0,0 3-16,2 0 15,0 0 1,0 0-16,1-3 16,4 0-1,2 1-15,1 0 16,2-1-1,1 2-15,2 1 16,0 0 0,3-3-16,4 0 15,4-1-15,3-2 16,22-7 0,9-11-16</inkml:trace>
  <inkml:trace contextRef="#ctx0" brushRef="#br0" timeOffset="15623.35">28501 11174 0,'0'0'0,"0"0"15,0 0 1,0 0-16,0 0 16,0 0-1,0 0-15,0 0 16,-8 0-16,1 0 15,-9 23 1,6 11-16,-8 17 16,-1 4-1,5 11-15,-3 7 16,6-6 0,5-1-16,1-8 15,5-58 1,5 52-16,-5-52 15,11 44 1,6-15-16,3-20 16,3-12-1,4-12-15,1-5 16,0-4 0,-28 24-16,27-29 15,-27 29 1,0 0-16,0 0 15,27-30 1,-3 14-16,-10 16 16,-2 12-16,-2 5 15,3 6 1,-3 4 0,-10-27-16,19 20 15,1-3-15,2-3 16,1-7-1,-23-7-15,20-4 16,-20 4 0,20-14-16,-7-6 15,-13 20 1,6-24-16,-6 24 16,-8-25-1,8 25-15,-20-27 16,-9 7-1,-2 8-15,31 12 16,-27 4 0,27-4-16,0 0 15,0 0-15,-22 12 16</inkml:trace>
  <inkml:trace contextRef="#ctx0" brushRef="#br0" timeOffset="16295.13">29128 11621 0,'0'0'0,"0"0"16,0 0-16,0-15 15,-5-11 1,-1-11-16,-4 12 15,-3 7 1,0 11-16,-6 7 16,3 7-1,-7 7 1,0 6-16,2 4 16,0 4-16,4 3 15,7-2 1,8-6-16,6-2 15,10-6 1,5-8-16,8-9 16,3-8-16,-1-6 15,0-4 1,-3-1 0,-3-4-16,-5 3 15,-2 1 1,-6 8-16,-3 2 15,-5 6-15,-2 9 16,-4 8 0,-3 12-16,-1 8 15,-2 5 1,-1 13-16,7 8 16,1 9-1,6 4-15,-3-1 16,0-2-1,0 2-15,0-1 16,-5-6 0,-4-6-16,-1-5 15,-8-12 1,-5-6-16,-1-10 16,-3-10-1,-3-8-15,-7-11 16,-13-8-16</inkml:trace>
  <inkml:trace contextRef="#ctx0" brushRef="#br0" timeOffset="18598.74">29467 12138 0,'0'0'15,"0"0"-15,0 0 16,0 0-16,-2-2 16,-11-18-16,-3-3 15,3 3 1,1 5-16,-1 5 16,-2 1-1,-6 5-15,-1 6 16,0 7-1,-1 4-15,0 3 16,2 5 0,3 3-16,5 5 15,0 0 1,9 0-16,4-1 16,2-4-1,8 2-15,-1-6 16,2-9-16,3-8 15,-1-10 1,-1-9-16,5-7 16,-2 4-1,3-3-15,-2-5 16,-2 0 0,-4 4-16,-1 4 15,-1-3 1,-4-1-16,-4 3 15,0 7 1,2 9-16,-2 1 16,0 6-1,-2 1-15,-2 6 16,1 7 0,-2 2-16,0 3 15,1-1 1,4 5-16,4 2 15,6 3 1,-1-6-16,2-9 16,2-2-1,1 0-15,1-3 16,-1-7 0,-1-1-16,-2 0 15,4 0-15,-7-3 16,0-3-1,0 3-15,-6-3 16,-2-4 0</inkml:trace>
  <inkml:trace contextRef="#ctx0" brushRef="#br0" timeOffset="18973.62">29907 11560 0,'-14'9'0,"-18"4"16,1 14-16,-6 18 15,-2 15 1,-2 6-16,-8 20 16,1 10-16,8-21 15,40-75 1,0 0-16,0 0 15,-26 38 1,10-40-16,8-23 16</inkml:trace>
  <inkml:trace contextRef="#ctx0" brushRef="#br0" timeOffset="19301.65">29538 11754 0,'0'-3'16,"0"0"-16,0 0 15,0 1 1,0-14-16,-4-1 16,0-10-1,6 13-15,7 7 16,7 14 0,3 4-1,6 17-15,-2 0 16,4 10-16,5 9 15,-4 0 1,-3 3-16,-5-2 16,-20-48-16,17 47 15,-17-47 1,0 0-16,14 38 16,-2-16-1</inkml:trace>
  <inkml:trace contextRef="#ctx0" brushRef="#br0" timeOffset="19473.53">29961 11886 0,'0'0'15,"0"0"-15,0 29 16,0 24-1,5 18-15,-3-8 16,2-11-16</inkml:trace>
  <inkml:trace contextRef="#ctx0" brushRef="#br0" timeOffset="19739.08">30051 11787 0,'0'0'0,"0"0"16,0 0 0,0 0-16,24 5 15,18-3 1,23 5-16,-3 0 15,-62-7 1,59 2-16,-10-15 16</inkml:trace>
  <inkml:trace contextRef="#ctx0" brushRef="#br0" timeOffset="19973.39">30176 11650 0,'0'0'0,"0"0"15,0 0 1,0 19-16,-5 20 16,1 29-1,2 16-15,0 22 16,0-8-1,2-8 1</inkml:trace>
  <inkml:trace contextRef="#ctx0" brushRef="#br0" timeOffset="20504.43">30605 11529 0,'4'0'0,"3"0"16,1 7-16,-2 8 15,-2 20 1,-10 19-16,-15 6 16,-8-9-1,-7-8-15,36-43 16,-38 36 0,5-11-16,33-25 15,-25 8 1,17-16-16,12-8 15,9-2 1,7 2-16,5 5 16,2 4-1,0 7-15,-1 7 16,-3 9 0,-23-16-16,21 24 15,-11 10-15,-8 2 16,-6 7-1,-12 6-15,-2-6 16,-2-2 0,3-5-16,0-14 15,5-20 1</inkml:trace>
  <inkml:trace contextRef="#ctx0" brushRef="#br0" timeOffset="21230.56">30785 11679 0,'0'0'16,"0"0"-1,21-3-15,17-4 16,22-3-1,3 5-15,-4-2 16,-59 7 0,53-1-16,-53 1 15,40 0-15</inkml:trace>
  <inkml:trace contextRef="#ctx0" brushRef="#br0" timeOffset="21433.63">30808 11808 0,'0'0'15,"0"0"-15,5 0 16,9 0 0,17 0-16,18-5 15,13 3 1,10 4-16,1 7 15</inkml:trace>
  <inkml:trace contextRef="#ctx0" brushRef="#br0" timeOffset="23073.86">31443 11575 0,'0'0'0,"0"0"16,0 0 0,15-13-16,10-6 15,6 6 1,-1 12-16,-3 12 15,-5 4 1,-7 5-16,-10 9 16,-14 7-1,-14 11-15,-17 14 16,-20 14 0,-3-3-16,1-15 15,62-57 1,0 0-16,0 0 15,-45 44-15,23-30 16,20-9 0,13-5-16,9-2 15,13-3 1,7-6-16,12 0 16,-2 4-1,-2 4-15,-6 5 16,-7-4-1,-35 2-15,24-10 16</inkml:trace>
  <inkml:trace contextRef="#ctx0" brushRef="#br0" timeOffset="23776.89">31979 11085 0,'0'0'0,"0"0"16,0 0 0,0 0-16,-12 25 15,-16 16 1,-9 43-16,-11 33 15,-2 33 1,6-14 0,20-16-16,24-120 15,0 0-15,-8 102 16,8-102 0,11 77-16,6-36 15,6-30 1,-3-22-16,-1-12 15,2-11 1,-21 34-16,22-46 16,-22 46-16,0 0 15,20-32 1,-20 32 0,13-11-16,-13 11 15,12 8-15,2 20 16,1 1-1,-15-29-15,18 33 16,8 8 0,3-11-16,3-12 15,-32-18 1,24-4-16,-24 4 16,23-22-1,-23 22-15,13-33 16,-13 33-1,-3-39-15,-14 4 16,-10 9 0,4 16-16,-1 3 15,24 7 1,-22 0-16,9-3 16,9 3-1</inkml:trace>
  <inkml:trace contextRef="#ctx0" brushRef="#br0" timeOffset="24386.14">32428 11792 0,'0'0'0,"0"0"16,0 0 0,-8-16-16,-5-6 15,-8-3 1,-2 10-16,-3 9 15,-5 6 1,-5 10-16,-2 11 16,-3 14-1,6 10-15,5-4 16,12 0 0,5-7-16,11-7 15,4-5 1,6-10-16,5-11 15,2-12 1,7-7-16,4-3 16,-1-8-1,-7 0-15,1 0 16,-3 8 0,-5 3-16,-4 7 15,-5 11 1,-2 9-16,-2 15 15,-3 9-15,0 14 16,3 14 0,2 10-16,0-71 15,5 81 1,0 33-16,-1 11 16,-8-13-1,-12-28-15,-6-22 16,-3-24-1,-4-11-15,-7-9 16,-1-12 0,1-10-16,4-12 15,10-8 1,4-10-16,4-5 16,7-2-16</inkml:trace>
  <inkml:trace contextRef="#ctx0" brushRef="#br0" timeOffset="24885.94">32520 12017 0,'0'0'0,"0"0"0,0 0 15,0 0 1,0 0-16,-15 8 15,-16 4 1,-9 15-16,3 9 16,5 7-1,6 3-15,26-46 16,-13 36 0,9-4-16,10-20 15,3-10 1,9-6-16,5-6 15,3-11 1,2-10-16,4-14 16,-3 2-1,-6 6-15,-5 3 16,-5 5-16,-4 11 16,-2 10-1,-1 13 1,4 7-16,-4 10 15,3 6-15,0-1 16,0-3 0,7 3-16,1-3 15,11-6 1,0-16-16,7-10 16</inkml:trace>
  <inkml:trace contextRef="#ctx0" brushRef="#br0" timeOffset="25139.19">33080 11352 0,'0'0'15,"0"0"-15,0 0 16,-15 34-16,-14 14 15,-19 18 1,-15 20-16,-7 20 16,12-1-1,16-20-15,15-44 16,14-34-16,4-26 16</inkml:trace>
  <inkml:trace contextRef="#ctx0" brushRef="#br0" timeOffset="25373.55">32740 11442 0,'0'0'0,"0"0"16,0 0-1,0 0-15,5 21 16,1 30-1,17 17-15,5-3 16,13 2 0,12 16-16,12-8 15,-9-21 1,-16-7-16</inkml:trace>
  <inkml:trace contextRef="#ctx0" brushRef="#br0" timeOffset="25701.54">33132 11754 0,'0'0'0,"0"0"16,0 0-16,0 0 15,0 0 1,0 0-16,21 0 15,12 7 1,10 3-16,-16 9 16,-20 3-1,-14 5-15,-4 0 16,-3-1 0,1 0-16,1-14 15,6 8 1,6 6-16,13-9 15,14-19 1,13-16-16,23 5 16</inkml:trace>
  <inkml:trace contextRef="#ctx0" brushRef="#br0" timeOffset="28457.85">28425 13302 0,'0'0'0,"0"0"15,0 0-15,8 19 16,5 10-16,7 10 15,2 2 1,-9 5-16</inkml:trace>
  <inkml:trace contextRef="#ctx0" brushRef="#br0" timeOffset="28676.55">28202 13680 0,'0'0'0,"0"0"15,-2 20 1,-5 20-16,3 21 16,8-4-1,10-12-15,-3-16 16</inkml:trace>
  <inkml:trace contextRef="#ctx0" brushRef="#br0" timeOffset="28848.38">28696 13655 0,'0'0'0,"0"0"16,0 0-16,7 27 15,7 29 1,8 23-16</inkml:trace>
  <inkml:trace contextRef="#ctx0" brushRef="#br0" timeOffset="40205.11">29092 13200 0,'0'0'0,"0"0"15,0 0 1,0 0-16,23 0 15,12-4 1,12 4-16,-14 12 16,-20 11-1,-7 9-15,-12-1 16,-9 9 0,-12 10-16,-4-1 15,-3-6 1,34-43-16,0 0 15,0 0-15,-31 36 16,7-11 0,13-16-16,11-9 15,2 3 1,11-3-16,11-5 16,1 2-1,5 3-15,-1 8 16,-2 2-1,-4 8-15,-4 9 16,-7 7 0,-10 5-16,-10 14 15,-9 4 1,-8-2-16,-2-2 16,-4-7-1,31-46-15,-29 38 16,7-13-1,6-21-15,7-15 16,0-11-16</inkml:trace>
  <inkml:trace contextRef="#ctx0" brushRef="#br0" timeOffset="40408.16">29534 13442 0,'0'0'16,"0"0"-16,0 0 16,0 0-1,23-2-15,19-5 16,21 2 0,-3 10-16,-9 4 15,-11 4-15</inkml:trace>
  <inkml:trace contextRef="#ctx0" brushRef="#br0" timeOffset="40642.51">29528 13631 0,'0'0'0,"0"0"16,0 0-1,0 0-15,0 0 16,27 0 0,28 0-16,28 0 15,9 0 1,-18-7-16</inkml:trace>
  <inkml:trace contextRef="#ctx0" brushRef="#br0" timeOffset="41267.33">30328 12927 0,'0'0'16,"0"0"-16,0 0 15,-19 16 1,-9 19-16,-13 31 16,-1 43-1,-2 27-15,12 5 16,21-19 0,17-21-1,-6-101 1,21 72-16,10-31 0,1-28 15,-3-16-15,-4-14 16,1-4 0,-2-8-16,-24 29 15,0 0 1,0 0-16,23-38 16,-9 11-1,-6 16-15,-3 11 16,-5 0-1,6 13-15,-6-13 16,14 16 0,-14-16-16,20 10 15,4-7 1,5-11-16,0-8 16,-29 16-1,25-27-15,-8 0 16,-9-6-1,-10 8-15,-14 8 16,-9 5 0,-9 7-16,-3 8 15,-6 11-15,43-14 16,-42 15 0,4 0-16</inkml:trace>
  <inkml:trace contextRef="#ctx0" brushRef="#br0" timeOffset="42700.17">30854 13583 0,'0'0'16,"0"0"-1,0 0 1,-8-8-16,-9-8 16,-2-9-16,7 3 15,-1 1 1,1-8-16,-2 9 16,-3 1-16,-4 10 15,-3 11 1,-3 12-16,-3 8 15,1 9 1,-2 14-16,10 4 16,2 0-1,11-4-15,8-45 16,2 38 0,8-14-16,9-17 15,0-9 1,2-7-1,4-7-15,-3-4 16,-2-6-16,-7-1 16,1 2-1,-8 7-15,1-2 16,-3 9 0,-2 9-16,3 9 15,-2 8-15,-3 8 16,2 8-1,2 11-15,0 14 16,1 9 0,-2 3-16,-1 11 15,-2 21 1,-7 13-16,-4-11 16,-7-17-1,-3-18-15,1-23 16,-5-15-1,-4-11-15,-2-14 16,3-8 0,-1-7-16,0-12 15,2-5 1,0-15-16,4-1 16,12-1-1,9 1-15,9 0 16,6 4-16,5 1 15</inkml:trace>
  <inkml:trace contextRef="#ctx0" brushRef="#br0" timeOffset="43262.54">31061 14066 0,'0'0'16,"0"0"-16,0 0 16,-9-2-1,-7-12-15,-2-10 16,3-1 0,1 3-16,-2 1 15,2 6-15,-5 11 16,-1 11-1,0 8-15,-3 8 16,4 6 0,3 2-16,7 1 15,5 0 1,6-6-16,5-5 16,1-5-1,4-7 1,3-9-16,1-7 15,2-11-15,-3-6 16,3-3 0,-2-2-16,-3 4 15,1 3 1,-5 7-16,-3 3 16,-1 3-1,-3 7-15,3 9 16,-3 6-16,0 7 15,2 2 1,6 1-16,0-2 16,6-9-1,5 5 1,1-17-16,2-21 16</inkml:trace>
  <inkml:trace contextRef="#ctx0" brushRef="#br0" timeOffset="44140.45">31720 12995 0,'0'0'0,"-12"22"16,-11 5 0,-11 16-16,1 7 15,-4 13 1,2 5-16,-7 14 15,1 1-15,5-15 16,7-20 0,29-48-16,-22 10 15,22-10 1,-13-15-16,1-12 16</inkml:trace>
  <inkml:trace contextRef="#ctx0" brushRef="#br0" timeOffset="44343.57">31332 13250 0,'4'-14'15,"3"-1"-15,1-13 16,4 1 0,-4 8-16,-3 9 15,0 15-15,-1 3 16,4 8 0,3 6-1,-1 1-15,3 5 16,8 6-16,10 14 15,2 3 1,-33-51 0,34 54-16,-1 3 15</inkml:trace>
  <inkml:trace contextRef="#ctx0" brushRef="#br0" timeOffset="44749.75">31734 13302 0,'0'0'16,"5"0"-16,1-5 16,2 0-1,13 0-15,7 5 16,9 5-1,-13 5 1,-14 18-16,-13 5 16,-8 1-16,-5-5 15,-7-8 1,2 3-16,3-4 16,2-3-1,7-8-15,4-1 16,12-10-1,9-1-15,9-13 16,11 0 0,6-5-16,-3-3 15,-7-3-15</inkml:trace>
  <inkml:trace contextRef="#ctx0" brushRef="#br0" timeOffset="45134.1">31930 12714 0,'0'0'0,"0"0"31,0 0-31,0 0 16,0 0-1,0 0-15,0 0 16,14 20 0,3 1-16,-3 5 15,-10-4 1,-6 1-16,-4 3 16,-2-3-1,0-5-15,4-3 16,-1-9-1,5 2-15,7-5 16,9-1 0,8-4-16,9 2 15,0-6 1,1 4-16</inkml:trace>
  <inkml:trace contextRef="#ctx0" brushRef="#br0" timeOffset="45701.65">31059 13693 0,'0'0'15,"0"0"-15,0 0 16,6 0 0,-1-4-16,17-1 15,14 3 1,15-9-16,1 2 16,-2 0-16,12 4 15,5-3 1,4-3-1,5 1-15,22 0 16,15-2-16,-8-2 16,-5 2-1,1 2-15,-5 6 16,-5-2 0,-13-4-16,-1-1 15,-11 4 1,-66 7-16,52-1 15,-12 1 1,-11-5-16</inkml:trace>
  <inkml:trace contextRef="#ctx0" brushRef="#br0" timeOffset="46565.83">31708 13801 0,'0'0'0,"0"0"15,-17 7-15,-12 17 16,-15 18 0,5 16-16,-5 9 15,-8 23 1,-1 4-16,10-17 16,10-28-1,33-49-15,-32 20 16</inkml:trace>
  <inkml:trace contextRef="#ctx0" brushRef="#br0" timeOffset="46815.78">31401 13903 0,'0'0'0,"0"0"16,0 0-16,0 0 15,0 0 1,17 4-16,19 15 16,14 10-1,-4 8-15,2 5 16,-4 8 0,-44-50-16,40 41 15,-4-22 1</inkml:trace>
  <inkml:trace contextRef="#ctx0" brushRef="#br0" timeOffset="46987.59">31912 13984 0,'0'0'0,"0"0"16,0 22-1,0 19-15,8 32 16,-2-7 0,3-9-16</inkml:trace>
  <inkml:trace contextRef="#ctx0" brushRef="#br0" timeOffset="48477.56">27941 15063 0,'0'0'0,"0"0"16,0 0-1,0 0-15,0 0 31,20 14-31,11 9 16,12 7 0,-10-1-16</inkml:trace>
  <inkml:trace contextRef="#ctx0" brushRef="#br0" timeOffset="48680.53">27717 15499 0,'0'0'0,"0"0"16,-8 20 0,-5 9-16,3 13 15,8 1 1,4 3-16,4-1 15</inkml:trace>
  <inkml:trace contextRef="#ctx0" brushRef="#br0" timeOffset="48868.05">28171 15611 0,'0'0'0,"0"0"16,7 19 0,4 21-16,11 17 15,0-9 1,1 3-16</inkml:trace>
  <inkml:trace contextRef="#ctx0" brushRef="#br0" timeOffset="49765.03">29094 15641 0,'0'0'0,"0"0"15,0 0-15,-2-18 0,-9-14 16,0-14 0,-3 6-16,0 5 15,-1 3 1,0 7-1,-2 7-15,-2 10 16,-8 8-16,-2 8 16,-4 15-1,-10 17-15,2 14 16,6 8 0,1 10-16,0 23 15,9 9 1,10-9-1,15-25-15,6-24 16,7-15-16,-13-31 16,19 19-1,4-15-15,4-12 16,6-17 0,10-21-16,1-4 15,1-13 1,10-22-16,4-15 15,-12 15-15,-12 14 16,-10 19 0,-11 19-16,-8 17 15,-4 7 1,-2 9-16,-4 9 16,-2 11-1,-4 9-15,2 13 16,-1 16-1,7 0-15,8-1 16,7-9 0,12 0-16,7-13 15,10-6 1,6-13-16,2-12 16</inkml:trace>
  <inkml:trace contextRef="#ctx0" brushRef="#br0" timeOffset="50949.85">29299 14809 0,'0'0'16,"0"0"-16,0 0 16,21 0-1,15 0 1,11 7-16,-18 10 16,-19 15-1,-12 10-15,-9 9 16,-7 0-1,-4-6-15,22-45 16,-25 39 0,25-39-16,0 0 15,0 0-15,-17 26 16,10-8 0,11-5-16,8-5 15,8 0 1,2-2-16,5 4 15,-27-10 1,27 13-16,-5 5 16,-7 6-1,-7 5-15,-10 5 16,-10 3 0,-6 6-16,-5-7 15,23-36 1,0 0-16,-22 25 15,22-25-15,-25 10 16</inkml:trace>
  <inkml:trace contextRef="#ctx0" brushRef="#br0" timeOffset="51309.25">29738 15499 0,'0'0'0,"0"0"16,0 0 0,0 0-16,24 0 15,25 0 1,20-7-16,-4-2 16,-2 2-1,-63 7-15,0 0 16,63-4-16</inkml:trace>
  <inkml:trace contextRef="#ctx0" brushRef="#br0" timeOffset="51512.22">29840 15611 0,'0'0'0,"0"0"16,0 0 0,0 0-16,21 0 15,21 0-15,27 0 16,5 0 0,6 0-16,-16 14 15</inkml:trace>
  <inkml:trace contextRef="#ctx0" brushRef="#br0" timeOffset="52113.52">30632 15369 0,'0'0'0,"0"0"16,0 0-16,0 0 15,0 0-15,20 7 16,25 0 0,27-1-1,13-8-15,32-9 16,4-7-16,4 2 16,7 3-1,8 0-15,13 1 16,-19-4-1,-18 10-15,-11 4 16,-17 9 0,-88-7-16,64 11 15,-26 7-15</inkml:trace>
  <inkml:trace contextRef="#ctx0" brushRef="#br0" timeOffset="52425.96">31177 14845 0,'0'0'16,"-15"24"-16,-10 16 16,-15 27-1,-9 27-15,-7 23 16,6-4 0,10-1-1,5-37-15,4-43 0</inkml:trace>
  <inkml:trace contextRef="#ctx0" brushRef="#br0" timeOffset="52675.86">30911 14936 0,'0'0'0,"0"0"15,0 0-15,0 0 16,7 21 0,7 16-16,10 17 15,7-1 1,0 5-16,3 1 16,1-6-1,-1-1-15,-5-9 16</inkml:trace>
  <inkml:trace contextRef="#ctx0" brushRef="#br0" timeOffset="53035.09">31285 15134 0,'0'0'0,"0"0"15,0 0 1,0 0-16,0 0 16,19 6-1,15-2-15,7 5 16,-16 10 0,-17 6-16,-10 4 15,-4-5 1,-7 1-16,3 3 15,-4-6 1,3-5-16,4-1 16,7-5-1,7-7-15,11-6 16,9-7-16,4-6 16,5 0-1,-2 1-15</inkml:trace>
  <inkml:trace contextRef="#ctx0" brushRef="#br0" timeOffset="53477.87">31544 14583 0,'0'0'16,"0"0"0,0 0-16,0 0 15,0 0-15,0 0 16,0 0 0,20 0-16,16 0 15,11-2 1,-16 4-16,-16 14 15,-15 11 1,-11 4-16,-2 1 16,-5-3-1,-2-3-15,4-5 16,3-3 0,9-6-16,6-3 15,11-4 1,9-7-16,12-1 15,7-1 1,-41 4 0,50 2-16,-2 5 15</inkml:trace>
  <inkml:trace contextRef="#ctx0" brushRef="#br0" timeOffset="53774.55">31309 15521 0,'0'0'0,"-20"24"15,-6 13-15,-22 29 16,-11 30 0,-2 25-16,-2-3 15,10-14 1,8-16-16,7-35 16,11-27-1,4-20-15</inkml:trace>
  <inkml:trace contextRef="#ctx0" brushRef="#br0" timeOffset="54040.2">30979 15586 0,'0'0'0,"0"0"15,0 0 1,0 0-16,0 0 31,17 25-31,7 12 0,15 23 16,-1-2 0,0 2-16,0-6 15,-38-54 1,35 45-16</inkml:trace>
  <inkml:trace contextRef="#ctx0" brushRef="#br0" timeOffset="54243.29">31502 15802 0,'0'0'15,"0"0"-15,-2 22 16,-7 25 0,5 32-16,4 21 15,6 12 1</inkml:trace>
  <inkml:trace contextRef="#ctx0" brushRef="#br0" timeOffset="57547.1">32651 15362 0,'0'0'0,"0"0"15,0 0 1,0 0-16,16-8 15,9-1-15,11 0 16,-9 2 0,-2 10-16,-5 10 15,-9 18-15,-9 13 16,-13 16 0,-9 3-16,-5-2 15,25-61 1,0 0-16,0 0 15,-25 53 1,25-53-16,-13 41 16,13-15-1,11-13-15,8-6 16,6-3 0,-25-4-16,30 0 15,1 3-15</inkml:trace>
  <inkml:trace contextRef="#ctx0" brushRef="#br0" timeOffset="58078.3">32539 15326 0,'0'0'0,"0"0"16,4-18-16,2-17 15,19-8 1,13 14-16,11 12 16,12 8-1,5 13-15,5 14 16,1 11-1,10 14-15,-7 21 16,-16 16 0,-24 20-16,-24-2 15,-24 10 1,-18-3-16,-19-4 16,-11-14-1,-10-24-15,0-28 16,-5-29-16,-2-28 15,-1-25 1,10-14-16,4-16 16,8-10-1,9-8-15,17 2 16,16 4 0,17 5-16,17 3 15,14 8 1,15 6-16,1 4 15,5 3 1</inkml:trace>
  <inkml:trace contextRef="#ctx0" brushRef="#br0" timeOffset="58224.42">33222 15619 0,'0'0'16,"-4"0"0,-1 0-16,1 0 15</inkml:trace>
  <inkml:trace contextRef="#ctx0" brushRef="#br0" timeOffset="73658.17">26778 16873 0,'0'0'0,"0"0"16,0 0 0,0 0-16,0 0 15,0 0 1,0 0-16,0 0 15,0 0 1,0 0 0,0 0-16,21 0 15,13 0-15,12-2 16,-4 0 0,-6-1-16,-5-1 15,-8 6 1,-3 10-16,-8-2 15,-8 9-15,-4-2 16,-4 4 0,-3 3-16,-7 0 15,-1 1 1,-6 4-16,-3-5 16,-3 1-1,-2-5-15,0 3 16,-5-1-1,-3 2-15,37-24 16,-36 23 0,36-23-16,0 0 15,-33 18 1,33-18-16,0 0 16,-28 8-1,28-8-15,-8 5 16,10-5-16,11-2 15,8-4 1,4 4-16,3-1 16,3 1-1,3 2-15,-1 0 16,-33 0 0,36-6-16,4 6 15,5 0 1,-45 0-16,42 3 15,-42-3 1,0 0-16,40 0 16,-40 0-1,0 0-15,0 0 16,31 3 0,-31-3-16,0 0 15,0 0 1,23 4-16,-23-4 15,0 0 1,0 0-16,13 3 16,-13-3-16,0 0 15,0 0 1,10 3-16,-10-3 16,0 0-1,0 0-15,4 3 16,-4-3-1,0 0-15,4 2 16,-4-2 0,0 0-1,0 0-15,0 7 16,0-7-16,0 0 16,-2 1-1,-4-7-15</inkml:trace>
  <inkml:trace contextRef="#ctx0" brushRef="#br0" timeOffset="75435.97">27417 16436 0,'0'0'0,"0"0"16,-18 0 0,-22 12-16,-8 12 15,3 22 1,-2 26-16,-6 40 15,-4 40 1,16 5-16,22-27 16,17-36-1,8-27-15,4-24 16,-10-43 0,17 28-16,4-15 15,0-13 1,4-13-16,2-10 15,-2-8 1,3-14-16,-3 0 16,-25 45-1,18-46-15,-18 46 16,12-40 0,-10 8-16,-4 19 15,-6 13-15,4 10 16,2 7-1,2-17-15,4 23 16,10 0 0,4-8-1,6-8-15,-1-10 16,2-6-16,-25 9 16,19-15-1,-5-8-15,-10-4 16,-8 7-1,-10 3-15,-7 7 16,-11 8 0,1 7-16,31-5 15,-33 9 1,33-9-16,0 0 16,-28 9-16,11-5 15</inkml:trace>
  <inkml:trace contextRef="#ctx0" brushRef="#br0" timeOffset="76060.82">27705 16962 0,'0'0'16,"0"0"-16,0 0 15,0 0 1,-17-1-16,-12-6 15,-15-4 1,1 17-16,0 12 16,8 10-1,1 7-15,8 0 16,26-35 0,-19 38-16,19-38 15,-6 38 1,14-11-16,11-16 15,3-11-15,2-8 16,5-9 0,1 0-16,-3-9 15,-3-4 1,1-2-16,-9 7 16,-5 5-1,-5 6-15,-4 2 16,1 9-1,-6 13-15,1 6 16,-2 7 0,2 11-16,-2 9 15,4 12 1,-3 4-16,3 3 16,-2-2-1,-4-2-15,0-2 16,-2-7-1,-6-5-15,-3-5 16,-6-6-16,-4-6 16,2-14-1,-2-10-15,0-8 16,4-11 0,2-8-16,5-5 15,9-7 1,5-4-16,2 40 15,13-53 1</inkml:trace>
  <inkml:trace contextRef="#ctx0" brushRef="#br0" timeOffset="76623.22">28011 17145 0,'0'0'16,"0"0"-16,0 0 16,0 0-1,-13-2-15,-8-9 16,-10 2-16,4 5 16,0 10-1,-3 14 1,6 12-16,-1 7 15,25-39-15,-23 52 16,11-3 0,10-1-16,4-11 15,10-12 1,9-17-16,-1-10 16,5-11-1,2-9-15,-1-7 16,2-4-1,-9-1-15,-3 5 16,-7 9 0,-4-1-16,-1 8 15,-4 4 1,0 9-16,-4 9 16,1 4-1,3 8-15,0 0 16,7 0-1,1 1-15,7-3 16,1-7 0,10-5-16,1-9 15,2-11-15,-2-8 16</inkml:trace>
  <inkml:trace contextRef="#ctx0" brushRef="#br0" timeOffset="76880.84">28548 16750 0,'0'0'15,"0"0"1,0 0-16,0 0 16,0 0-16,-8 24 15,-10 17 1,-13 27-16,-12 19 15,-4 8 1,9-12-16,38-83 16,0 0-1,-30 52-15,9-25 16</inkml:trace>
  <inkml:trace contextRef="#ctx0" brushRef="#br0" timeOffset="77177.66">28383 16804 0,'0'0'0,"0"0"15,0 0 1,0 0-16,7 22 15,6 21-15,7 10 16,1-3 0,1-2-16,-2-1 15,-2-3 1,-2-1-16,-3-2 16,-13-41-1,7 34-15,-7-12 16</inkml:trace>
  <inkml:trace contextRef="#ctx0" brushRef="#br0" timeOffset="77376.07">28770 17011 0,'0'0'16,"0"0"-1,0 0-15,0 32 16,-4 28 0,-2 34-1,4 17-15,0 1 16</inkml:trace>
  <inkml:trace contextRef="#ctx0" brushRef="#br0" timeOffset="78629.14">29083 16944 0,'0'0'0,"0"0"16,0 0 0,0 0-16,0 0 15,22 0 1,19-6-16,18-3 15,2 2-15,-5 5 16,-5 4 0,-51-2-16,0 0 15,38 5 1,-20 2-16</inkml:trace>
  <inkml:trace contextRef="#ctx0" brushRef="#br0" timeOffset="78879.08">29130 17127 0,'0'0'0,"0"0"15,0 0 1,0 0-16,0 0 15,24 0 1,27 0-16,25-7 16,7-2-1,-11-4-15,-27-3 16</inkml:trace>
  <inkml:trace contextRef="#ctx0" brushRef="#br0" timeOffset="79738.25">29893 16320 0,'0'0'16,"0"0"-1,0 0-15,-3 21 16,-13 25 0,-6 25-16,-4 23 15,-4 27 1,5 0-16,10-3 16,11-26-16,6-19 15,6-34 1,-8-39-16,16 32 15,5-12 1,0-16-16,6-10 16,0-11-1,0-7-15,0-7 16,-27 31 0,31-45-16,-31 45 15,0 0 1,0 0-16,25-35 15,-8 11 1,-5 14-16,-5 20 16,-5 9-1,0 12-15,2 6 16,-4-37-16,10 34 16,-10-34-1,15 26 1,5-11-16,2-11 15,0-12-15,-1-10 16,-21 18 0,20-25-16,-9-8 15,-11 33 1,2-32-16,-10 1 16,-11 7-1,-5 1-15,-5 5 16,0 5-1,29 13-15,-27-7 16,5 3 0,22 4-16,-12 7 15</inkml:trace>
  <inkml:trace contextRef="#ctx0" brushRef="#br0" timeOffset="80383.47">30438 16905 0,'0'0'0,"-10"-19"16,-5 2-16,-3-3 15,2 8 1,-4 10-16,-5 14 15,-4 10 1,-2 8-16,-3 15 16,5 5-1,8-6-15,21-44 16,-8 44 0,13-10-16,9-18 15,6-14 1,3-13-16,7-9 15,-1-11 1,4-5-16,-3 1 16,-7-1-1,-8 5-15,-6 9 16,-3 9-16,-6 9 16,0 14-1,-4 7 1,-1 12-16,1 14 15,4 15-15,0 9 16,4 2 0,1 1-16,2 1 15,-3-1 1,-4-70-16,-2 72 16,-7-4-1,-9-6-15,-6-9 16,-3-11-1,-5-15-15,-4-15 16,5-12 0,-1-10-16,1-7 15,31 17 1,-28-22-16,28 22 16,-22-34-16</inkml:trace>
  <inkml:trace contextRef="#ctx0" brushRef="#br0" timeOffset="80914.63">30777 17215 0,'0'0'0,"0"0"0,0 0 15,-18 0 1,-20 0-16,-18 7 16,4 12-1,10 14-15,11 10 16,31-43-16,0 0 16,-25 49-1,25-49-15,-8 45 16,12-7-1,10-16-15,5-15 16,0-14 0,0-8-16,4-8 15,0 1 1,-6-5-16,-1 3 16,-5 1-1,-4 2-15,-3 2 16,0 10-1,-4 8-15,-2 6 16,0 9 0,0 4-16,4 5 15,2 0 1,6 2-16,5 3 16,5-7-1,7 0-15,-3-13 16,-1-10-16</inkml:trace>
  <inkml:trace contextRef="#ctx0" brushRef="#br0" timeOffset="81195.9">31320 16795 0,'0'0'0,"0"0"16,0 0-1,0 0-15,-9 20 16,-9 19 0,-15 22-16,-8 9 15,-11 22 1,-5 5-16,12-16 15,12-28 1,8-28-16,5-21 16</inkml:trace>
  <inkml:trace contextRef="#ctx0" brushRef="#br0" timeOffset="81414.52">31043 16880 0,'0'0'16,"0"0"-16,0 0 15,7 25 1,6 16-16,9 27 16,7-5-1,7 5-15,-36-68 16,52 79-1</inkml:trace>
  <inkml:trace contextRef="#ctx0" brushRef="#br0" timeOffset="81773.82">31571 17058 0,'0'0'16,"0"0"-16,0 0 16,0 0-1,0 0-15,17 7 16,8 9 0,-3 8-16,-15 5 15,-9 5 1,-12 1-16,-6 10 15,0-11 1,3-8-16,7-8 16,10-3-1,10-1-15,14-7 16,18-4 0,25-11-16</inkml:trace>
  <inkml:trace contextRef="#ctx0" brushRef="#br0" timeOffset="85022.99">28235 18040 0,'0'0'0,"0"0"16,0 0-16,0 0 15,0 0 1,0 0-16,17 16 16,3 9-1,2 6-15</inkml:trace>
  <inkml:trace contextRef="#ctx0" brushRef="#br0" timeOffset="85257.3">27970 18289 0,'0'0'16,"0"0"-16,-3 21 16,-3 21-1,-5 18 1,2-2-16,-7-11 0</inkml:trace>
  <inkml:trace contextRef="#ctx0" brushRef="#br0" timeOffset="85444.73">28365 18433 0,'0'0'15,"0"0"-15,8 20 16,2 14-1,8 3-15,6-3 16</inkml:trace>
  <inkml:trace contextRef="#ctx0" brushRef="#br0" timeOffset="85752.07">29239 17989 0,'0'0'16,"0"0"-16,-13 17 0,-10 15 15,-14 25 1,-8 20-16,-9 28 15,-9 25 1,11-6-16,13-26 16,39-98-1,-24 61-15,24-61 16,-21 18-16</inkml:trace>
  <inkml:trace contextRef="#ctx0" brushRef="#br0" timeOffset="86033.15">28972 18127 0,'0'0'0,"0"0"15,0 0-15,0 0 16,0 0-1,15 22-15,2 16 16,15 23 0,-4 1-16,5 5 15,2 14 1,-1-4-16,-34-77 16,27 52-16,-15-33 15</inkml:trace>
  <inkml:trace contextRef="#ctx0" brushRef="#br0" timeOffset="86408.08">29395 18395 0,'0'0'16,"0"0"-16,0 0 15,0 0 1,0 0-16,0 0 15,21 7 1,7 1-16,9 13 16,-21 6-1,-12 2-15,-8 0 16,-6 0 0,-3-3-16,-3-6 15,6-5 1,-2-5-1,8 0-15,4-2 0,6-2 16,6 1 0,8-5-1,5-2-15,8 0 16,7-2-16,-40 2 31,60-2-31</inkml:trace>
  <inkml:trace contextRef="#ctx0" brushRef="#br0" timeOffset="90907.29">29872 18223 0,'0'0'0,"0"0"16,-9 0-16,-2 0 15,1-4 1,15 0-16,5 1 16,16-4-1,17-1 1,17 3-16,-6 5 16,-7 5-16,-17 0 15,-21 5-15</inkml:trace>
  <inkml:trace contextRef="#ctx0" brushRef="#br0" timeOffset="91141.54">29785 18427 0,'0'0'0,"0"0"16,0 0 0,26 0-16,28-15 15,17 2 1,-4 7-16,-67 6 16,76 9-1</inkml:trace>
  <inkml:trace contextRef="#ctx0" brushRef="#br0" timeOffset="91740.97">31003 17886 0,'0'0'0,"0"0"15,-18 13 1,-11 12-16,-16 25 16,-1 9-16,-13 31 15,-5 15 1,1 7-16,14-8 15,15-21 1,34-83-16,0 0 16,-25 50-1,8-29-15</inkml:trace>
  <inkml:trace contextRef="#ctx0" brushRef="#br0" timeOffset="92147.12">30509 18066 0,'0'0'0,"0"0"16,0 0-1,0 0-15,0 0 16,0 0-1,10-1-15,13-6 16,11 3 0,1 8-16,2 19 15,-2 6 1,-6 9-16,1 6 16,-3 5-1,-5 2-15,-3 5 16,-2 0-1,-17-56-15,15 55 16,-15-55 0,0 0-16,16 40 15,-16-40 1,15 20-16,-7-28 16,0-9-16</inkml:trace>
  <inkml:trace contextRef="#ctx0" brushRef="#br0" timeOffset="92365.84">31081 18250 0,'0'0'16,"0"0"-16,0 0 15,0 0 1,0 29-16,0 22 15,4 26 1,0 6-16,2-4 16,-6-8-1,-6-16-15</inkml:trace>
  <inkml:trace contextRef="#ctx0" brushRef="#br0" timeOffset="93068.9">31287 17667 0,'0'0'0,"0"0"15,0 0 1,0 0-16,0 0 16,0 0-1,0 0 1,0 0-16,0 0 15,17 0 1,15-2-16,8 4 16,-12 8-16,-18 9 15,-12 8 1,-6 2-16,-9 0 16,-3 2-1,-2-2-15,-3-1 16,5-9-1,1-3-15,7-5 16,6-7 0,3-4-16,10-4 15,3-3-15,11-2 16,5-2 0,6 3-1,3-2-15,4 6 16,6 2-16</inkml:trace>
  <inkml:trace contextRef="#ctx0" brushRef="#br0" timeOffset="93981.22">32474 17703 0,'0'0'15,"0"0"-15,0 0 32,11-16-32,6-4 15,8-2 1,-1 8-16,4 8 16,-1 6-16,-1 5 15,-5 8 1,-11 9-16,-8 5 15,-12 9 1,-13 0-16,-9 8 16,-1-8-1,0-5-15,1-16 16,12-6 0,2-6-16,9-6 15,7-4 1,6-3-16,8-2 15,6 3 1,5 3-16,1 4 16,1 4-1,-1 2-15,-1 10 16,-6 3 0,-1 8-16,-10 10 15,-4 10 1,-10 12-16,-10 1 15,-7-3 1,-4-10-16,-7-10 16,-2-17-16,-6-18 15</inkml:trace>
  <inkml:trace contextRef="#ctx0" brushRef="#br0" timeOffset="94496.67">32235 17648 0,'0'0'0,"12"-23"0,6-5 16,14-11-1,10 8-15,10 4 16,4 8-1,7 11 1,1 11-16,3 10 16,1 16-16,-9 14 15,10 32 1,-6 35-16,-27 19 16,-25 7-1,-27-5-15,-17-13 16,-14-19-1,-7-18-15,-9-23 16,2-25-16,4-29 16,2-15-1,-4-18 1,2-15-16,-2-16 16,-5-21-16,-1-13 15,14 5 1,13 4-16,11 8 15,8 2 1,15 2-16,14 8 16,11 14-1,6 4-15,5-8 16</inkml:trace>
  <inkml:trace contextRef="#ctx0" brushRef="#br0" timeOffset="94668.5">33044 18245 0,'0'0'15,"0"0"-15,0 0 16</inkml:trace>
  <inkml:trace contextRef="#ctx0" brushRef="#br0" timeOffset="100238.66">32686 17341 0,'0'0'15,"0"0"-15,0 0 0,0 0 16,0 0 0,0 0-16,-9 12 15,-3 0 1,0-1-16,2-8 16,8 0-1,6-8-15,6 1 16,2-9-1,5-10-15,2-6 16,4-6 0,2-16-16,0-5 15,-4-2 1,2-2-16,-2-1 16,-7-4-1,0-2-15,-3-7 16,1-21-16,-6-12 15,-2 7 1,-4 100-16,-2-89 16,-2 11-1,4 78-15,0 0 16,0 0 0,-9-61-16,9 61 15,0 0 1,0 0-16,-9-31 15,9 31 1,-11-12 0,-1 19-16,2 11 15,-7 11-15,0 4 16,-10 10 0,0 4-16,-4 1 15,-1-1 1,-1-2-16,33-45 15,0 0-15,-31 36 16,31-36 0,-27 20-16,9-22 15</inkml:trace>
  <inkml:trace contextRef="#ctx0" brushRef="#br0" timeOffset="100457.48">32920 16191 0,'0'0'16,"0"0"-16,0 0 16,0 0-1,14 20-15,11 13 16,14 23-1,-1 16 1,-3 30-16</inkml:trace>
  <inkml:trace contextRef="#ctx0" brushRef="#br0" timeOffset="123026.26">16379 15512 0,'0'0'16,"0"0"-1,0-13 1,0-14-16,0-9 15,-3 16-15,-8 17 16,-8 17 0,-3 8-16,-8 12 15,-3 8 1,-10 12-16,-2 8 16,-10 24-1,3 7-15,16-8 16,36-85-16,-12 61 15,14-22 1,10-17-16,11-15 16,4-12-1,9-8-15,15-17 16,0-11 0,0-8-16,-3-5 15,-6-1 1,-8-3-16,-7-2 15,-7-1-15,-7 5 16,-6 12 0,-5 12-16,-7 19 15,-1 7 1,-5 7-16,-1 8 16,0 7-1,-5 10-15,2 10 16,-1 13-1,5 7-15,5-3 16,8 6 0,6-10-16,13-2 15,5-9 1,6-5-16,3-15 16,4-18-16</inkml:trace>
  <inkml:trace contextRef="#ctx0" brushRef="#br0" timeOffset="123245.01">16701 15628 0,'0'0'0,"0"0"16,0 0-16,29 0 15,27 0 1,27 5-16,13-1 16,-96-4-1,82 4-15,-10-1 16</inkml:trace>
  <inkml:trace contextRef="#ctx0" brushRef="#br0" timeOffset="123448.08">16717 15816 0,'0'0'0,"0"0"15,0 0 1,29-3-16,33-4 16,36-4-1,26 9-15,-11 2 16,-8 2-1</inkml:trace>
  <inkml:trace contextRef="#ctx0" brushRef="#br0" timeOffset="123713.58">18060 15325 0,'0'0'16,"0"0"-16,-23 20 15,-16 15-15,-26 23 16,-19 16 0,-4 13-16,4 5 15,15 4 1,18-14-16,18-14 15,33-68 1,-20 42-16,12-31 16,11-22-1</inkml:trace>
  <inkml:trace contextRef="#ctx0" brushRef="#br0" timeOffset="123979.25">17524 15458 0,'0'0'0,"0"0"16,0 0-16,0 0 15,15 25 1,12 17-16,13 23 16,14 24-1,2 1-15,-3-4 16,-6-16-1,-7-16-15,-9-28 16,-6-16 0</inkml:trace>
  <inkml:trace contextRef="#ctx0" brushRef="#br0" timeOffset="124151.11">18131 15654 0,'0'0'0,"0"0"15,0 37 1,5 36-16,2 63 16,3 2-16</inkml:trace>
  <inkml:trace contextRef="#ctx0" brushRef="#br0" timeOffset="129800.81">16250 16644 0,'0'0'0,"0"0"16,0 0-16,0 0 16,0 0-16,0-3 15,0-4-15,0 2 16,0 5 0,0-2-16,-18 23 15,-14 12 1,-19 22-16,-20 20 15,-14 19 1,2 3-16,7 2 16,13-14-16,18-18 15,45-67 1,-33 57-16,33-57 16,-23 31-1,8-19-15,6-28 16,5-11-1</inkml:trace>
  <inkml:trace contextRef="#ctx0" brushRef="#br0" timeOffset="130128.89">15726 16668 0,'0'0'16,"0"0"0,0 0-16,11 18 15,5 8-15,7 12 16,0 9 0,5 5-16,-1 1 15,4-1 1,-2-4-16,7 2 15,0-4 1,4 1-16,-2-13 16,-5-13-16</inkml:trace>
  <inkml:trace contextRef="#ctx0" brushRef="#br0" timeOffset="130519.43">16281 17065 0,'0'0'0,"0"0"16,0 0-16,0 0 16,0 0-1,24 0-15,20-3 16,10 8-1,-11 10-15,-20 11 16,-17-2 0,-15 3-16,-6 2 15,-12-1 1,-6 4-16,1-7 16,5-8-1,12-8-15,7 2 16,13-2-1,15-4-15,16 0 16,12-3 0,13 0-16,2-4 15,-2-8 1,-7-7-16</inkml:trace>
  <inkml:trace contextRef="#ctx0" brushRef="#br0" timeOffset="130753.74">16871 16958 0,'0'0'16,"0"0"-16,20-2 15,23-5-15,19 1 0,5 1 16,-2 5 0,-65 0-16,72 8 15</inkml:trace>
  <inkml:trace contextRef="#ctx0" brushRef="#br0" timeOffset="130925.46">16875 17105 0,'0'0'0,"0"0"15,0 0 1,27 0-16,30 0 16,31 0-1,15 0-15,-5 0 16</inkml:trace>
  <inkml:trace contextRef="#ctx0" brushRef="#br0" timeOffset="131851.31">17935 17048 0,'0'0'0,"0"0"31,11-21-31,5-11 16,1-5-1,0-1-15,-7 1 16,-6 1 0,-2 9-16,-6 2 15,-6 7 1,-9 11-16,-6 5 15,-6 11 1,-7 8-16,-10 7 16,-2 12-1,1 8-15,5 7 16,5 1 0,9 0-16,30-52 15,0 0-15,-21 52 16,13-8-1,10-10-15,8-19 16,13-10 0,11-10-1,3-7-15,12-15 16,-4-5-16,0-5 16,-9-1-1,-5-3-15,-4 5 16,-8 5-1,-7 7-15,-1 6 16,-5 5 0,-4 7-16,-4 12 15,-4 10 1,-3 10-16,-2 8 16,0 2-16,-2 3 15,0 11 1,9-6-16,8-1 15,13-5 1,10 0-16,11-14 16,4-17-1,5-17-15</inkml:trace>
  <inkml:trace contextRef="#ctx0" brushRef="#br0" timeOffset="132240.8">18329 16440 0,'0'0'0,"0"0"0,16-9 15,10-2-15,9 2 16,-6 11-1,1 13-15,-9 6 16,-7 9 0,-9 7-16,-12 6 15,-11-4-15,-7-3 16,3-7 0,4-14-16,5-1 15,7-4 1,6-8-1,14-4-15,21-1 16,13 3 0,23 3-16,2-3 15,16-10-15</inkml:trace>
  <inkml:trace contextRef="#ctx0" brushRef="#br0" timeOffset="132429.95">19144 16745 0,'0'0'0,"0"0"15,0 0 1,0 0-16,0 0 15</inkml:trace>
  <inkml:trace contextRef="#ctx0" brushRef="#br0" timeOffset="136807.21">15538 15986 0,'0'0'0,"0"0"15,0 0-15,18 4 16,13 0-1,12 7-15,-1 2 16,0-2 15,-3-2-31,7-2 16,11-2-16,5 1 16,13-4-1,21 3-15,18-3 16,-10 8-1,-6-2-15,-12 8 16,-21-8 0,-21-2-16,-8 4 15,-36-10-15,31 13 16,-2 1 0,5 2-1,9-1-15,14-5 16,13-2-16,5-8 15,33 2 1,15 5-16,2 5 16,-13-1-1,-22-5-15,-19-1 16,-17 5 0,-6 2-16,9-6 15,2-7 1,6-4-16,8-7 15,0 2-15,16-10 16,3-3 0,-14 5-16,-4 0 15,-7 3 1,-16 1-16,-6 3 16,-45 11-1,47-11-15,-3 3 16,-44 8-1,46-12-15,-4 1 16</inkml:trace>
  <inkml:trace contextRef="#ctx0" brushRef="#br0" timeOffset="137519.48">15653 17347 0,'0'0'16,"0"0"-16,0 0 0,19 13 16,19 0-1,18 5-15,16-11 16,11-10 0,30-10-16,22-12 15,5-6 1,-3 9-16,-20 15 15,-19 14-15,-21 2 16,-9 9 0,-19 1-1,-2 8-15,2 0 16,7-4-16,4-6 16,14-1-1,29-10-15,26-3 16,14-6-1,12 17-15,-18 8 16,-25 10 0,-22-5-16,-20-1 15,-9 1 1,-15-13-16,-2-14 16</inkml:trace>
  <inkml:trace contextRef="#ctx0" brushRef="#br0" timeOffset="138097.53">15503 15467 0,'0'0'16,"0"0"-16,-16 8 15,-21 7-15,-11 11 16,10 12 0,9-1-16,14 9 15,13-5 1,12 0-16,11 4 16,3 2-1,0 0-15,-24-47 16,21 47-1,-10 6-15,-5 1 16,0-5 0,-2 0-16,1-4 15,1-1 1,0-1-16,-1 3 16,-1 4-1,-6 5-15,-5 9 16,1 6-1,-5 14-15,1 28 16,4 16 0,-1-9-16</inkml:trace>
  <inkml:trace contextRef="#ctx0" brushRef="#br0" timeOffset="142524.77">3756 16779 0,'0'0'16,"0"0"-1,0 0-15,0 0 16,20 0 0,13-2-1,18-5-15,-5-4 16,2 7-1,-48 4-15,51-3 16,-51 3 0,55 7-16,-3 8 15,-8 13-15,-23 3 16,-18-2 0,-10-2-16,-7 3 15,-13 2 1,27-32-16,-40 36 15,-11 0 1,9-10-16,5-3 16,10-10-1,11-7-15,5-3 16,11-3 0,11-4-16,11-4 15,7 5 1,7 1-1,4 2-15,11 5 16,-3 9-16,-1 6 16,-47-20-1,41 25-15,-11 6 16,-4 0-16,-18 5 16,-8-9-1,-11-1-15,-6 1 16,-9-1-1,-4-5-15,-12 2 16,0-8 0,42-15-1,-41 14-15,41-14 16,0 0-16,-38 0 16,15-14-1</inkml:trace>
  <inkml:trace contextRef="#ctx0" brushRef="#br0" timeOffset="143118.37">4525 17082 0,'0'0'0,"0"0"16,0 0-16,0 0 16,0 0-1,26-1-15,28-6 16,27-5-1,12 6-15,-8 3 16,-10 2 0,-75 1-16,60-3 15,-16 3-15</inkml:trace>
  <inkml:trace contextRef="#ctx0" brushRef="#br0" timeOffset="144093.05">5580 16707 0,'0'0'0,"0"0"16,0 0 0,0 0-16,0 0 15,0 0 1,-16 21-16,-11 10 15,-13 21-15,2-1 16,4 7 0,7 0-16,1 2 15,7 3-15,19-63 16,-6 58 0,6-58-16,4 47 15,11-12 1,9-15-16,4-15 15,2-10 1,9-5-16,8-6 16,-1-7-1,-5-1 1,-41 24-16,0 0 16,0 0-16,36-27 15,-36 27 1,23-20-16,-17 11 15,-7 9 1,-8 11-16,-5 5 16,14-16-1,-12 22-15,12-22 16,-9 29 0,9-29-16,0 25 15,10-7 1,11-10-16,-21-8 15,27 0-15,-27 0 16,26-10 0,-26 10-16,26-27 31,-26 27-31,15-29 0,-13-2 16,-12-1-1,-3 11-15,-5 1 16,-4 11-1,3 4-15,9-5 16</inkml:trace>
  <inkml:trace contextRef="#ctx0" brushRef="#br0" timeOffset="144795.92">6131 17077 0,'0'0'16,"0"0"-16,0 0 16,0-19-1,0-9-15,0-11 16,-1 15 0,-14 11-16,-5 8 15,-6 10 1,1 3-16,-4 8 15,-1 7 1,-7 7 0,4 6-16,8 2 15,11-2-15,7-5 16,10-8 0,7-8-16,7-3 15,5-8 1,5-11-16,4-6 15,-3-5 1,-4-4-16,-4-3 16,-2 0-1,-5 3-15,-3 2 16,-4 4 0,-1 6-16,-2 2 15,-3 8-15,0 8 16,-6 6-1,2 11-15,-3 7 16,-2 8 0,-2 11-16,0 5 15,0 2 1,-2-3-16,0-1 16,1-6-1,-3 0-15,0-5 16,-9-6-1,-4-3-15,-5-7 16,-5-5 0,1-8-16,-4-9 15,5-13 1,3-12-16,10-7 16,11-10-16</inkml:trace>
  <inkml:trace contextRef="#ctx0" brushRef="#br0" timeOffset="145389.66">6314 17377 0,'0'0'16,"0"0"-16,0 0 15,0 0 1,0 0-16,0-12 16,-10-13-1,-7-2-15,-7 13 16,-2 12 0,-1 4-16,-2 9 15,-1 5 1,-2 5-16,2 1 15,9 0 1,4-2-16,8-3 16,8-1-16,7-6 15,12-4 1,6-4-16,6-4 16,3-2-1,0-5-15,-1-1 16,1 1-1,-4-4-15,0 0 16,-9 0 0,-2 1-16,-5 5 15,-4 2 1,2 2-16,-8 3 16,-1 7-1,-2 1-15,2 4 16,3 1-1,7-4-15,2 0 16,13-1 0,7-1-16,4-5 15,4-4 1,3-2-16</inkml:trace>
  <inkml:trace contextRef="#ctx0" brushRef="#br0" timeOffset="146708.51">7132 16938 0,'0'0'15,"14"-18"-15,6-9 16,5-6-16,-2 4 16,-6 11-1,-6 2-15,-3 5 16,-13 2-16,-11 6 16,-7 10-1,-7 6 1,-7 6-16,-7 15 15,-3 8-15,7 5 16,2 4 0,5 2-16,9-2 15,24-51 1,-17 50-16,10-12 16,10-11-1,7-17-15,11-2 16,7-10-1,2-8-15,4-7 16,5-14 0,-2-3-1,-4-6-15,-4-2 16,-1-4-16,-6 6 16,-4 0-1,-6 7-15,-3 8 16,-3 10-1,-4 8-15,0 9 16,-4 14-16,-3 7 16,-1 9-1,2 9-15,2 10 16,2 0 0,9-1-1,7-4-15,13 0 16,9 5-16,7-7 15,4-13 1</inkml:trace>
  <inkml:trace contextRef="#ctx0" brushRef="#br0" timeOffset="148744.87">7903 16806 0,'0'0'0,"0"0"16,0 0-1,0 0-15,0 0 31,27 0-31,32-4 16,23-1 0,12 3-16,-94 2 15,75-7 1,-16-8-16</inkml:trace>
  <inkml:trace contextRef="#ctx0" brushRef="#br0" timeOffset="148932.26">7975 17056 0,'0'0'0,"0"0"0,28 0 15,27-8 1,34-4-16,21-1 15</inkml:trace>
  <inkml:trace contextRef="#ctx0" brushRef="#br0" timeOffset="150314.56">9236 16967 0,'0'0'0,"0"0"15,0 0-15,6 0 16,-1 0 0,4-2-16,6-12 15,1-3 1,3-5-16,-7 5 15,-2 0 1,-3-6-16,-3 1 16,-8 4-16,-8-2 15,-3 2 1,-9 7-16,-8 10 16,-6 6-1,-9 11-15,-1 6 16,6 12-1,6 7-15,5 3 16,8 2 0,23-46-16,-12 47 15,12-47 1,0 0-16,-4 49 16,6-7-1,10-13-15,7-21 16,3-8-1,6-11-15,6-7 16,7-10-16,-3-1 16,-5-3-1,-1-3 1,-8 7-16,-7 4 16,-3 10-16,-5 5 15,0 4 1,-9 9-16,-4 8 15,-1 11 1,-2 6-16,3 4 16,3 4-1,4 8-15,9-2 16,9-5 0,8-7-16,5-6 15,6-12 1,2-16-16,-3-16 15</inkml:trace>
  <inkml:trace contextRef="#ctx0" brushRef="#br0" timeOffset="150752">9585 16413 0,'0'0'0,"0"0"16,0 0-1,6-11-15,8-6 16,3 4-16,8 10 16,-5 9-1,0 9-15,-5 6 16,-9 4-1,-8 1-15,-13 1 16,-6 2-16,-6-4 16,0-2-1,2-3 1,3-8-16,8-5 16,8-4-16,10-6 15,18 3 1,15-2-16,7 10 15,14-3 1,1 6-16,-10-4 16,-6-7-1</inkml:trace>
  <inkml:trace contextRef="#ctx0" brushRef="#br0" timeOffset="150986.26">9687 17011 0,'0'0'0,"0"0"15,23-9-15,16-2 16,24-2-1,14 8-15,21 4 16,6-9 0</inkml:trace>
  <inkml:trace contextRef="#ctx0" brushRef="#br0" timeOffset="151642.48">10946 16851 0,'0'0'15,"0"0"-15,7-14 16,-1-15 0,2-11-16,-6 5 15,-16 17 1,-13 9-16,-9 9 15,-1 6 1,-16 13 0,2 9-16,-3 12 15,4 10-15,2 3 16,8 6 0,40-59-16,-29 59 15,11-5 1,14-8-16,12-7 15,15-15-15,1-10 16,12-13 0,8-6-16,4-16 15,2-8 1,-6-3 0,-2-10-16,-4 0 15,-9-10 1,-4 8-16,-8 2 15,-2 8-15,-9 10 16,-2 4 0,-2 8-16,-6 10 15,-4 4 1,-2 12-16,1 4 16,3 11-1,1 4-15,5 10 16,11 8-1,8 2-15,10 1 16,8-3 0,5-1-16,6-4 15,-2-13 1,-1-19-16</inkml:trace>
  <inkml:trace contextRef="#ctx0" brushRef="#br0" timeOffset="155067.88">2701 16975 0,'0'0'16,"0"0"-16,0 0 15,0 0-15,27-2 16,27-9 0,28 0-16,16 3 15,-13 6-15,-13 2 16</inkml:trace>
  <inkml:trace contextRef="#ctx0" brushRef="#br0" timeOffset="155286.46">2612 17127 0,'0'0'16,"0"0"-16,21-2 16,26-4-1,30-5 1,25 11-16,4 8 16,-11 8-16,-19-3 15</inkml:trace>
  <inkml:trace contextRef="#ctx0" brushRef="#br0" timeOffset="155786.34">1664 16788 0,'0'0'16,"0"0"-16,0 0 16,0-15-1,8-22-15,11-2 16,19 10-1,13 16-15,8 7 16,-7 13 0,-9 15-16,-16 16 15,-22 14 1,-23 8-16,-20 5 16,-30 14-1,-18-6-15,11-28 16,75-45-1,0 0 1,0 0-16,-53 21 16,29-18-16,28-6 15,25-7 1,33-4-16,44 4 16,64 20-16</inkml:trace>
  <inkml:trace contextRef="#ctx0" brushRef="#br0" timeOffset="159254.38">15342 8398 0,'0'0'0,"0"0"16,0 0 0,18 13-16,9 15 15,6 1-15,-3-16 16</inkml:trace>
  <inkml:trace contextRef="#ctx0" brushRef="#br0" timeOffset="159457.46">14966 8764 0,'-2'29'16,"-4"9"-16,-6 8 15,-1-1 1,6-6-16,14-2 15,20 7-15</inkml:trace>
  <inkml:trace contextRef="#ctx0" brushRef="#br0" timeOffset="159632.51">15387 8846 0,'0'0'0,"0"0"32,0 0-32,6 26 15,13 22 1,12 15 0,11-7-16</inkml:trace>
  <inkml:trace contextRef="#ctx0" brushRef="#br0" timeOffset="160148">16322 8739 0,'0'-32'16,"4"-14"-16,0-21 16,4-1-1,0-9-15,-8-1 16,0 78-1,-18-47-15,-13 34 16,-12 24 0,-11 18-16,-6 20 15,-14 27 1,-1 24-16,14 7 16,25-4-1,25-25-15,11-78 16,11 61-1,11-35-15,8-26 16,3-16-16,10-15 16,10-17-1,0-11-15,12-12 16,-4-1 0,-23 17-16,-16 19 15,-10 11 1,-4 15-16,-4 11 15,-2 8 1,0 11-16,2 10 16,1 17-1,5 13-15,8-9 16,6-7 0,7-13-16,4-6 15,-4-9 1</inkml:trace>
  <inkml:trace contextRef="#ctx0" brushRef="#br0" timeOffset="160491.8">16428 7761 0,'0'0'15,"0"0"1,0 0-16,21 5 16,12 16-16,9 13 15,-13 1 1,-15 5-16,-18 4 16,-23 7-1,-9-3-15,36-48 16,0 0-1,0 0-15,-36 42 16,21-17 0,25-16-16,18-7 15,16-9 1,21-10-16</inkml:trace>
  <inkml:trace contextRef="#ctx0" brushRef="#br0" timeOffset="160710.44">16549 8543 0,'0'0'16,"0"0"-16,24 4 15,24-1 1,23 1-16,7 0 15,7 1 1,-11 2-16</inkml:trace>
  <inkml:trace contextRef="#ctx0" brushRef="#br0" timeOffset="161278.43">17452 8606 0,'0'0'15,"0"0"-15,0-20 0,0-16 16,0-9 0,0 13-16,-3 17 15,-18 15 1,-13 23-1,-16 12-15,-2 25 16,-14 21-16,3 10 16,22-13-1,41-78-15,-21 59 16,19-19 0,2-40-1,13 26-15,9-19 16,5-21-16,7-16 15,8-17 1,0-6-16,-4-4 16,-6-1-1,-6 9-15,-5 9 16,-5 9-16,-7 17 16,-2 7-1,-5 14-15,-4 14 16,-5 10-1,0 11-15,3 14 16,1-3 0,10-4-16,9-13 15,9-4 1,8-24-16,5-8 16,9-13-1,-1 0-15</inkml:trace>
  <inkml:trace contextRef="#ctx0" brushRef="#br0" timeOffset="161434.69">17716 8620 0,'0'0'0,"0"0"16,0 0-16,13-12 15,17 0 1,9-5-16,12 10 15,8 9 1</inkml:trace>
  <inkml:trace contextRef="#ctx0" brushRef="#br0" timeOffset="161826.96">18104 8446 0,'0'0'0,"0"0"16,20 0-16,14 5 15,16 2 1,-7 11-16,-13 5 16,-19 4-1,-16 1-15,-14 19 16,-25 16-1,-15 19-15,59-82 16,0 0 0,0 0-16,-63 82 15,34-33 1,36-28-16,15-21 16,15-2-1,9-3-15,18-9 16,5 6-1,1-5-15,-3-6 16</inkml:trace>
  <inkml:trace contextRef="#ctx0" brushRef="#br0" timeOffset="162045.78">18686 8511 0,'0'0'0,"0"0"16,0 0-16,24 0 16,23 0-1,22-4-15,0-1 16,-69 5 0,63 3-16,-25 6 15,-29 5-15</inkml:trace>
  <inkml:trace contextRef="#ctx0" brushRef="#br0" timeOffset="162561.29">18637 8741 0,'0'0'16,"0"0"-16,0 0 16,26 0-1,28-6-15,29-10 16,15-1-1,5-2 1,-6 9-16,-7-4 16,-16-1-16,-11-8 15,-14 1 1,-49 22-16,36-23 16,-36 23-1,24-24 1,-14 3-16,-13 16 15,-9 10-15,-5 14 16,-3 10 0,2 4-16,5 12 15,8-6 1,14-2-16,10-13 16,9-6-16,8-8 15,4-10 1,7-15-16,-4-9 15,-6-10 1,-9-8 0,-9-5-16,-12 3 15,-9 3-15,-12 5 16,-10 10 0,-7 15-1,-4 11-15,2 5 16,10 3-16,8-1 15</inkml:trace>
  <inkml:trace contextRef="#ctx0" brushRef="#br0" timeOffset="162826.83">20768 8308 0,'0'0'0,"0"0"16,0 0 0,21 7-16,17 2 15,20 11 1,-9 0-1,-9 3-15,-15-5 0</inkml:trace>
  <inkml:trace contextRef="#ctx0" brushRef="#br0" timeOffset="163014.29">20648 8529 0,'0'0'15,"-15"25"-15,-5 4 16,-3 3 0,3-3-16,10 3 15,10-32 1,0 60-16</inkml:trace>
  <inkml:trace contextRef="#ctx0" brushRef="#br0" timeOffset="163174.73">20856 8719 0,'0'0'0,"0"0"16,0 0-16,0 0 16,6 29-1,8 17-15,13 11 16</inkml:trace>
  <inkml:trace contextRef="#ctx0" brushRef="#br0" timeOffset="164511.64">21944 8446 0,'0'0'0,"0"0"31,-13-14-31,-9-4 16,-10-9-16,3 6 15,0 8 1,-5 16-16,-8 10 15,-9 16 1,-5 13-16,2 15 16,-6 20-1,8 13-15,23-13 16,20-16 0,16-23-16,9-14 15,3-16 1,8-13-16,7-9 15,4-11-15,16-18 16,-3-14 0,14-17-16,-5-8 15,-15 15 1,-20 25-16,-14 21 16,-9 15-1,-6 12-15,-8 10 16,-3 11-1,2 16-15,13-43 16,-10 62 0,15-2-16,18-4 15,12-14 1,14-10-16,10-15 16,-1-10-16</inkml:trace>
  <inkml:trace contextRef="#ctx0" brushRef="#br0" timeOffset="165872.29">22269 8458 0,'0'0'0,"0"0"15,24 0 1,21-5-16,24-1 16,0-1-16,-7 6 15,-62 1-15,52 0 16</inkml:trace>
  <inkml:trace contextRef="#ctx0" brushRef="#br0" timeOffset="166075.36">22273 8621 0,'0'0'16,"0"0"-16,20 0 15,27 0 1,26 0-16,19-9 15,-2-11-15</inkml:trace>
  <inkml:trace contextRef="#ctx0" brushRef="#br0" timeOffset="166481.45">22891 8376 0,'0'0'16,"0"0"-16,19-3 15,17-4 1,20-3-16,4 10 16,-2 5-1,-9 10-15,-13 9 16,-25 9-1,-17 10-15,-23 10 16,-18 4 0,-12-4-16,-22 12 15,81-65-15,0 0 16,0 0 0,-73 61-16,33-15 15,38-24 1,22-9-16,11-2 15,16-1 1,18-5-16,0-3 16,-5 4-1,-11 15-15</inkml:trace>
  <inkml:trace contextRef="#ctx0" brushRef="#br0" timeOffset="167293.7">21137 9150 0,'0'0'0,"0"0"16,0 0-16,0 0 16,0 0-1,17 19-15,11 9 16,23 14-1,17-3-15,34 5 16,35-1 0,28-8-16,21-18 15,3-11 1,6-10-16,-5-6 16,-5-11-1,1-4-15,-1-2 16,-3-16-1,-10-18-15,-19-14 16,-23 3 0,-25 1-16,-28 1 15,-24 1 1,-18-7-16,-16 3 16,-15-4-16,-14-2 15,-17-2 1,-16-8-1,-18-3-15,-17 3 16,-20 8-16,-20 11 16,-19 12-1,-3 9-15,-6 6 16,-8 14 0,-2 19-16,-6 13 15,-5 6 1,6 14-16,9 15 15,12 10 1,5 16-16,12 4 16,10 8-1,9 7-15,21 2 16,10 9 0,14-3-1,18-2-15,13-3 16,22 9-16,17 7 15</inkml:trace>
  <inkml:trace contextRef="#ctx0" brushRef="#br0" timeOffset="168046.63">17255 11580 0,'0'0'16,"-11"-20"-1,-2-10-15,-6-6 16,11 2 0,10 8-16,9 2 15,16 2-15,10 4 16,22 5-1,3 7 1,-1 12-16,-8 7 16,-10 13-16,-19 13 15,-22 15 1,-19 10-16,-23 13 16,-33 27-1,-28 17-15,0-16 16,19-28-1,82-77-15,0 0 16,-43 48 0,39-24-16,23-16 15,17-8 1,11-1-16,27-1 16,42 0-16,36 4 15,11 10 1</inkml:trace>
  <inkml:trace contextRef="#ctx0" brushRef="#br0" timeOffset="181838.93">23629 13442 0,'0'0'0,"0"0"16,0 0-16,0 0 15,0 0 1,0 0-16,0 0 16,0 0-1,0 0-15,0 0 16,0 0 0,12 17-16,1 7 15,3 10 1,-7-5-16,-3 2 15,0 3-15,0-4 16,-6-2 0,-3-8-16</inkml:trace>
  <inkml:trace contextRef="#ctx0" brushRef="#br0" timeOffset="182115.87">23371 13745 0,'0'0'16,"0"0"-16,0 0 16,0 0-16,0 0 15,20 0 1,27-5-16,27 0 15,22 3 1,-3-1-16,-6 0 16,-11-3-1</inkml:trace>
  <inkml:trace contextRef="#ctx0" brushRef="#br0" timeOffset="182610.09">24407 14316 0,'0'0'15,"0"0"-15,0 0 0,0 0 16,0 0 0,27 0-16,25 0 15,23 0 1,-75 0-16,0 0 15,84 0 1,-27 0-16,-30-7 16</inkml:trace>
  <inkml:trace contextRef="#ctx0" brushRef="#br0" timeOffset="182781.94">24524 14369 0,'0'0'0,"0"0"16,0 0-16,0 0 15,0 21 1,0 19-16,-5 23 16,1 3-1,2-4-15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2T00:22:4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18751 7887 0,'0'0'16,"0"0"0,0 0-16,20 0 15,16 4-15,18-1 16,7 2 0,7-2-16,3-3 15,8 2 1,19-2-16,1 6 15,1-2 1,7 2-16,2 2 16,3-3-1,7-2-15,-1 4 16,9-1 0,8 5-16,9-4 15,8 7 1,-6-4-16,0 2 15,-1-2 1,2-8-16,6 3 16,0-10-1,6 4-15,4-7 16,3 0 0,-1 1-16,-4 13 15,-3 4-15,-3 10 16,-6-8-1,4-8-15,-1-5 16,0 2 0,0-2-16,4 1 15,3-6 1,4-3-16,-9-4 16,-9 2-1,-2-1-15,-4 6 16,-3 2-1,-7 4-15,-15-3 16,-11 2 0,-4-2-16,-7 3 15,-15 3-15,-9-2 16,-68-1 0,63-4-16</inkml:trace>
  <inkml:trace contextRef="#ctx0" brushRef="#br0" timeOffset="296.79">24845 7836 0,'0'0'15,"0"0"1,0 0-16,26 7 16,31 6-1,21 4-15,12 12 16,0-7 0,-90-22-16,67 29 15,-48-1 1,-36 4-1,-40-3-15,-57 10 0</inkml:trace>
  <inkml:trace contextRef="#ctx0" brushRef="#br0" timeOffset="892.56">21805 5595 0,'0'0'16,"0"25"-16,0 19 16,-2 33-1,-6 39-15,-4 6 16,-5 27-16,-4 32 16,2 56-1,4 21-15,9-5 16,6-10-1,6 13-15,1 4 16,-1 10 0,-4 4-16,-4 3 15,-4-5 1,-1-12-16,5-13 16,-4-33-1,-2-44-15</inkml:trace>
  <inkml:trace contextRef="#ctx0" brushRef="#br0" timeOffset="1329.96">21743 5457 0,'0'0'16,"-27"5"-16,-17 8 16,-23 16-1,0 16-15,-18 23 16,-7 10-1,11-3-15</inkml:trace>
  <inkml:trace contextRef="#ctx0" brushRef="#br0" timeOffset="1501.81">21644 5443 0,'0'0'0,"0"0"16,12 16 0,10 7-16,13 11 15,16 4-15,9 16 16,17 25 0</inkml:trace>
  <inkml:trace contextRef="#ctx0" brushRef="#br0" timeOffset="1986.1">21242 8291 0,'-15'17'0,"-3"15"16,0 15-1,14 8-15,12-3 16,12-15-1,12-10-15,8-22 16,5-16 0,-1-25-16,0-10 15,-11-6 1,-14-5-16,-9 7 16,-18 3-1,-11 16-15,-8 11 16,-2 15-1,-2 8-15,1 10 16,8 9 0,9-2-1,11-7-15</inkml:trace>
  <inkml:trace contextRef="#ctx0" brushRef="#br0" timeOffset="2314.21">25152 7956 0,'0'0'0,"-5"6"15,-15 17-15,-11 15 16,-18 17 0,-18 24-16,-8 10 15,15-6 1,18-12-16,17-13 15,18-17-15</inkml:trace>
  <inkml:trace contextRef="#ctx0" brushRef="#br0" timeOffset="2517.21">24783 8151 0,'0'0'0,"0"0"15,0 0-15,0 0 16,15 13 0,10 5-16,9 8 15,-1 3 1,-6 16-16,-16 4 16,-24 2-16</inkml:trace>
  <inkml:trace contextRef="#ctx0" brushRef="#br0" timeOffset="3313.86">22334 5535 0,'0'0'0,"0"0"16,0 0 0,0 0-16,-11 19 15,-1 9-15,-6 11 16,9 3-1,7-2 1,8-5-16,8-15 16,3-6-16,6-12 15,6-4 1,3-12-16,1-8 16,7-14-1,-2 0-15,-6-1 16,-5 5-1,-8 8-15,-5 10 16,-7 8 0,-7 9-16,-5 18 15,-4 12 1,0 15-16,0 12 16,3 0-1,4 3-15,0-2 16,2-3-1,-3-7-15,-7-5 16,-6-10-16,-12-11 16,-8-10-1,-17-6-15,-9-2 16,-3-12 0,-1-4-16,66 9 15,-60-20 1,14-9-16,12-17 15</inkml:trace>
  <inkml:trace contextRef="#ctx0" brushRef="#br0" timeOffset="3718.46">22932 7936 0,'0'0'15,"0"0"1,-2 29-16,-5 26 16,-4 31-16,5 21 15</inkml:trace>
  <inkml:trace contextRef="#ctx0" brushRef="#br0" timeOffset="5023.12">22754 8465 0,'0'0'16,"0"0"-16,0 0 0,24-12 15,14 1 16,21-5-31,-4 10 16,-6 2 0,-49 4-16,38 6 15,-13 12 1,-25 12-16,-16 2 16,-12 4-1,-18 12-15,-2-11 16,2-3-1,10-13-15,12 0 16,11-10 0,6 1-16,12-1 15,13-3-15,11-3 16,16-5 0,17-5-1,7-1-15,0-1 16</inkml:trace>
  <inkml:trace contextRef="#ctx0" brushRef="#br0" timeOffset="8078.9">21672 7497 0,'0'0'0,"0"0"16,0 0 0,0 0-1,0 0-15,0 0 16,25-2-1,21-11 1,14 3-16,-11-1 16,-12 4-16</inkml:trace>
  <inkml:trace contextRef="#ctx0" brushRef="#br0" timeOffset="8446.79">21106 7311 0,'0'0'0,"0"0"16,0 0-1,-9 20-15,-3 16 16,-5 22-1,4 5-15,5-3 16,2-4 0</inkml:trace>
  <inkml:trace contextRef="#ctx0" brushRef="#br0" timeOffset="8959.45">22840 7517 0,'0'0'0,"0"0"15,0 0 1,0 0-16,0 0 0,14 7 15,7 1-15,1 8 16,-15 0 0,-5-3-16,-7-7 15,1-2 1,-2-4 0,2-1-16,4-6 15,2 0-15,8 0 16,-1 6-1,2 2-15,0 4 16</inkml:trace>
  <inkml:trace contextRef="#ctx0" brushRef="#br0" timeOffset="10789.26">21684 6827 0,'0'0'0,"0"0"16,0 0-16,0 0 15,0 0 1,0 0-16,25 5 31,15-3-31,16 2 16</inkml:trace>
  <inkml:trace contextRef="#ctx0" brushRef="#br0" timeOffset="11389.77">21661 6191 0,'0'0'0,"0"0"16,0 0-16,0 0 16,0 0-16,0 0 15,21 0-15,23 0 16,11-7 0,-12-3-16</inkml:trace>
  <inkml:trace contextRef="#ctx0" brushRef="#br0" timeOffset="12077.41">20717 6004 0,'0'0'15,"0"0"-15,0 0 16,20 0-16,13 0 16,11 7-1,-16 10 1,-22 8-16,-21 6 16,-10-2-16,-21 12 15,-6 3 1,2-7-16,50-37 15,0 0 1,-41 26-16,14-7 16,21-9-1,12-7-15,9-5 16,8 2 0,5 2-16,-4 3 15,-2 8 1,-11 7-16,-11 7 15,-14 11 1,-15 12-16,-10-1 16,-6 0-1</inkml:trace>
  <inkml:trace contextRef="#ctx0" brushRef="#br0" timeOffset="14361.21">20633 5179 0,'0'0'0,"0"0"15,0 0 1,0 0-16,0 0 15,0 0-15,0 0 16,0 0 0,0 0-16,0 0 15,0 0 1,6 17-16,5 10 16,7 2-1,-2-10-15,-1-1 16,-1 3-1,2 3-15,-2 1 16,-14-25 0,21 26-1,0 3-15,-21-29 0,23 29 16,9 7 0,-3-2-1,0-2-15,-4-3 16,2-3-1,-27-26-15,22 21 16,5 4-16,-27-25 16,29 28-1,7 2-15,-36-30 16,40 32 0,-3-1-16,-37-31 15,41 32 1,-3-3-16,0 0 15,-2 0 1,-36-29-16,34 27 16,-3-2-1,1 3-15,-3 1 16,-29-29 0,28 26-16,0 6 15,2-3 1,-30-29-16,32 26 15,-1-1-15,1 7 16,-6-6 0,-26-26-16,27 22 15,-1-3 1,3 2-16,0 4 16,5-1-1,-3-4-15,-4-1 16,-27-19-1,30 19-15,1 0 16,-31-19 0,33 26-1,6 10-15,-1-3 16,-5-7-16,0 1 16,-33-27-1,34 25-15,-34-25 16,35 34-1,3-3-15,-2-2 16,-4-5-16,-3 5 16,-2 0-1,-2 5-15,-25-34 16,25 31 0,-25-31-16,30 29 15,-1 1 1,-2-2-16,-3 1 15,-24-29 1,25 34-16,-25-34 16,24 34-1,-24-34-15,0 0 16,31 34 0,-31-34-16,33 37 15,-2-4 1,-2 1-16,-29-34 15,23 31 1,-23-31-16,25 32 16,-25-32-1,25 29-15,-25-29 16,22 29 0,-22-29-16,22 22 15,-22-22-15,23 24 16,-23-24-1,22 24-15,-22-24 16,23 27 0,-23-27-16,22 24 15,-22-24 1,0 0 0,22 26-16,-22-26 15,0 0-15,0 0 16,25 24-1,-25-24-15,0 0 16,0 0 0,23 25-16,-23-25 15,0 0 1,0 0-16,19 22 16,-19-22-1,0 0-15,0 0 16,19 20-1,-19-20-15,0 0 16,0 0 0,12 14-16,-12-14 15,0 0 1,0 0-16,13 10 16,-13-10-1,0 0-15,0 0 16,6 8-1,-6-8-15,0 0 16,0 0-16,4 6 16,-4-6-1,0 0-15,0 0 16,4 7 0,-4-7-16,0 0 15,0 0 1,2 5-16,-2-5 15,0 0 1,0 0-16,0 0 16,0 0-1,0 0-15,0 0 16,0 0 0,0 0-16,0 0 15,0 0 1,-2 0-16,2 0 15,0 0 1,0 0-16,0 0 16,0 0-1,2 5-15,-2-5 16,13 16 0</inkml:trace>
  <inkml:trace contextRef="#ctx0" brushRef="#br0" timeOffset="20945.29">22342 7978 0,'0'0'16,"0"0"0,0 0-16,0 0 15,0 0 1,0 0-16,0 0 16,0 0-1,0 0-15,0 0 16,0 0-1,0 0-15,0 0 16,0 0 0,0 0-16,0 0 15,0 0 1,0 0-16,0 0 16,0 0-1,0 0-15,0 0 16,0 0-16,0 0 15,0 0 1,0 0-16,0 0 16</inkml:trace>
  <inkml:trace contextRef="#ctx0" brushRef="#br0" timeOffset="21575.16">22295 8390 0,'0'0'16,"0"0"-16,0 0 15,0 0-15,0 0 16,0 0 0,-2 26-16,-5 19 15,-4 22-15,7-1 16,0-1-1,1 4 1,3-3-16,-2-3 16,2-6-16</inkml:trace>
  <inkml:trace contextRef="#ctx0" brushRef="#br0" timeOffset="22449.93">22275 8042 0,'0'0'16,"0"0"-16,0 0 15,0 0 1,0 0-16,0-10 16,0-8-1,7-5-15,-1 9 16,6 6-1,1 8-15,0 3 16,-1-3 0,-6 0-16,-2 5 15,-4 1-15,-2 1 16,-4-3 0,-2-1-16,-1-6 15,5-5 1,4 3-16,-2-2 15,0 2 1,0 8-16,2 6 16</inkml:trace>
  <inkml:trace contextRef="#ctx0" brushRef="#br0" timeOffset="30570.41">21707 7468 0,'0'0'15,"0"0"1,0 0-16,0 0 16,0 0-1,0 0-15,0 0 16,0 0 0,0 0-16,0 0 15,17 0 1,6 0-1,11 6-15,-5 5 0</inkml:trace>
  <inkml:trace contextRef="#ctx0" brushRef="#br0" timeOffset="31132.68">22063 7474 0,'0'0'15,"0"0"1,0 0-16,0 0 16,0 0-16,22 0 15,16 0 1,11-4-16,-6 2 16,-8 4-1,-6 0-15,-1-2 16,-3 2-1,-2-1-15,-23-1 16,27 6-16,-27-6 16,33 9-1,6-7-15,-39-2 16,33 6 0,-33-6-1,27 5-15,-27-5 16,24 4-16,6 1 15,-1-3 1,2 1-16,-31-3 16,31 4-1,-31-4-15,0 0 16,31 6 0,-31-6-16,0 0 15,40 5 1,3-1-16,-43-4 15,45 5-15,-7-5 16,-38 0 0,0 0-16,33 7 15,-33-7 1,0 0-16,0 0 16,21 2-1,-6-7-15</inkml:trace>
  <inkml:trace contextRef="#ctx0" brushRef="#br0" timeOffset="33788.43">23183 2503 0,'0'0'0,"0"0"16,0 0-16,0 0 15,27 0 1,23-7-16,29-2 16,6 3-1,-12-1-15,-73 7 16,65-3 0,-65 3-16,56 0 15</inkml:trace>
  <inkml:trace contextRef="#ctx0" brushRef="#br0" timeOffset="34116.47">23234 2556 0,'0'0'0,"0"0"15,-14 20-15,-13 16 16,-12 20-1,-2 8-15,-1 21 16,4 12 0,15 2-16,13-12 15,14-14 1,9-23-16,10-13 16,14-5-1,12-15-15,12-9 16,2-6-1,-5-2-15,-58 0 16,0 0 0,0 0-16,46-5 15,-46 5-15,31-13 16,-17-5 0</inkml:trace>
  <inkml:trace contextRef="#ctx0" brushRef="#br0" timeOffset="34366.3">23816 2641 0,'0'0'16,"0"0"-1,0 0-15,-15 16 16,-11 11-16,-12 12 15,-2 12-15,-1 7 16,1 7 0,-10 11-16,4 1 15,3-9 1,8-13-16</inkml:trace>
  <inkml:trace contextRef="#ctx0" brushRef="#br0" timeOffset="34553.76">23873 2973 0,'0'0'16,"0"0"-16,0 0 16,0 0-1,-9 24-15,-6 11 16,-4 11-16</inkml:trace>
  <inkml:trace contextRef="#ctx0" brushRef="#br0" timeOffset="34788.17">24146 2885 0,'0'0'16,"0"0"-16,0 0 16,0 0-1,31 0-15,28-7 16,31-5 0,9-2-16,-99 14 15,74-18-15,-35-11 16</inkml:trace>
  <inkml:trace contextRef="#ctx0" brushRef="#br0" timeOffset="34991.28">24461 2616 0,'0'0'0,"0"0"15,-2 18-15,-17 18 16,-7 19 0,-7 4-1,8 9-15,12 4 16</inkml:trace>
  <inkml:trace contextRef="#ctx0" brushRef="#br0" timeOffset="35537.89">25000 2764 0,'0'0'0,"0"0"16,0 0-16,-20-3 15,-28-3 1,-29 6-16,-19 22 15,10 15 1,21 1-16,18 7 16,47-45-1,-21 37-15,26-12 16,11-13 0,16-10-16,17-7 15,23-14-15,35-20 16,25-15-1,15-6 1,-9 11-16,-35 13 16,-32 14-16,-20 13 15,-51 9 1,37 4-16,-6 8 16,-3 7-1,-28-19-15,17 23 16,-1 6-1,-12 2-15,-12-2 16,-17 0 0,-15-6-16,-23-2 15,-9-11 1,-1-7-16,-19-8 16,7-8-1,10-7-15,18-3 16,26 5-16</inkml:trace>
  <inkml:trace contextRef="#ctx0" brushRef="#br0" timeOffset="35803.46">25821 2542 0,'0'0'0,"16"19"15,9 5 1,7 10-16,1 5 16,1 6-1,-7 7-15,-9 6 16,-14 4 0,-20 5-16,-22 4 15,-34 25-15,-26 9 16,4-25-1</inkml:trace>
  <inkml:trace contextRef="#ctx0" brushRef="#br0" timeOffset="35959.76">26808 3067 0,'0'0'0,"-16"13"16,-2 1-16</inkml:trace>
  <inkml:trace contextRef="#ctx0" brushRef="#br0" timeOffset="43536.04">22975 7693 0,'0'0'15,"0"0"-15,0 0 16,0 0-1,0 0-15,0 0 16,0 0 0,0 0-16,0 0 15,0 0 1,0 0-16,0 0 16,0 0-1,0 0-15,0 0 16,0 0-1,0 0-15,0 0 16,0 0 0,0 0-16,8 0 15,7 3-15,6-6 16,2-4 0,0-4-16,3 0 15,1-2 1,4-3-16,3-3 15,10-4 1,2-5-16,0 2 16,4-3-1,-2 0 1,6-3-16,1-2 16,4 5-16,-1-8 15,5-1 1,2 1-16,21-8 15,13-3 1,-5 1-16,-8 6 16,0 7-16,-4 6 15,1-1 1,4-8-16,0-4 16,7 4-1,8-1-15,-2 1 16,0 3-1,3 5-15,4 7 16,-2-3 0,2-2-16,4 4 15,-3 4 1,4 1-16,-1 5 16,-1-1-1,0 1-15</inkml:trace>
  <inkml:trace contextRef="#ctx0" brushRef="#br0" timeOffset="47612.3">27145 8291 0,'-23'33'0,"-10"28"15,-9 19-15,-5 27 16,0 25 0,13 4-1,21-27 1,13-26-16,11-16 0,9-26 16,7-14-1,12-13 1,5-12-16,10-13 15,-1-18-15,-2-13 16,-6-11 0,-45 53-16,0 0 15,36-48 1,-11 19-16,-13 27 16,-12 2-1,8 16-15,1 6 16,4 3-1,6-7 1,4-10-16,6-5 16,5-10-16,0-8 15,-5-10 1,-5-6-16,-8 2 16,-19 4-16,-10 7 15,-13 8 1,-13 10-16,-15 5 15,4 4 1,50-9-16,-43 17 16,19 2-1,17-6-15,14 1 16</inkml:trace>
  <inkml:trace contextRef="#ctx0" brushRef="#br0" timeOffset="48658.93">27858 8809 0,'9'0'0,"0"-5"15,4-6-15,-4-7 16,-4-4 0,-3 0-1,-7 3-15,-3 6 16,-17 7 0,-4 15-16,-6 13 15,-4 16 1,1 9-16,4 4 15,10 0-15,11-1 16,13-50 0,0 39-16,11-14 15,9-16 1,5-16-16,6-8 16,-2-10-1,7-4-15,-7 4 16,-9 3-1,-6 12-15,-10 2 16,-2 16 0,-8 9-16,-6 19 15,1 10 1,-5 23-16,2 10 16,4 22-1,3 10 1,5-9-16,4-20 0,-2-14 15,-7-19 1,-6-7-16,-12-5 16,-11-6-1,-5-12-15,-10-12 16,3-11 0,3-18-16,12-17 15,12-3 1,17-2-16,18-5 15,15 1 1,15 5-16,12 6 16,13 6-1,23-7-15,15 1 16,-13 3 0,-18 5-16,-76 29 15,58-27 1,-22 1-16,-36 26 15,23-32 1,-15-6-16,-12 9 16,-10 12-16,-6 21 15,-7 11 1,-8 9-16,-7 14 16,6 5-1,36-43-15,-27 47 16,15-2-1,12-10-15,12-13 16,3-12 0,8-17-16,4-8 15,4-9 1,5-8-16,-36 32 16,31-34-1,-31 34-15,22-32 16,-6 13-1,-7 20-15,-5 8 16,-2 11 0,-2 6-16,2 3 15,3 6 1,4-4-16,7-2 16,9-9-16,8-11 15,5-12 1</inkml:trace>
  <inkml:trace contextRef="#ctx0" brushRef="#br0" timeOffset="49018.28">28531 8896 0,'0'0'16,"0"0"-16,0 0 15,11 0 1,-7-5 0,20 0-16,10 15 15,18 5-15,-12 14 16,-17 9 0,-23 9-16,-19 5 15,-17-1-15,-7-7 16,43-44-1,-43 36 1,43-36-16,-32 22 16,19-8-1,24-7-15,21-6 16,19-2-16,34-3 16,45-8-1</inkml:trace>
  <inkml:trace contextRef="#ctx0" brushRef="#br0" timeOffset="50221.12">29249 8929 0,'0'0'0,"0"0"15,0 0 1,19 6-16,19 2 15,24 0 1,6 2-16,-3 5 16,-9-4-1,-56-11-15,53 13 16,-12 6 0,-22 3-16,-23-2 15,-16 2 1,-19 3-16,-13 7 15,-6-6 1,-1-3-16,59-23 16,-49 19-1,9 1-15</inkml:trace>
  <inkml:trace contextRef="#ctx0" brushRef="#br0" timeOffset="50813.37">30058 9201 0,'0'0'0,"-20"0"16,-17 0 0,-26 7-16,-8 11 15,-7 11 1,-18 18-16,-13 4 15,8 0 1</inkml:trace>
  <inkml:trace contextRef="#ctx0" brushRef="#br0" timeOffset="51141.42">30379 8702 0,'0'0'0,"0"26"16,-4 28-16,-3 41 15,-2 44 1,-2 12-16,-1 47 16,6 18-1</inkml:trace>
  <inkml:trace contextRef="#ctx0" brushRef="#br0" timeOffset="58799.79">30607 9003 0,'0'0'0,"0"0"16,0 0-16,0 0 15,0 0 1,0 0-16,0 0 15,0 0 1,0 0-16,23 0 16,17 4-1,14-1 1,-9 1-16,-10 3 0,-6-4 16,-4-2-1,-14 1-15,-11 7 16</inkml:trace>
  <inkml:trace contextRef="#ctx0" brushRef="#br0" timeOffset="59065.36">30624 9174 0,'0'0'0,"0"0"15,0 0 1,0 0-16,0 0 16,21-8-1,17-3-15,21-7 16,3 5 0,-1 0-16,-4 1 15,-57 12 1,51 7-16</inkml:trace>
  <inkml:trace contextRef="#ctx0" brushRef="#br0" timeOffset="59799.56">31425 8389 0,'0'0'0,"0"0"16,0 0-1,0 0-15,-13 21 16,-10 11-1,-15 31-15,-4 15 16,-14 32 0,-3 30-16,7-2 15,20-22 1,17-24-16,15-30 16,7-25-1,7-15-15,5-12 16,5-2-1,7-11-15,5-10 16,9-16-16,-2-9 31,-43 38-31,37-42 0,-37 42 16,0 0 0,25-38-1,-12 11-15,-11 15 16,-4 15-16,-2 9 15,4-12 1,-6 17-16,3 9 16,3 1-1,0-27-15,9 25 16,4-14 0,-13-11-16,20-2 15,3-10 1,-4-5-16,-19 17 15,17-27 1,-17 27-16,6-31 16,-8-1-1,-9 8-15,-7 11 16,-4 3 0,-2 4-16,-1 8 15,25-2-15,0 0 16,0 0-1,-27 18-15</inkml:trace>
  <inkml:trace contextRef="#ctx0" brushRef="#br0" timeOffset="60814.88">31818 9111 0,'0'0'16,"0"0"-16,0 0 16,0 0-1,7-12-15,1-19 16,-2-8 0,-8 17-16,-13 15 15,-12 10 1,-6 6-16,-5 3 15,-6 6 1,-1 8 0,5 7-16,40-33 15,-38 39-15,38-39 16,-26 43 0,11-3-16,13-8 15,11-11 1,7-13-16,6-8 15,8-11 1,-1 2-16,0-8 16,-3-7-1,-3-2-15,-5 3 16,-6 6 0,-1 0-16,-7 5 15,-4 8 1,-4 8-16,-1 3 15,-5 3-15,0 6 16,0 9 0,-1 8-16,11-33 15,-11 38 1,11-38-16,-9 58 16,5 9-1,4-67-15,0 75 16,0 19-1,0-94-15,-2 108 16,2-108 0,-8 97-16,-2-23 15,10-74-15,-18 60 16,-5-24 0,1-13-16,-5-21 15,3-5 1,-3-12-16,0 1 15,27 14 1,-27-22-16,0 0 16,4-7-1,23 29-15,0 0 16,-19-36 0,15-2-16,10 4 15,8 7 1,7 3-16,7 5 15,5-1 1,12 0-16,-2 4 16,1 6-1,-44 10-15,40-10 16,-6 1 0,-34 9-16,0 0 15,0 0 1,25-7-16,-25 7 15,14-3-15,-8-9 16</inkml:trace>
  <inkml:trace contextRef="#ctx0" brushRef="#br0" timeOffset="64168.45">26857 9656 0,'0'0'16,"0"0"-1,0 0-15,0 0 16,0 0-1,0 0-15,-2 19 16,-6 15 0,-2 26-16,-2 1 15,8 6-15,6-11 16,18-15 0,11-24-16,8-14 15,10-8 1,9-10-16,8-12 15,4-7 1,22-3-16,2 0 16,-14 15-1,-18 13-15,-62 9 16,50 2 0,-5 7-16,9 1 15,1-7 1,10-11-16,9-16 15,26-19 1,17-8-16,-10 15 16,-25 18-1,-21 25 1,-30 8-16,-8 5 16,-6 4-16,6-1 15,6-3 1,14-7-16,19-7 15,16-17-15</inkml:trace>
  <inkml:trace contextRef="#ctx0" brushRef="#br0" timeOffset="65133.28">30146 9675 0,'0'0'0,"0"0"16,0 0 0,0 0-1,0 0-15,-12 12 16,-11 10-1,-1 7-15,8 2 16,9-7-16,12-2 16,15-9-1,11-11-15,14-14 16,14-9 0,-2-4-16,-8 13 15,-11 8 1,-11 5-16,-14 3 15,-2 6 1,3-2-16,3-3 16,10-3-1,11-7-15,20-2 16,11-2 0,10 7-16</inkml:trace>
  <inkml:trace contextRef="#ctx0" brushRef="#br0" timeOffset="67605.25">32043 9711 0,'0'0'0,"0"0"15,0 0-15,0 0 16,0 0-16,0 0 16,-13-2-1,-6-17-15,-1-2 16,4 0 0,8 1-16,-4-1 15,-2 1 1,3 7-16,-5 12 15,-1 4 1,-1 2-16,-5 1 16,2 6-16,-2 10 15,2 7 1,2 3 0,0 8-16,19-40 15,-8 39-15,8 0 16,6-11-1,3-14-15,5-12 16,3-11 0,6-6-16,0-8 15,-4 0 1,4-1-16,-5-2 16,-5 3-1,-1 4-15,-4 0 16,-1 6-1,-3 7-15,-1 1 16,-1 5 0,0 1-16,-2 5 15,0 7-15,-2 7 16,2 2 0,0 3-1,2 2-15,5-3 16,-1-4-16,4-2 15,1-3 1,2-6-16,3-6 16,1 1-1,2-11-15,-4-2 16,-3-3 0</inkml:trace>
  <inkml:trace contextRef="#ctx0" brushRef="#br0" timeOffset="68503.42">32505 9106 0,'0'0'0,"0"0"16,0 0-16,0-21 15,-5-14-15,0-12 16,1 5 0,-5 13-16,1 3 15,-4 16 1,1 10-16,-8 5 16,5 5-1,-9 8-15,-1 11 16,-8 13-1,1 8-15,0 2 16,1 7 0,30-59-16,-27 65 15,11 3 1,1-2-16,15-66 16,-2 56-1,2-56-15,7 44 16,9-16-1,4-25-15,5-12 16,4-11-16,2-9 16,5-10-1,-3-4-15,-1-1 16,-5-2 0,-3 7-1,-6 0-15,-1 6 16,-5 4-16,-6 9 15,1 6 1,-3 0-16,-1 9 16,-3 2-1,-3 9-15,-1 10 16,-1 8 0,-3 10-16,1 7 15,-5 10 1,6 1-16,6-52 15,-4 47-15,4 4 16,6-7 0,3-8-1,3-12-15,5-3 16,5-11 0,10-12-16,1-6 15</inkml:trace>
  <inkml:trace contextRef="#ctx0" brushRef="#br0" timeOffset="83028.05">28993 7043 0,'0'0'0,"0"0"16,-2-18-16,-13-22 15,-5-9 1,-1 11-16,-1 9 16,0 6-1,-3 9-15,-6 7 16,-9 14 0,-11 17-16,-8 7 15,-1 11 1,-17 24-16,-1 18 15,17-2 1,61-82-16,-36 75 16,36-75-1,-10 53-15,24-17 16,8-19 0,2-17-16,3-9 15,5-8 1,3-6-1,12-14-15,-2-6 16,0 1-16,-3 2 16,-7 4-16,-2 9 15,-11 4 1,-7 13-16,-3 6 16,-6 5-1,-1 10 1,-8 10-16,-3 8 15,0 6-15,0 3 16,6 5 0,6-2-16,6-4 15,11-8 1,1-12-16,7-10 16,9-11-1,10-16-15,-1-7 16</inkml:trace>
  <inkml:trace contextRef="#ctx0" brushRef="#br0" timeOffset="83371.71">29228 6936 0,'0'0'0,"0"0"16,0 0-16,18 7 16,19 3-1,17 2-15,4 2 16,-5-6 0,-8 4-16,-45-12 15,0 0 1,0 0-16,29 11 15,-21 2 1,-19 3-16,-11 4 16,-12 2-1,-9 7-15,6 0 16,1-8-16,9-15 16</inkml:trace>
  <inkml:trace contextRef="#ctx0" brushRef="#br0" timeOffset="83608.13">30038 6673 0,'0'0'0,"0"0"16,0 0-16,0 31 15,-8 32 1,-4 39-16,-11 35 16,-8 32-1,1 10 1,7-14-16</inkml:trace>
  <inkml:trace contextRef="#ctx0" brushRef="#br0" timeOffset="86182.5">28149 7753 0,'25'16'16,"10"7"0,28 6-16,13 0 15,46 8 1,51-4-16,32-4 16,1-22-16,-2 4 15,-12-11 1,-12-2-1,-5-16 1,-6-1-16,1-10 16,-5-7-16,-9-20 15,-23-5-15,-23-7 16,-33-3 0,-16-4-16,-18-11 15,-19 0 1,-10 0-1,-14-13-15,-12-8 16,-11-3-16,-19 6 16,-10-3-1,-20-7-15,-20 5 16,-20 13-16,-15 15 16,-24 16-1,-20 20 1,-19 21-16,-14 14 15,-12 20 1,-12 24-16,16 10 16,8 15-16,25 2 15,16 18 1,9 12-16,18 7 16,12 0-1,15-3-15,13 0 16,20 4-1,11-2-15,11 2 16,18-4 0,17 2-16,12-3 15,17-11 1,14-1-16,21 0 16,19-5-1,35-18 1,33-34-16,37-29 0</inkml:trace>
  <inkml:trace contextRef="#ctx0" brushRef="#br0" timeOffset="86416.81">30117 7583 0,'0'0'16,"0"0"-16,25 7 15,11 0 1</inkml:trace>
  <inkml:trace contextRef="#ctx0" brushRef="#br0" timeOffset="90381.51">29021 10826 0,'4'0'0,"0"0"15,0 0-15,-1 0 0,-3 0 16,2 0-1,-2 0-15,0 0 16,0 0-16,0 0 16,4-16-1,0-15-15,0-5 16,-4 10 0,-12 10-16,-14 14 15,-10 17 1,-16 10-16,-8 12 15,-7 9 1,-13 21-16,-4 18 16,19-3-1,21-7-15,21-12 16,17-18 0,10-8-16,-4-37 15,14 32 1,8-12-16,1-13 15,4-12 1,4-8-16,3-12 16,8-14-16,-3-9 15,0-1 1,-4-5 0,-1 3-16,-5 4 15,-2 10-15,-6 2 16,-6 14-1,-7 7-15,0 3 16,-6 8 0,-2 11-16,-4 10 15,-4 11 1,2 10-16,4 16 16,4-2-1,4-4-15,9-7 16,3-6-1,10-5-15,7-8 16,6-13 0,6-8-16,6-8 15,6-6-15,-5 7 16,-10 7 0</inkml:trace>
  <inkml:trace contextRef="#ctx0" brushRef="#br0" timeOffset="90881.37">29709 10710 0,'0'0'16,"0"0"-1,0 0-15,-14 0 16,-13 0 0,-13 7-16,-1 11 15,-5-1 1,0 7-16,-5-3 15,2 1 1,49-22-16,-46 14 16,46-14-16,0 0 15,0 0 1,-41 13 0,41-13-16,-23 5 15,19 8-15,10 1 16,8 1-1,11 1-15,7 1 16,5 1 0,10 5-16,0-4 15,2 1 1,-49-20-16,55 16 16</inkml:trace>
  <inkml:trace contextRef="#ctx0" brushRef="#br0" timeOffset="91100.11">29299 11102 0,'0'0'16,"0"0"-16,0 0 15,19 14 1,7 6-16,13 12 16,10-3-1,2 3-15</inkml:trace>
  <inkml:trace contextRef="#ctx0" brushRef="#br0" timeOffset="91553.18">30093 10871 0,'0'0'16,"0"0"-16,24 7 15,17-2 1,10 6-16,-13 10 16,-15 11-1,-15 7-15,-19 8 16,-16 8-1,-6-1-15,-5-13 16,9-7 0,4-12-16,25-22 15,-11 16 1,14-5 0,10-5-16,13-6 15,18-6-15,29-7 16,41-3-16</inkml:trace>
  <inkml:trace contextRef="#ctx0" brushRef="#br0" timeOffset="93298.39">28215 10793 0,'0'0'0,"-20"4"31,-17 0-31,-24-1 15,-4 5-15,-4 6 16,0 6 0,2 2-16,-1 1 15,1-3 1,10-5-16,57-15 16,0 0-1,0 0-15,-47 14 16,17-3-1,22 0-15,12 3 16,16-1 0,9 2-16,10 3 15,18 0 1,3 2-16,4-2 16,-2 2-1,-1-2-15,-61-18 16,60 11-16</inkml:trace>
  <inkml:trace contextRef="#ctx0" brushRef="#br0" timeOffset="93532.78">27331 10522 0,'0'0'15,"-16"17"-15,-7 9 16,-3 26 0,-3 27-16,0 71 15,1 92 1,18 92-16</inkml:trace>
  <inkml:trace contextRef="#ctx0" brushRef="#br0" timeOffset="103898.69">15512 6033 0,'9'-38'0,"4"-15"15,1-13 1,-1 8-16,-6 5 16,-5 4-1,-7 8 1,-10 6-16,-10 12 15,-4 17 1,-3 15-16,-7 13 16,-13 23-1,-1 13-15,-12 25 16,-5 27 0,8 11-16,12-6 15,17-14 1,18-19-16,15-82 15,2 64 1,14-28-16,7-17 16,7-13-1,1-17-15,8-10 16,10-18 0,0-9-16,0-6 15,-2-6-15,7-15 16,-4 0-1,-9 10-15,-12 19 16,-15 21 0,-6 15-16,-3 1 15,-7 7 1,-3 9-16,-5 10 16,-4 14-1,-2 10-15,1 12 16,3-2-1,6 3-15,8-3 16,8-7-16,9 1 16,7-11-1,4-5 1,1-17-16,-4-7 16,-27-5-16,20-7 15,-9-1 1</inkml:trace>
  <inkml:trace contextRef="#ctx0" brushRef="#br0" timeOffset="104383.01">14746 5942 0,'0'0'16,"0"0"-1,0 0-15,0 0 16,-19 4-16,-23 3 16,-21 13-1,3 6-15,0 8 16,0 3-1,1 0-15,59-37 16,0 0 0,0 0-16,-49 33 15,11-7 1,20-6-16,20-8 16,14-7-1,13 3-15,8-2 16,16 4-1,-1-5-15,-4 0 16,-3 4 0,-2-4-16,-6-1 15,-5 2 1,-32-6-16,15 8 16,-11-6-16</inkml:trace>
  <inkml:trace contextRef="#ctx0" brushRef="#br0" timeOffset="104679.86">14090 5872 0,'0'0'0,"0"0"15,0 0-15,-2 25 16,-15 24 0,-8 22-16,-16 20 15,-10 30 1,0 13-16,1 8 15,16-21 1,16-29-16</inkml:trace>
  <inkml:trace contextRef="#ctx0" brushRef="#br0" timeOffset="105195.28">16484 5770 0,'0'0'16,"0"0"-16,-18 6 15,-24 7 1,-23 14-16,-4 4 16,-28 14-1,-7 0-15,18-12 16,23-4-1,63-29-15,0 0 16,0 0 0,-30 22-16,25-9 15,26 2 1,16-7 0,26 7-16,8-5 0,-1-6 15,-3 5 1,-67-9-16,0 0 15,0 0 1,49 9-16,-20 0 16</inkml:trace>
  <inkml:trace contextRef="#ctx0" brushRef="#br0" timeOffset="105367.1">15877 6309 0,'0'0'15,"0"0"-15,0 0 16,24 0 0,28 0-1,25 4-15,19 19 16,-4 6 0,-3-7-16</inkml:trace>
  <inkml:trace contextRef="#ctx0" brushRef="#br0" timeOffset="105773.28">16828 5992 0,'0'0'15,"29"-4"-15,18-2 16,22-1 0,0 7-16,-10 10 15,-12 14 1,-22 16-16,-23 6 16,-24 11-16,-23-3 15,-21 4 1,-25 16-16,-12-4 15,23-17 1,36-16-16,32-18 16,26-16-1,25-11-15,29-1 16,19 1 0,35 1-16,22-5 15,-13-12 1</inkml:trace>
  <inkml:trace contextRef="#ctx0" brushRef="#br0" timeOffset="105929.55">17767 6423 0,'0'0'0,"0"0"15,0 0 1,0 0-16,0 0 15</inkml:trace>
  <inkml:trace contextRef="#ctx0" brushRef="#br0" timeOffset="122737.38">3599 9908 0,'-5'29'0,"4"19"16,-4 23-1,5 16 1,5 35-16,4 6 16,9 1-16,6 12 15,5 11 1,-5-16-16,-10-11 16,-1-21-16,-8-16 15,-2-17 1,-3-71-16,0 0 15,6 39 1,3-24 0,6-26-16,0-24 15,14-30 1,7-27-16,18-63 16,28-58-1,7-15-15,-11 37 16,-10 47-16,-9 23 15,-9 26 1,-10 22-16,-40 73 16,0 0-1,23-48-15,-17 28 16</inkml:trace>
  <inkml:trace contextRef="#ctx0" brushRef="#br0" timeOffset="122924.83">3790 10610 0,'0'0'16,"0"0"-16,0 0 16,24-13-1,23-8-15,35-11 16,37 2-1</inkml:trace>
  <inkml:trace contextRef="#ctx0" brushRef="#br0" timeOffset="138684.25">8861 8935 0,'0'0'15,"0"0"-15,0 0 16,0 0 0,24 5-16,25-2 15,21 1 1,1 0-16,-2-4 16,-2 3-1,-67-3-15,70 0 16,-2 0-1,-68 0-15,61-7 16</inkml:trace>
  <inkml:trace contextRef="#ctx0" brushRef="#br0" timeOffset="138981.04">8867 9131 0,'0'0'0,"0"0"16,0 0-16,20 6 16,17 0-16,20 8 15,4-2 1,1 0-1,9-10-15,6-2 16,14-4-16,-91 4 16,90 7-1,-90-7-15,73 13 16</inkml:trace>
  <inkml:trace contextRef="#ctx0" brushRef="#br0" timeOffset="139371.59">9209 8704 0,'0'0'15,"0"0"1,0 0-16,25 6 16,20 8-1,17 8-15,-3 5 16,1 4-16,0 5 16,-2-1-1,-12 5-15,-10 6 16,-24 0-1,-21 10-15,-24 5 16,-19 4 0,-26 14-16,-14 9 15,7-13 1,22-18-16,10-25 16</inkml:trace>
  <inkml:trace contextRef="#ctx0" brushRef="#br0" timeOffset="139808.98">8840 8676 0,'0'0'0,"0"0"16,-17 23-1,-11 9-15,-21 22 16,3-4 0,-2 4-16,4-3 15,1-1 1,9-6-16,34-44 15,-30 49 1,30-49-16,-16 52 16,16-1-1,14-7-15,11-8 16,10-5 0,5-4-16,9-2 15,5-1 1,3 5-16,3 0 15,-3 4-15,-7 2 16</inkml:trace>
  <inkml:trace contextRef="#ctx0" brushRef="#br0" timeOffset="142552.93">10890 8538 0,'0'0'0,"0"0"15,-21 0-15,-19 0 0,-24 7 16,-6 20-1,-8 21-15,0 15 16,0 18 0,12-5-16,66-76 15,-48 64 1,23-17-16,23-15 16,10-15-16,13-3 15,13-4 1,13-5-1,21-5-15,11-4 16,28 3 0,14 1-16,-5 3 15,-24 4-15,-92-7 16,0 0 0,0 0-16,54 8 15,-32 0 1,-22-16-16,-11-10 15</inkml:trace>
  <inkml:trace contextRef="#ctx0" brushRef="#br0" timeOffset="142787.24">10778 8785 0,'0'0'0,"0"0"16,0 0-1,-9 30-15,-5 22 16,-5 32 0,-3 28-16,1 14 15,6-10 1,9-12-16,8-22 16,13-19-1,1-31-15,-3-21 16</inkml:trace>
  <inkml:trace contextRef="#ctx0" brushRef="#br0" timeOffset="143021.56">11462 8283 0,'0'0'16,"0"0"-16,-19 23 16,-15 8-1,-22 25-15,-13 14 16,-3 1 0,18-9-16,12-8 15</inkml:trace>
  <inkml:trace contextRef="#ctx0" brushRef="#br0" timeOffset="143287.13">11035 8329 0,'0'0'15,"0"0"-15,0 0 16,0 0-1,20 7 1,14 6-16,12 7 16,2 9-1,-2 5-15,-4 5 16,-2 8-16,-12 9 16,-10 0-1,-10-10-15,-14-12 16</inkml:trace>
  <inkml:trace contextRef="#ctx0" brushRef="#br0" timeOffset="143490.26">11376 9061 0,'0'0'0,"0"0"16,0 0-16,16-3 15,25-1 1,20 6 0,3 5-16,3-1 15,0 2-15,-2-2 16</inkml:trace>
  <inkml:trace contextRef="#ctx0" brushRef="#br0" timeOffset="144115.06">12173 8364 0,'0'0'16,"0"0"-16,-3 18 15,-12 26-15,-9 24 16,-3 14 0,-9 32-16,2 31 15,15-6 1,16-30-16,10-37 16,1-28-1,8-8-15,4-14 16,5-13-1,-1-20-15,5-14 16,12-12 0,0-3-16,-41 40 15,0 0 1,0 0-16,33-34 16,-33 34-1,24-13 1,-8 18-16,-6 12 15,-10-17-15,15 20 16,2 4-16,3-6 16,2-9-1,3-11-15,-5-6 16,0-9 0,-6-2-16,-9-3 15,-10-1 1,-9 4-16,-10 7 15,-7 3 1,-3 6-16,3 9 16,31-6-1,0 0-15,-27 8 16</inkml:trace>
  <inkml:trace contextRef="#ctx0" brushRef="#br0" timeOffset="144724.35">12889 8974 0,'0'0'16,"0"0"-16,-17-13 16,-8-5-16,-10 0 15,-3 11-15,-5 14 16,1 15-1,-2 14-15,1 6 16,9 4 0,34-46-16,-21 50 15,15-4 1,12-10-16,11-20 16,6-12-1,5-9-15,6-12 16,-1-7-1,1-13-15,-5-1 16,-6 4 0,-9 0-16,-6 16 15,-6 12 1,-4 12-16,-2 17 16,-4 6-1,0 14-15,-2 13 16,2 12-1,3 2-15,-1 5 16,1 19 0,-2 6-16,-3-5 15,-9-7-15,-5-25 16,0-22 0,-5-12-16,-5-9 15,-4-11 1,-1-18-16,11-13 15,10-2 1,14-5-16,4-5 16,4-2-1</inkml:trace>
  <inkml:trace contextRef="#ctx0" brushRef="#br0" timeOffset="145208.6">13228 9349 0,'0'0'0,"0"0"15,0 0-15,-10-13 16,-5-8-16,-6-1 16,3 10-1,-8 12 1,-1 13-16,-4 8 15,4 5-15,5 6 16,4 4 0,9-2-16,9-10 15,9-3 1,7-13-16,4-5 16,5-13-1,2-7-15,2-8 16,2-11-1,-1 1-15,-9 0 16,-3 9 0,-9 5-16,-3 5 15,-6 14 1,-2 4-16,-4 13 16,1 10-1,1 4-15,6 0 16,9-1-1,12-6-15,6-3 16,11-13-16,13-10 16</inkml:trace>
  <inkml:trace contextRef="#ctx0" brushRef="#br0" timeOffset="145764.84">13978 8683 0,'0'0'0,"0"0"31,-14 12-31,-18 12 16,-18 21-16,-2 17 15,-16 30 1,-1 19-16,11 3 16,58-114-16,-59 114 15</inkml:trace>
  <inkml:trace contextRef="#ctx0" brushRef="#br0" timeOffset="146171.04">13574 8797 0,'0'0'15,"0"0"-15,-2-15 16,-4-14 0,-7-12-16,11 5 15,7 9 1,7 1-16,10 13 16,-2 13-1,5 11-15,-6 5 16,4 8-1,-1 11 1,0 20-16,3 9 16,-2 7-16,9 14 15,5-2 1,5 3-16,6-23 16,0-31-1,-5-26-15,2-8 16,2-5-1,-3-13-15</inkml:trace>
  <inkml:trace contextRef="#ctx0" brushRef="#br0" timeOffset="147152.69">14838 8707 0,'0'0'0,"0"0"15,0 0-15,0 0 16,-17 8-1,-19 5-15,-13 16 16,-2 3 0,-7-2-16,-5-3 15,63-27 1,-64 28-16,64-28 16,0 0-1,0 0-15,-52 19 16,17-1-1,25-7-15,17 2 16,12-4-16,11 1 16,8 0-1,9 9-15,-47-19 16,53 24 0,4 5-16,-1 4 15</inkml:trace>
  <inkml:trace contextRef="#ctx0" brushRef="#br0" timeOffset="147543.29">15379 8802 0,'0'0'0,"0"0"15,0 0-15,-13 24 16,-6 10 0,-8 17-1,2-1-15,15 1 16,12-2-16,12-13 16,13-14-1,5-20-15,1-2 16,7-10-1,6-7-15,-4-12 16,-9-7 0,-6 1-16,-13 2 15,-14 10 1,-16 3-16,-13 5 16,-9 10-1,-14 8-15,0 10 16</inkml:trace>
  <inkml:trace contextRef="#ctx0" brushRef="#br0" timeOffset="150454.07">10118 9409 0,'0'0'15,"0"0"-15,0 0 16,0 0-16,5 17 15,2 14 1,15 5-16,14-11 16,9-8-1,15-5-15,7-2 16,12-3 0,19 7-16,4 10 15,-19 6 1,-13 10-16,-3 7 15,2-9 1,12-16-16,17-15 16,31-21-1,25-13-15,27-12 16,5 12-16,-16 7 16,-29 14-1,-20 12-15,-18 4 16,-3 6-1,14-11-15,15-10 16,24-11 0,15 0-16,-4 9 15,-14 7 1,-29 15-16,-21 1 16,-17 1-1,-9 0-15,-5-12 16,-6-10-1,-3-12-15,1 10 16,-4 34 0</inkml:trace>
  <inkml:trace contextRef="#ctx0" brushRef="#br0" timeOffset="150956.93">11971 9699 0,'0'0'0,"0"0"15,0 0-15,-15 0 16,-14 17-16,-2 7 16,10 17-1,10 10-15,5 10 16,10 2-1,5-4-15,7 2 16,-1-2 0,-3-4-16,-5-2 15,-7-2 1,-11-2-16,-5 1 16,-14-6-1,-5-8-15,-6-7 16,-3-16-1,0-6-15,3-24 16,-3-19-16</inkml:trace>
  <inkml:trace contextRef="#ctx0" brushRef="#br0" timeOffset="151175.6">11561 10052 0,'0'0'0,"0"0"16,0 0-16,0 0 16,0 0-1,27 5-15,21 5 16,31 3 0,10-2-16,1 4 15,-11-7 1,-4-11-16,-11-22 15</inkml:trace>
  <inkml:trace contextRef="#ctx0" brushRef="#br0" timeOffset="151394.41">12266 9913 0,'0'0'16,"0"0"-16,0 0 15,-12 6-15,-13 12 16,-6 10 0,3 18-16,9 12 15,9 8 1,14-11-16,21-6 16,13-18-1,10-18-15</inkml:trace>
  <inkml:trace contextRef="#ctx0" brushRef="#br0" timeOffset="151597.41">12707 9958 0,'0'0'0,"0"0"16,0 0-16,-20 10 15,-11 8 1,-13 11-16,2 10 15,1 10 1,2 2-16,39-51 16,-45 53-1</inkml:trace>
  <inkml:trace contextRef="#ctx0" brushRef="#br0" timeOffset="151800.45">12376 9997 0,'0'0'0,"0"0"16,0 0-1,0 0-15,18 12 16,9 5-16,11 13 16,0 3-1,4 1-15,0-5 16,-42-29-1,50 20-15</inkml:trace>
  <inkml:trace contextRef="#ctx0" brushRef="#br0" timeOffset="152034.76">12849 9808 0,'0'0'15,"0"0"-15,0 0 16,0 0 0,9 20-16,3 18 15,7 20 1,-4 0-16,-9 9 16,-8 2-1,-13 5-15,-18 11 16,-17-2-16</inkml:trace>
  <inkml:trace contextRef="#ctx0" brushRef="#br0" timeOffset="153112.75">13120 10009 0,'0'0'0,"0"0"16,0 19-1,-7 25-15,-1 14 16,-1 2 0,-1-8-1,10-52-15,0 0 16,0 0-16,-8 37 15,4-23-15,8-24 16,2-14 0,4-8-16,3 2 15,3 2 1,-1 11-16,0 5 16,4 10-1,-4 8-15,1 11 16,-3 3-1,-3 4-15,-4 7 16,-6-31 0,0 0-16,0 0 15,7 23 1,1-14-16,7-18 16,1-8-1,3-6-15,3 1 16,-4 1-1,-5 10-15,1 5 16,0 8-16,-14-2 16,0 0-1,17 11 1,5 9-16,5 0 16,-27-20-16,30 10 15,-30-10 1,33-1-16,3-15 15,-36 16 1,33-27-16,-33 27 16,27-29-1,-27 29-15,11-29 16,-13 12 0,-9 8-16,-8 11 15,1 9 1,18-11-16,-23 20 15,4 5 1,19-25-16,-11 24 16,7-2-1,10-3-15,7-4 16,4-11 0,-17-4-16,25-4 15,4-11 1,2-5-16,-3-5 15,-28 25-15,0 0 16,0 0 0,28-34-16,-13 5 15,-15 29 1,2-8 0,-4 10-16,-2 13 15,-3 3 1,7-18-16,0 28 15,7-2-15,5-2 16,4-6 0,9-4-16,9-12 15,5-4 1,7-17-16,-6-14 16</inkml:trace>
  <inkml:trace contextRef="#ctx0" brushRef="#br0" timeOffset="153300.1">14171 10006 0,'-2'0'0,"-5"0"16,0 0-16,-8 12 16,-4 1-1,-8 3-15,1 1 16,-10 8 0,-8 16-16,1 5 15,43-46 1,0 0-16,-36 36 15,5-21-15</inkml:trace>
  <inkml:trace contextRef="#ctx0" brushRef="#br0" timeOffset="153503.17">13880 10043 0,'0'0'15,"0"0"1,0 0-16,0 0 15,0 0-15,21 14 16,10 9 0,7 17-1,2 4-15,-4 11 16,-5 5-16,-11 1 16</inkml:trace>
  <inkml:trace contextRef="#ctx0" brushRef="#br0" timeOffset="170281.52">9612 10912 0,'0'0'0,"0"0"16,0 0-16,-10 19 15,-7 7-15,-1 9 16,4 0 0,7 0-16,5-4 15,4-2 1,7-4-16,5-7 15,8-7 1,9-9-16,5-8 16,8-3-1,4 2-15,-48 7 16,48 7 0,-48-7-1,46 9-15,3 9 16,3-11-16,3-4 15,11-11-15,5-10 16,2 0 0,14-4-16,-4 10 15,-7 15 1,-13 11-16,-11 5 16,-3-3-1,7-10-15,9-18 16</inkml:trace>
  <inkml:trace contextRef="#ctx0" brushRef="#br0" timeOffset="170734.59">11867 11357 0,'0'0'0,"0"0"16,0 0-1,18 15-15,11 12 16,24 4 0,14-13-1,11-15-15,25-6 16,9 1-16,-16 7 15,-13 1 1,-19 8-16,-9 0 16,-2-2-1,18-9-15,21-11 16,39-24 0,38-11-16,3 4 15,-38 22 1,-36 16-16,-22 11 15,-13 10-15,-14 7 16,0 2 0,9-7-16,11-4 15,10-4 1</inkml:trace>
  <inkml:trace contextRef="#ctx0" brushRef="#br0" timeOffset="189656.02">25341 15112 0,'0'0'0,"0"0"16,0 0-16,0 0 16,0 0-1,0 0-15,0 0 16,20 5-16,21-3 16,15 4-1,5-2-15,-4-4 16,8 1-1,2-5-15,4-3 16,4-3 0,16-4-16,1 2 15,0-1 1,-3 2-16,5 6 16,2 1-1,10 0-15,2 1 16,0-2-1,1 1-15,5-3 16,3 2 0,3 5-16,9 3 15,-3-1 1,-1-4-16,1-3 16,1 4-1,2-2-15,5 6 16,1-2-1,-4 1-15,3-2 16,-2 5 0,-2 5-16,2-1 15,-3-5-15,5-3 16,-1 5 0,5-2-16,7-2 15,-7-4 1,3 0-16,-2-3 15,1 10 1,-2-5-16,-4 2 16,-8 5-1,1-1-15,0 3 16,-10-6 0,4 8-16,-7-7 15,-9 4 1,-5-5-16,-1 2 15,-10-10 1,-3 8-16,-13-7 16,1 8-1,-9-8-15,-16 4 16,-49 0-16,0 0 16,43 0-1</inkml:trace>
  <inkml:trace contextRef="#ctx0" brushRef="#br0" timeOffset="189999.68">31720 15083 0,'0'0'0,"0"0"16,0 0 0,0 0-16,21 0 15,21 0 1,22 0 0,3 7-16,-67-7 15,68 14-15,-68-14 16,51 26-1,-25 6-15,-34 1 16,-29 2 0,-31 6-16,-45 13 15,-58 5-15</inkml:trace>
  <inkml:trace contextRef="#ctx0" brushRef="#br0" timeOffset="190968.17">27838 12314 0,'0'0'0,"0"0"16,0 23-16,0 20 15,0 34 1,0 34-16,0 19 16,0 18-1,0 45-15,0 28 16,0 15-1,0-10-15,0 7 16,0 7 0,0 13-16,0 3 15,0 7 1,0 10-16,-2-1 16,-1 7-1,3-5-15,0-3 16,3-9-16,-1-6 15,3-23 1,1-16-16,3-30 16,3-40-1,-4-28 1,-8-32-16,-11-27 16,4-27-16,3-12 15,2-10-15,0-4 16,2-4-1,0 0-15,0-1 16,0-2 0,0 0-16,0 0 15,0 0 1,0 0-16,0 0 16,0 0-1,0 0-15,0 0 16,0 0-1,0 0-15,0 0 16,0 0 0,0 0-16</inkml:trace>
  <inkml:trace contextRef="#ctx0" brushRef="#br0" timeOffset="191171.29">27894 12173 0,'-22'30'16,"-7"14"-16,-18 21 16,-11 23-1,-9 16-15,-1-6 16,6-20-1,5-27-15</inkml:trace>
  <inkml:trace contextRef="#ctx0" brushRef="#br0" timeOffset="191358.82">27661 12446 0,'0'0'0,"0"0"15,0 0 1,25 7 0,25 12-16,17 15 15,13 18 1,2 6-16</inkml:trace>
  <inkml:trace contextRef="#ctx0" brushRef="#br0" timeOffset="196828.07">27516 15207 0,'0'0'15,"-15"17"-15,-8 9 16,-6 11 0,2 9-16,8 4 15,4-1 1,13-2-16,8-5 16,11-15-1,3-16-15,9-16 16,3-8-16,3-15 15,3-10 1,-5-5-16,-8-2 16,-9 0-1,-7 7-15,-11 7 16,-5 8 0,-7 9-1,-4-1-15,1 9 16,-1-1-16,4 3 15,5-1 1,7-2-16,2 2 16</inkml:trace>
  <inkml:trace contextRef="#ctx0" brushRef="#br0" timeOffset="197343.58">32610 15030 0,'0'0'16,"0"0"-16,-10 24 16,-9 15-16,-11 23 15,-1 1 1,-2-1-16,33-62 15,-32 56 1,32-56-16,-31 37 16,4-30-16</inkml:trace>
  <inkml:trace contextRef="#ctx0" brushRef="#br0" timeOffset="197546.69">32395 15077 0,'0'0'16,"0"0"-16,0 0 15,0 0-15,6 11 16,9 20-16,3 13 16,3 14-1,-9 3 1,-17 4-16</inkml:trace>
  <inkml:trace contextRef="#ctx0" brushRef="#br0" timeOffset="198374.58">28403 12147 0,'0'0'0,"0"0"16,0 0-16,0 26 16,-4 26-1,-1 24 1,7 2-16,8-16 16,7-24-16,6-17 15,-1-17 1,1-8-16,1-12 15,-4-8 1,3-10-16,0-9 16,-6 1-1,-3 4-15,-5 4 16,-5 12-16,0 7 16,0 8-1,0 7-15,5 13 16,-5 10-1,0 12-15,-2 10 16,-2 14 0,-2 1-16,-4-1 15,-5 2 1,-3-2-16,-5-7 16,-2-4-1,-6-15-15,-5-8 16,1-14-1,4-11-15,3-9 16,-1-9 0,4-11-16,8-3 15,3-5-15,-2-10 16</inkml:trace>
  <inkml:trace contextRef="#ctx0" brushRef="#br0" timeOffset="201288.4">27707 14307 0,'0'0'0,"0"0"16,0 0-16,0 0 16,0 0-16,14 0 15,11 5 1,11-3-16,-7 2 16,-2 1-1,-5-5-15,-2 0 16,-4-3-1,-5-1-15,-3 2 16,-6 0-16,-8-1 16,0 8-1,-5-1-15,0 1 16,-2-3 0,-1 0-16,1-2 15,-1 0 1,2-2-16,2 0 15,3-1 1,3 1-16,4 0 16,4 0-1,5 0-15,5-1 16,3 3 0,1 0-16,-2-2 15,-3-1-15</inkml:trace>
  <inkml:trace contextRef="#ctx0" brushRef="#br0" timeOffset="201673.75">27321 14068 0,'0'0'15,"0"0"1,0 0-16,0 25 16,-6 24-1,-2 26-15,0 22 16,1-1-1</inkml:trace>
  <inkml:trace contextRef="#ctx0" brushRef="#br0" timeOffset="203366.44">26213 14628 0,'0'0'0,"0"0"16,0 0-16,12 8 16,8-2-1,6 2-15,-1-3 16,-3-5-16,-1-5 15,-1 5 1,-1-3-16,4 3 16,-1 3-1,0 2-15,5-3 16,-27-2-16,32-2 16,-32 2-1,37 0-15,6 0 16,-5 0-1,0-5-15,1 2 16,-4 3 0,-1 0-1,-5 0-15,2-5 16,3 0 0,1-2-16,1 3 15,-1 2-15,4-6 16,3 0-1,3-3-15,-2-3 16,-2 1 0,2 2-16,0 2 15,2-2 1,-3-2-16,-1-1 16,3 2-1,0-3-15,3 0 16,-2-1-16,0 1 15,1-4 1,2 0-16,-2 0 16,4-1-1,-3 1-15,2-4 16,2-1 0,1-2-16,1 0 15,1 2 1,1-3-16,2-2 15,1-1 1,1 1-16,0-3 16,4-4-1,2-2-15,15-11 16,7-1 0,7-10-16,-9 5 15,-4-1 1,-6 7-16,-3 2 15,1-4 1,4-8-16,-4-7 16,6-7-1,-1 7-15,-2-2 16,-3-6 0,2-5-16,1 11 15,-2-8-15,-3-2 16,-2 0-1,3 3-15,-3 7 16,0-6 0,0 5-16,-3 1 15,-6 4 1,-4-3-16,-3 0 16,1 9-1,-8 0-15,0-3 16,-8 3-1,-7 24 1,-3 5-16,-3-3 16,-4-8-16,-2 8 15,-19 32 1,17-22-16,-5 9 16</inkml:trace>
  <inkml:trace contextRef="#ctx0" brushRef="#br0" timeOffset="204324.57">31202 11388 0,'0'0'16,"0"0"-16,0 0 31,-12 27-31,-3 22 15,-12 27-15,2 17 16,8 1 0,13-24-16,8-30 15,4-17 1,6-20-16,4-6 16,5-14-1,-2-7 1,2-9-16,4-10 15,-4-4-15,-9 2 16,-4 3 0,-4 5-1,-3 15-15,-1 10 16,-4 8-16,-3 13 16,1 17-1,-2 11-15,0 16 16,-2 6-1,-2 10-15,3 12 16,-3 24 0,-6 18-16,-2-1 15,-7-18-15,0-29 16,-3-22 0,2-26-1,-1-15-15,2-14 16,-3-15-16,4-12 15,1-22 1,9-12-16,7-5 16</inkml:trace>
  <inkml:trace contextRef="#ctx0" brushRef="#br0" timeOffset="204543.32">31443 11745 0,'0'0'15,"0"0"-15,23 0 16,17 0-16,21-2 16,-8 4-1,-6 1 1,-16 6-16,-19-8 15,-22 2-15</inkml:trace>
  <inkml:trace contextRef="#ctx0" brushRef="#br0" timeOffset="204719.97">31365 11889 0,'0'0'16,"0"0"-1,0 0-15,24-3 16,30-4-16,26 3 16,15 5-1,-13 5-15</inkml:trace>
  <inkml:trace contextRef="#ctx0" brushRef="#br0" timeOffset="205048.05">32055 11585 0,'0'0'0,"0"0"16,0 0-16,-15 16 16,-14 18-1,-13 21-15,6 2 16,36-57-1,0 0-15,-21 56 16,21-6 0,23-8-16,15-16 15,9-10 1,9-11-16,3 0 16,-3 0-1,-56-5-15,48-8 16,-17-23-16</inkml:trace>
  <inkml:trace contextRef="#ctx0" brushRef="#br0" timeOffset="205251.12">32216 11617 0,'0'0'0,"0"0"15,0 0 1,-10 16-16,-13 13 15,-4 25 1,-1 13-16,3 13 16,-2 21-1,2 8-15,14-20 16,11-89 0,0 56-16,7-33 15</inkml:trace>
  <inkml:trace contextRef="#ctx0" brushRef="#br0" timeOffset="205485.41">32614 11289 0,'0'0'15,"0"0"-15,0 0 16,0 0-1,-14 19-15,-10 8 16,-11 13 0,-6 7-16,41-47 15,-36 35 1,-2-27-16</inkml:trace>
  <inkml:trace contextRef="#ctx0" brushRef="#br0" timeOffset="205704.11">32399 11289 0,'0'0'0,"0"0"15,0 0-15,0 0 16,0 0 0,0 0-1,19 21-15,8 6 16,8 6-16,-5 0 15,-4 18 1,-13 9-16,-13 19 16,-27 28-1</inkml:trace>
  <inkml:trace contextRef="#ctx0" brushRef="#br0" timeOffset="208125.46">27856 13471 0,'0'0'15,"0"0"-15,0 0 16,0 0 0,0 0-16,0 0 15,0 0 1,0 0-1,0 0-15,0 0 16,16 4-16,10-3 16,13 4-1,-13 0-15,-1-10 16,-2 0-16,-5-4 16</inkml:trace>
  <inkml:trace contextRef="#ctx0" brushRef="#br0" timeOffset="208828.42">28144 13442 0,'9'0'15,"12"0"-15,3 5 16,5 3 0,-2-1-16,-4 3 15,-4-1 1,0 1-16,-1-5 16,3-2-1,4-1-15,-25-2 16,27 0-1,-27 0-15,31-2 16,-31 2 0,43-5-16,6 2 15,0 3 1,-4 2-16,-4 1 16,-41-3-1,44 8-15,-44-8 16,42 6-1,-42-6-15,47 0 16,-47 0-16,49-6 16,2-4-1,-1 4 1,-50 6-16,46 0 16,-6 0-16,-6 3 15,-34-3 1,27-3-16,2 3 15,2-2 1,-31 2-16,29-5 16,-29 5-1,27-5-15,-4-4 16,4-1 0,-27 10-16,23-7 15,-23 7 1,0 0-16,0 0 15,18 2 1,-18-2-16,19 0 16,-19 0-16,0 0 15,0 0 1,13 0 0,-13 0-16,0 0 15,0 0-15,11-5 16,-11 5-1,0 0 1,0 0-16,5 0 16,-2 0-16</inkml:trace>
  <inkml:trace contextRef="#ctx0" brushRef="#br0" timeOffset="209400.15">29262 13467 0,'0'0'0,"0"0"31,0 0-31,0 0 15,0 21 1,-4 13-16,-1 10 16,3 1-1,0-3-15,-1 5 16,3-12-16,-3-1 16,-3-2-1,-5 6-15</inkml:trace>
  <inkml:trace contextRef="#ctx0" brushRef="#br0" timeOffset="209806.25">29199 14129 0,'0'0'15,"0"22"1,0 13-16,0 15 16,0-6-1,0-1-15,0-7 16,0 1-16,0-37 15,0 41 1,0-41-16,0 42 16,0 8-1,0 0-15,0-50 16,0 54 0,0-54-16,0 56 15,0-56 1,0 55-16,0-55 15,0 47 1,0-47-16,0 41 16,0-41-1,2 40 1,-2 1-16,0-41 16,0 0-16,2 44 15,-2-44 1,2 42-16,-2-42 15,2 33 1,-4-11-16,-4-8 16</inkml:trace>
  <inkml:trace contextRef="#ctx0" brushRef="#br0" timeOffset="210228.08">28852 15487 0,'0'0'0,"0"0"16,0 0-16,0 0 15,0 0 1,20 7-16,21 3 16,22 2-1,3-3-15,4-1 16,4-8-16,12-5 15,-6-4 1,-9 2-16,-71 7 16,47-3-1,-10 15-15</inkml:trace>
  <inkml:trace contextRef="#ctx0" brushRef="#br0" timeOffset="210431.05">29213 15294 0,'0'0'16,"0"0"-16,-10 0 16,-4 6-1,-5 12-15,15 13 16,6 11-1,2 16-15,-4 16 16</inkml:trace>
  <inkml:trace contextRef="#ctx0" brushRef="#br0" timeOffset="210915.37">29092 15820 0,'0'0'0,"0"0"16,0 0-16,0 0 15,0 0 1,0 0-16,23-2 15,14-5 1,14-4-16,-13 4 16,-11 12-1,-19 17-15,-12 9 16,-8 2 0,-7-5-16,-4-3 15,-9-1 1,-4-2-16,5-7 15,6-8 1,7-4-16,6-3 16,10 0-1,7 0-15,7 0 16,10-6-16,7-1 16,5 2-1,7 1 1,18-6-16,1 0 15,1-6-15</inkml:trace>
  <inkml:trace contextRef="#ctx0" brushRef="#br0" timeOffset="211844.63">27094 13254 0,'0'0'0,"0"0"15,0 0-15,0 0 16,0 0-16,22 0 16,20 4-1,17 3-15,-8 11 16,-20 0 0,-17 2-16,-10 5 15,-10 1-15,-11 6 16,-7-6-1,-7-1-15,-9-1 16,-1-4 0,3-2-16,4-5 15,14-4 1,3-4-16,8-5 16,9-3-1,11-5-15,10-3 16,8-1-1,11 1-15,18 0 16,7 4 0,2 5-16,5 9 15</inkml:trace>
  <inkml:trace contextRef="#ctx0" brushRef="#br0" timeOffset="-209169.22">29235 13522 0,'0'0'16,"0"0"-16,0 0 15,0 0 1,0 0-16,0 0 16</inkml:trace>
  <inkml:trace contextRef="#ctx0" brushRef="#br0" timeOffset="-208174.35">29295 13363 0,'0'0'16,"0"0"-1,0 0-15,0 0 16,0 0 0,0 7-16,0 2 15,0 9 1,0 1-16,0 1 16,-4-1-1,-2-7-15,-3 2 16,3-1-1,2 1-15,-2-8 16,-3 2 0,-1-2-16,2-1 15,1-1 1,3-4-16,-3-3 16,-1 2-1,4-4-15,0-1 16,2 1-16,0-2 15,4 2 1,0-1-16,2 1 16,3 5-1,1 2-15,0 6 16,-4-7 0,1 6-16,-5 4 15,-2-1 1,-3 1-16,1-4 15,0-4 1,-1 2-16,-5 2 16</inkml:trace>
  <inkml:trace contextRef="#ctx0" brushRef="#br0" timeOffset="-195225.45">11571 11119 0,'0'0'0,"0"0"15,25 8 1,19 4 0,24 5-16,-6 7 15,15 6-15,24 13 16,21 9 0,10 0-16,18-6 15,-3-19 1,8-6-16,1-12 15,6-4 1,7-6-16,-4-9 16,-6-10-1,-7-11-15,-9 3 16,-8-8-16,-13 5 16,-26-8-1,-23-4-15,-17 2 16,-22-1-1,-34 42 1,15-51-16,-15-17 16,-17-12-16,-25-18 15,-25 2 1,-23 1-16,-17-2 16,-27-4-1,-14 11-15,-12 16 16,-11 13-1,-14 12-15,-7 13 16,0 19 0,1 12-16,8 20 15,6 9 1,16 0-16,10 7 16,10 13-1,14 19-15,10 14 16,14 15-1,21 2-15,23-2 16,22-3 0,21 5-16,23 2 15,21-3-15,28 1 16,29-6 0,29-6-16,22-6 15</inkml:trace>
  <inkml:trace contextRef="#ctx0" brushRef="#br0" timeOffset="-191909.6">30540 15111 0,'0'0'0,"0"0"15,0 0 1,0 0-16,0 0 31,0 26-31,0 19 16,0 18-1</inkml:trace>
  <inkml:trace contextRef="#ctx0" brushRef="#br0" timeOffset="-191581.52">30585 14967 0,'0'0'0,"-5"7"16,1-2-16,-1 24 16,3 17-1,2 25-15</inkml:trace>
  <inkml:trace contextRef="#ctx0" brushRef="#br0" timeOffset="-191175.4">30536 15579 0,'0'0'16,"0"0"-1,0 0-15,0 0 16,0 0-16,0 0 16,0 20-1,0 22-15,4 32 16,0 27-1,0-1-15,-2-11 16</inkml:trace>
  <inkml:trace contextRef="#ctx0" brushRef="#br0" timeOffset="-185180.85">21791 15115 0,'0'0'0,"0"0"16,0 0-16,0 0 0,-17-11 16,-8-7-1,-2-9-15,-5 5 16,0 4-16,4 7 15,-7 8 1,0 10-16,-5 11 16,-10 13-1,6 13-15,0 6 16,9 8 0,9 4-16,10-1 15,12-6 1,8-8-16,12-10 15,6-13 1,3-14-16,4-7 16,2-13-1,3-12-15,3-11 16,2-5-16,-6-6 16,-3-1-1,-4 0 1,-6 7-16,-2 8 15,-7 10-15,-5 8 16,-1 12 0,-8 9-16,1 11 15,0 5 1,0 5-16,6 5 16,9-4-1,3-2-15,11-5 16,9-7-1,12 0-15,0-9 16</inkml:trace>
  <inkml:trace contextRef="#ctx0" brushRef="#br0" timeOffset="-184432.65">22382 14962 0,'0'0'0,"0"0"16,0 0 0,0 0-16,-19 12 15,-18 8 1,-18 6-16,-6 4 16,3-8-1,58-22-15,-57 21 16,57-21-1,-51 18-15,14 4 16,37-22 0,-25 29-16,21 1 15,10-4 1,11-8-16,10-4 16,10-5-1,14 5-15,5-3 16,2 3-16,-2-5 15,-10-12 1</inkml:trace>
  <inkml:trace contextRef="#ctx0" brushRef="#br0" timeOffset="-184229.52">22783 14880 0,'0'0'16,"0"0"-16,0 20 15,0 30-15,0 32 16,0 32 0,-5 2-16,-4-17 15,-10-37-15</inkml:trace>
  <inkml:trace contextRef="#ctx0" brushRef="#br0" timeOffset="-183714.04">21238 14971 0,'0'0'0,"-20"0"16,-16 3-1,-20 10-15,2 12 16,4 9-16,-4 3 16,5-9-1,4-2 1,45-26-16,0 0 16,0 0-16,-34 16 15,19-1 1,15-4-16,8 5 15,13 0 1,6-1-16,9 1 16,11 7-1,1-6-15,-48-17 16,43 18 0,-7-7-16,-21-4 15</inkml:trace>
  <inkml:trace contextRef="#ctx0" brushRef="#br0" timeOffset="-183276.56">20382 14967 0,'0'0'0,"0"0"16,0 0-16,20 0 15,15 15 1,13 8-16,-14 13 16,-12 11-1,-13 13-15,-16 10 16,-13-1-1,-9-7-15,-9-13 16,-5-9-16,-2-6 16,6-16-1,0-18-15,10-23 16,12-6 0,8-4-16,9-6 15,11-9 1,7 1-16,6 0 15,9 11 1,4 3-16,-2 11 16,-3 14-1</inkml:trace>
  <inkml:trace contextRef="#ctx0" brushRef="#br0" timeOffset="-182411.16">20043 15646 0,'0'0'16,"-20"6"-1,-21 8-15,-10 15 16,2 6-1,3 12-15,46-47 16,0 0 0,-32 43-1,22-12-15,16-13 16,11-7 0,2-4-16,4 6 15,-2 10 1,-11 12-16,-10 22 15,-10 25 1,-20 36-16,-11 25 16,-5-10-1,46-133-15,0 0 16,-34 106 0,34-106-16,-15 64 15,10-18-15,3 6 16,0 11-1,-3 22-15,3 39 16,9 48 0,11 24-16,7-8 15</inkml:trace>
  <inkml:trace contextRef="#ctx0" brushRef="#br0" timeOffset="-178131.75">28182 10655 0,'0'0'0,"0"0"15,0 0-15,5 17 16,-3 10-16,4 15 16,4 0-1,3-3-15,0-6 16,1-5 0,-3 0-16,0 3 15,3 3 1,-1 4-16,3 8 15,-1 4 1,4 1-16,-2-2 16,1-2-16,2 1 15,0-1 1,1 2-16,3 4 16,-2-5-1,3 5-15,1 3 16,1-3-1,0 5 1,3-1-16,-1 3 16,0-1-16,2 5 15,1 0 1,-2 1-16,3 2 16,10 18-1,2 2-15,1 9 16,0-16-1,-6-6-15,2 0 16,-2 0 0,3-3-16,2 2 15,-3 1 1,2 0-16,-1-1 16,4 0-1,-2 1 1,0-2-16,1-3 15,4 0-15,-2 1 16,2-4 0,-4 3-16,5 3 15,-2-1 1,2-3-16,-2 0 16,3 2-1,0 1-15,3 1 16,-2-4-1,-1 0-15,4-1 16,-3 3-16,3 5 16,-1-6-1,2 0-15,-1-2 16,0-1 0,-1-3-16,3-2 15,1-8 1,-2 3-16,2-7 15,1 3 1,1-4-16,-2 1 16,2 4-1,2 1-15,-1 3 16,1 0 0,-2 1-16,-2-1 15,0-4 1,-1-2-16,1-5 15,-2 1 1,1-7-16,-8-4 16,-3-2-1,1 2-15,6 0 16,0 2 0,-3-2-16,3-4 15,-3 3 1,1-5-16,-4 6 15,2 0 1,-3 0-16,2 1 16,0 4-16,-11-1 15,-11 2 1</inkml:trace>
  <inkml:trace contextRef="#ctx0" brushRef="#br0" timeOffset="-177569.33">30767 14941 0,'0'0'16,"0"0"-16,0 0 15,0 0 1,0 0-16,0 0 16,0 0-1,6 20-15,2 16 16,6 17 0,-9-2-16,-10-4 15,-13-11 1,-9-13-1,-4-17-15,2-11 16,4-8-16,5-7 16,3-5-1,9 0-15,8-7 16,10 2 0,8 1-1,11 7-15,4 15 16,5 18-16</inkml:trace>
  <inkml:trace contextRef="#ctx0" brushRef="#br0" timeOffset="-175811.53">29262 12953 0,'0'0'0,"0"0"16,0 0-16,0 0 31,0 0-31,0 0 16,0 0-16,0 0 15,0 0 1,-2 10-16,-5 6 16,-5 0-1,1-10-15,5-6 16,0-1 0,3-2-16,1 3 15,2 0-15,2 4 16,1 4-1,1 5-15</inkml:trace>
  <inkml:trace contextRef="#ctx0" brushRef="#br0" timeOffset="-172337.3">20770 16401 0,'-4'44'0,"-8"34"15,-9 43 1,-2 32-16,2 11 16,0-20-16,11-33 15,10-111 1,0 74 0,0-74-16,16 41 15,11-35-15,3-17 16,-1-7-1,2-11-15,11-11 16,-1-4-16,2 1 16,-6 2-1,-37 41-15,39-29 16,-4 9 0,-1 16-16,-11 7 15,-2 5 1,-3 5-16,-18-13 15,17 19 1,-17-19-16,0 0 16,0 0-1,15 13-15,-15-13 16,10 6 0,-10-7-16,-6-7 15,-6 0 1,12 8-16,-19-12 15,19 12-15,-23-9 16,23 9 0,0 0-16,-21-8 15,21 8 1,-15-7-16,19-2 16,9 3-1,6 2-15,4 1 16</inkml:trace>
  <inkml:trace contextRef="#ctx0" brushRef="#br0" timeOffset="-171696.83">21613 17031 0,'0'0'0,"0"0"16,0 0-1,0 0-15,0 0 16,-18-1-16,-15-13 15,-5 0 1,3 3-16,6 10 16,1 5-1,1 4-15,0 13 16,1 1 0,2 7-16,24-29 15,-21 40 1,8 0-16,8-4 15,5-36 1,10 22-16,4-8 16,9-13-1,5-6-15,-1-11 16,2-4 0,-4-7-16,0 2 15,-4 2-15,-6 6 16,-6 4-1,-2 6-15,-7 10 16,0 10 0,0 8-16,0 11 15,-2 2 1,2 5-16,2 15 16,0 0-1,3-2-15,-3 0 16,-4 1-1,-3 5-15,-6-5 16,-3-4 0,-6-4-16,1-9 15,-9-10 1,6-13-16,-1-8 16,-3-10-16,1-15 15,-2-6 1,-2-8-16</inkml:trace>
  <inkml:trace contextRef="#ctx0" brushRef="#br0" timeOffset="-171103.22">21211 17048 0,'0'0'0,"0"0"16,0 0 0,0 0-1,-13-3-15,-13-4 16,-9-4-16,6 7 16,2 1-1,6 7-15,2 3 16,4 0-1,1 0-15,1 4 16,2 7 0,1-1-16,6 3 15,4 1 1,-2-1-16,4 2 16,2-1-1,6-4-15,1-2 16,2-1-1,3 0-15,1-3 16,4-3 0,4 2-16,-4-2 15,0-1-15,0 0 16,-5-3 0,-1-1-16,-7-3 15,1-5 1,-4-4-16,-1-3 15,-2-7 1,3-4-16,-3 2 16,1-3-1,1 3-15,0 3 16,1 2 0,-1 3-16,-4 1 15,0 6-15</inkml:trace>
  <inkml:trace contextRef="#ctx0" brushRef="#br0" timeOffset="-170295">21998 17273 0,'0'0'0,"0"0"16,0 0-1,0 0-15,0 0 16,-16-3 0,-13-9-16,-11 2 15,2 1 1,5 11-16,4 12 16,-3 13-1,10 7-15,4 0 16,18-34-1,-13 39 1,13-39-16,-4 34 16,8-15-16,6-10 15,7-9-15,2-9 16,4-9 0,-1-7-1,1-1-15,-1 0 16,-4 3-16,-3 5 15,-1 2 1,-6 8-16,-3 5 16,-3 8-1,1 8-15,-3 7 16,2 3 0,5 2-16,3-4 15,7 1 1,2-7-16,6-7 15,0-8 1,0-11-16,-8-10 16</inkml:trace>
  <inkml:trace contextRef="#ctx0" brushRef="#br0" timeOffset="-169998.16">22346 16762 0,'0'0'0,"0"0"16,0 0-16,0 0 16,23 0-1,19 0-15,25-5 16,5 0-1,6 3-15,9-3 16,-4 1 0,-6-1-16,-8 0 15,-69 5 1,41-8-16</inkml:trace>
  <inkml:trace contextRef="#ctx0" brushRef="#br0" timeOffset="-169795.12">22684 16269 0,'0'0'15,"0"0"1,-3 22-16,-7 27 15,-2 35-15,-5 26 16,-10-3 0</inkml:trace>
  <inkml:trace contextRef="#ctx0" brushRef="#br0" timeOffset="-169279.58">22501 17090 0,'0'0'15,"0"0"-15,0 0 16,0 0-1,15-21-15,13-5 16,5-8 0,5 8-16,1 5 15,0 10 1,-39 11-16,33-5 16,-9 13-1,-7 8-15,-15 9 16,-8 7-1,-11 6-15,-7 8 16,-5-3-16,3-7 16,1-10-1,8-10-15,5-4 16,3-5 0,4 0-16,5 1 15,9-1 1,4-1-16,8 3 15,6 2 1,6-2-16,9-4 16,17-5-1,1-5-15</inkml:trace>
  <inkml:trace contextRef="#ctx0" brushRef="#br0" timeOffset="-168178.52">29199 12959 0,'0'0'0,"0"0"16,0 0-16,0 0 16,0 0-16,0 0 15,6 0 1,2 0-16,-1 0 15,-7 0-15</inkml:trace>
  <inkml:trace contextRef="#ctx0" brushRef="#br0" timeOffset="-168037.81">29199 12959 0,'0'0'0,"0"0"16,0 0-16</inkml:trace>
  <inkml:trace contextRef="#ctx0" brushRef="#br0" timeOffset="-167255.85">29342 13564 0,'0'0'15,"0"0"-15,0 0 16,0 0 0,0 0-16</inkml:trace>
  <inkml:trace contextRef="#ctx0" brushRef="#br0" timeOffset="-166974.77">29342 13564 0,'0'0'0,"0"0"16,0 0 0,0 0-16,0 0 15</inkml:trace>
  <inkml:trace contextRef="#ctx0" brushRef="#br0" timeOffset="-166818.55">29228 13476 0,'0'0'16,"0"0"-16,0 0 16,0 0-1,0 0-15,0 0 16,0 0-1</inkml:trace>
  <inkml:trace contextRef="#ctx0" brushRef="#br0" timeOffset="-166709.2">29228 13476 0,'0'0'0,"0"0"16,0 0-1,0 0-15,0 0 16</inkml:trace>
  <inkml:trace contextRef="#ctx0" brushRef="#br0" timeOffset="-166552.99">29228 13476 0,'0'0'0,"0"0"16,0 0-1,0 0-15,0 0 16,0 0-1,0 0-15,0 0 16</inkml:trace>
  <inkml:trace contextRef="#ctx0" brushRef="#br0" timeOffset="-166219.16">29299 12971 0,'0'0'16,"0"0"-16,0 0 31</inkml:trace>
  <inkml:trace contextRef="#ctx0" brushRef="#br0" timeOffset="-165065.62">23375 16768 0,'0'0'0,"0"0"16,0 0-16,0 6 15,-4-1 1,-1 0-16,24-3 16,26-2-1,27 0-15,2 0 16,10 0 0,-5 8-16,-12 6 15,-24 9 1,-43-23-16,29 26 15,-14 10 1,-15 5-16,-15 0 16,-12 0-16,-14-4 15,-4 0 1,-4-8 0,0-7-16,49-22 15,0 0-15,-45 13 16,6-11-1,3-9-15</inkml:trace>
  <inkml:trace contextRef="#ctx0" brushRef="#br0" timeOffset="-164441.41">24455 16741 0,'0'0'0,"0"0"16,0 0-1,6-15-15,7-19 16,7-3 0,12 3-16,7 3 15,4 4 1,4 9-16,2 10 16,-2 5-16,-2 9 15,-7 8 1,-11 11-16,-12 11 15,-11 10 1,-17 9-16,-12 6 16,-10 2-1,-7-5-15,-7-5 16,-2-2 0,2-5-16,1-9 15,48-37 1,0 0-16,0 0 15,-40 35 1,40-35-16,-29 32 16,16-3-1,13-12-15,13-3 16,12-2 0,10-9-16,12-1 15,20-4-15,7-1 16,17-6-1</inkml:trace>
  <inkml:trace contextRef="#ctx0" brushRef="#br0" timeOffset="-164269.52">25485 17197 0,'0'0'16,"0"0"0,0 0-16,0 0 15</inkml:trace>
  <inkml:trace contextRef="#ctx0" brushRef="#br0" timeOffset="-158546.06">25221 16716 0,'0'0'0,"0"0"32,19-1-32,23-7 15,27-2-15,7 5 16,13 0-1,-13 5-15,-76 0 16,65 5 0</inkml:trace>
  <inkml:trace contextRef="#ctx0" brushRef="#br0" timeOffset="-158342.89">25221 16980 0,'0'0'0,"0"0"16,0 0-1,19 0-15,25 5 16,29-3 0,28 6-16,0-1 15,-7 0 1</inkml:trace>
  <inkml:trace contextRef="#ctx0" brushRef="#br0" timeOffset="-157468.11">26300 15880 0,'0'0'0,"0"0"15,0 0-15,-10 25 16,-15 20-1,-15 34-15,-17 44 16,-5 41 0,1 16-16,17-23 15,17-26 1,12-32-16,10-24 16,10-19-1,3-25-15,8-15 16,4-12-1,8-16-15,3-10 16,9-18-16,-1-8 16,-3-6-1,-36 54-15,0 0 16,29-52 0,-10 9-16,-13 15 15,-6 19 1,-2 17-16,0 6 15,4 6 1,4 3-16,6-5 16,8 2-1,5-9-15,6-2 16,-31-9 0,33-2-16,-33 2 15,29-12 1,-4-7-16,-15-4 15,-7-2 1,-14 7-16,-6 7 16,-10 3-16,0 5 15,27 3 1,0 0-16,0 0 16,-32 3-1</inkml:trace>
  <inkml:trace contextRef="#ctx0" brushRef="#br0" timeOffset="-156796.48">26766 16715 0,'0'0'15,"0"0"-15,0 0 16,-13-3-1,-10-10-15,-6 1 16,2 9 0,2 11-16,-2 10 15,-1 8-15,-6 22 16,1 5 0,8 3-16,4 2 15,10-5 1,9-4-16,2-49 15,6 41 1,11-12-16,4-15 16,4-17-1,4-15-15,1-8 16,1-21 0,-3-2-1,-5 1-15,-5 4 16,-7 6-16,-4 9 15,-3 14 1,-4 10-16,0 12 16,-2 15-1,0 14-15,0 13 16,2 24 0,4 33-16,2 21 15,4 8 1,-1 2-16,-5-16 15,-6-17 1,-9-12 0,-5-10-16,-9-12 15,-4-17-15,-4-13 16,-10-9 0,-4-11-16,-4-13 15,-2-10 1,1-9-16,2-10 15,7-6 1,4-3-16,8-5 16,0-6-16</inkml:trace>
  <inkml:trace contextRef="#ctx0" brushRef="#br0" timeOffset="-156062.22">27161 17428 0,'0'0'0,"0"0"16,0 0 0,0 0-16,-12-8 15,-5-13 1,-6-2-16,5-3 16,1 2-1,-2 0-15,2 4 16,-3 6-1,-2 4-15,-2 5 16,-2 10 0,-1 16-16,3 4 15,-1 11 1,25-36-16,-23 49 16,9 4-1,14-53-15,-5 49 16,12-16-1,3-13-15,4-6 16,4-7 0,2-7-16,4-13 15,1-8-15,3-8 16,3-7 0,-5-2-1,-4 8-15,-3 2 16,-9 13-16,-1 5 15,-6 2 1,0 8-16,-6 8 16,0 7-1,3 2-15,6 1 16,6 0 0,9-8-16,13-10 15,7-12 1,22-13-16,2-11 15,15-12 1,-9-9-16</inkml:trace>
  <inkml:trace contextRef="#ctx0" brushRef="#br0" timeOffset="-153726.36">28127 16759 0,'0'0'0,"0"0"16,0 0-16,-10-18 16,-2-11-16,-5-9 15,2 3 1,1 1-16,1 10 15,-6 9 1,1 5-16,-5 13 16,-7 12-1,-1 11-15,-7 18 16,0 6 0,4 11-16,7 10 15,-2 23-15,10 9 16,15-18-1,8-27-15,-4-58 16,17 31 0,6-16-16,0-12 15,3-8 1,1-8-16,2-7 16,3-12-1,5-17-15,1-9 16,-3-8-1,9-20-15,-8 6 16,-8 10 0,-7 21-16,-11 23 15,-5 13 1,-2 4-16,-6 9 16,-4 14-16,1 14 15,-6 14 1,4 14-16,1 7 15,7-3 1,9-4 0,7-7-16,10-11 15,7-9-15,6-16 16,5-10 0,-2-14-16,-7-15 15</inkml:trace>
  <inkml:trace contextRef="#ctx0" brushRef="#br0" timeOffset="-153367.08">28310 16099 0,'0'0'15,"0"0"1,0 0-16,0 0 16,17-9-16,8-6 15,9-2 1,-7 15-16,-5 16 16,-9 13-1,-11 15-15,-10 23 16,-9 0-1,17-65-15,0 0 16,-16 62 0,6-10-16,12-16 15,14-22 1,15-14-16,14-11 16,26-16-1</inkml:trace>
  <inkml:trace contextRef="#ctx0" brushRef="#br0" timeOffset="-152403.97">29260 16967 0,'0'0'0,"0"0"31,0 0-31,0 20 16,6 13-16,2 19 16,9 1-16</inkml:trace>
  <inkml:trace contextRef="#ctx0" brushRef="#br0" timeOffset="-152205.45">28958 17609 0,'0'0'16,"0"0"-1,0 0-15,0 21 16,0 19-1,-6 15-15</inkml:trace>
  <inkml:trace contextRef="#ctx0" brushRef="#br0" timeOffset="-152017.98">29358 17395 0,'0'0'0,"0"0"16,0 0-16,10 23 16,13 13-1,13 17-15</inkml:trace>
  <inkml:trace contextRef="#ctx0" brushRef="#br0" timeOffset="-149948.11">30701 17082 0,'0'0'0,"0"0"16,0 0-16,0 0 0,0 0 15,-16-1 1,-10-13-16,-5-1 15,6-1 1,7 3 0,-2 1-16,-1 3 15,2 2-15,-8 13 16,0 7 0,-4 9-16,-7 14 15,2 6 1,4 8-16,3 2 15,9 9 1,7-2-16,6-6 16,9 0-1,-2-53 1,11 45-16,10-12 16,6-12-16,-5-13 15,5-16 1,-3-10-16,3-14 15,5-12 1,-6-8-16,-1-6 16,-4 0-16,-5 5 15,1 8 1,-9 12-16,-1 8 16,-3 10-1,-4 10-15,-2 13 16,0 13-1,0 13-15,-1 8 16,6 16 0,3 5-16,8-6 15,6-3 1,6-13 0,4-9-16,4-16 15,-10-14-15,-24-2 16,24-13-1</inkml:trace>
  <inkml:trace contextRef="#ctx0" brushRef="#br0" timeOffset="-149526.33">30742 16574 0,'0'0'0,"0"0"15,0 0 1,-3-11-16,-4-12 16,3-8-1,8 7-15,16 6 16,5 8 0,0 6-16,-3 11 15,-6 12 1,-8 7-16,-8 9 15,-8 6 1,-8 5 0,-4-3-16,-1-7 15,5-9-15,1-10 16,7-5 0,6-4-16,4-5 15,11-3 1,5-5-16,11 2 15,3-5 1,7 6-16,8 6 16,-6 2-1,-12-5-15</inkml:trace>
  <inkml:trace contextRef="#ctx0" brushRef="#br0" timeOffset="-149120.18">30942 17087 0,'0'0'16,"0"0"-16,0 0 16,0 0-1,0 0-15,21 7 16,17 2-1,17 4-15,-3-4 16,-4-2 0,-48-7-16,46 2 15,-46-2 1,36 7-16,-17 1 16,-16 14-1,-10-3-15,-10 6 16,-9 4-16,-9 1 15,-1 0 1,5-10-16,10-7 16,7-9-1,4-9-15,1-14 16</inkml:trace>
  <inkml:trace contextRef="#ctx0" brushRef="#br0" timeOffset="-148823.33">31460 17023 0,'0'0'0,"0"0"15,21-3 1,19-10-16,18-4 15,1-1-15,7-5 16,9-2 0,16-1-1,6 6-15,-11 8 16,-17 10-16,-69 2 16,48 5-1,-17 4-15,-18-4 16,-13 1-1</inkml:trace>
  <inkml:trace contextRef="#ctx0" brushRef="#br0" timeOffset="-148633.97">31877 16424 0,'0'0'16,"0"0"-16,0 0 15,-14 24 1,-6 15-16,-7 30 16,6 31-1,7 25 1,-2 14-16</inkml:trace>
  <inkml:trace contextRef="#ctx0" brushRef="#br0" timeOffset="-148159.87">31561 17290 0,'0'0'16,"0"0"-1,0 0-15,18-17 16,7-12 0,20-15-1,1 8-15,4 6 16,-4 7 0,-46 23-16,44-8 15,-16 19-15,-21 16 16,-14 11-1,-15 18-15,-9 1 16,-7-4 0,2-14-16,4-10 15,8-9 1,11-11 0,5-9-16,11-5 15,10-4-15,5-1 16,11-6-1,5 3-15,3 1 16,15 4 0,-52 8-16,55 0 15</inkml:trace>
  <inkml:trace contextRef="#ctx0" brushRef="#br0" timeOffset="-147636.87">28685 18076 0,'0'0'15,"0"0"1,0 0-16,0 0 16,0 24-16,-4 20 15,-5 22-15,-5-11 16</inkml:trace>
  <inkml:trace contextRef="#ctx0" brushRef="#br0" timeOffset="-147418.06">28363 18504 0,'0'0'15,"0"0"-15,0 0 16,0 23-1,4 15-15,-1 13 16,2-18-16</inkml:trace>
  <inkml:trace contextRef="#ctx0" brushRef="#br0" timeOffset="-147230.61">28885 18216 0,'0'0'0,"-5"22"16,-3 19-1,6 20-15,7 1 16,15 5 0,5 2-16</inkml:trace>
  <inkml:trace contextRef="#ctx0" brushRef="#br0" timeOffset="-146430.68">30911 18045 0,'0'0'0,"0"0"15,-2-18-15,-5-15 16,-3-13 0,-5 15-1,1 22-15,-7 12 16,-4 13-16,-7 10 15,-7 23 1,-1 11-16,1 5 16,0 23-1,12-2-15,27-86 16,-7 78-16,18-16 16,8-23-1,5-20-15,0-12 16,1-9-1,2-7-15,1-13 16,1-7 0,5-17-16,-1-8 15,-2-1 1,-3-4-16,-5 5 16,-7 7-1,-3 8 1,-7 5-16,-2 11 15,-4 8-15,0 13 16,0 13 0,-2 14-16,0 10 15,2 10 1,2 10-16,6-1 16,9-5-1,3-11-15,6-4 16,-3-12-16,-23-22 15,12 9 1</inkml:trace>
  <inkml:trace contextRef="#ctx0" brushRef="#br0" timeOffset="-145961.92">30509 18061 0,'0'0'0,"0"0"16,-18 4-16,-18 2 16,-13 18-1,11 13-15,2 9 16,1 4-1,-1-4-15,-4-8 16,3-2 0,37-36-16,-34 29 15,34-29 1,0 0-16,-24 16 16,24-16-1,-11 2-15,13-9 16,-2 7-1,15-7-15,7 5 16,6 2 0,5 5-16,4-1 15,-4 6 1,4-1-16,-37-9 16,28 17-16,-10 10 15</inkml:trace>
  <inkml:trace contextRef="#ctx0" brushRef="#br0" timeOffset="-145649.61">29432 18290 0,'0'0'0,"0"0"16,0 0 0,0 0-16,26 0 15,25-4 1,24-3-16,9 1 15,-8-2 1,-9 3-16,-15 5 16,-12 5-16,-17 4 15</inkml:trace>
  <inkml:trace contextRef="#ctx0" brushRef="#br0" timeOffset="-145165.33">29528 18395 0,'0'0'16,"0"0"-16,0 0 16,0 0-1,0 0-15,20 0 16,16 0-16,12 0 15,-3 4 1,-11 4 0,-7 12-16,-19 9 15,-8 3-15,-8 2 16,-8 6 0,-13 9-16,-6-5 15,35-44 1,-38 32-16,38-32 15,0 0 1,0 0-16,-33 23 16,7-9-1,18-6-15,10-6 16,9 1 0,7-3-16,8-3 15,8 1 1,1 2-16,6-2 15,-41 2-15,0 0 16,49 2 0</inkml:trace>
  <inkml:trace contextRef="#ctx0" brushRef="#br0" timeOffset="-144852.85">29555 17612 0,'0'0'15,"0"0"-15,0 0 16,0 0-1,0 0 1,21-3-16,23-4 16,23-3-16,0 3 15,-3 0-15,1 2 16,-7 5 0,-10 12-16,-15 4 15,-23 2 1</inkml:trace>
  <inkml:trace contextRef="#ctx0" brushRef="#br0" timeOffset="-144524.87">29639 17679 0,'0'0'0,"0"0"16,0 0-1,-11 20 1,-4 13-16,-3 14 16,7 4-16,5 5 15,4-2 1,4 1-16,-2 2 16,0-57-1,-4 53-15,-6-4 16,-6-9-1,16-40-15,-20 36 16,-5-14 0,3-14-16,-1-16 15</inkml:trace>
  <inkml:trace contextRef="#ctx0" brushRef="#br0" timeOffset="-144118.66">29672 17888 0,'0'0'0,"0"0"16,0 0 0,0 0-16,21 0 15,15 0 1,11-3-16,-7 0 15,-6 6 1,-10 7-16,-12 10 16,-12 8-1,-10 0 1,-5 3-16,-4 2 16,-5 6-16,5-8 15,5-9 1,2-7-16,10-3 15,9-8 1,11-8-16,9-8 16,13 2-16,15-6 15,6 3 1,2 0-16</inkml:trace>
  <inkml:trace contextRef="#ctx0" brushRef="#br0" timeOffset="-142454.04">31635 17781 0,'0'0'0,"0"0"16,-15-2 0,-19-4-16,-11-6 15,6 0 1,3 11-16,0 7 31,2 21-31,-4 14 0,2 12 16,-7 3-1,2 4-15,-12 5 16,53-65 0,0 0-16,-39 49 15,19-31 1,17-17-16,11-5 15,7-3 1,10 1-16,4-3 16,9 1-1,9-1-15,4 6 16,0 3 0,5 7-16,-6 2 15,-2-3-15,-8-6 16</inkml:trace>
  <inkml:trace contextRef="#ctx0" brushRef="#br0" timeOffset="-142250.9">31900 17549 0,'0'0'0,"0"0"16,0 0-1,0 23-15,-6 21 16,2 34 0,4 25-16,4 11 15,6 4 1,-4 2-16</inkml:trace>
  <inkml:trace contextRef="#ctx0" brushRef="#br0" timeOffset="-141360.55">29128 18745 0,'0'0'0,"0"0"16,0 0-1,4 18-15,10 24 16,10 13-1,16-6-15,12-10 16,15-14 0,7-18-16,28-25 15,21-21 1,7-16 0,13-5-16,-4 10 15,-3 24-15,0 18 16,4 25-1,4 0-15,6 2 16,4-23-16,5-8 16,4-12-1,-2-5-15,-9 6 16,-16 12 0,-12 15-1,-13 16-15,-11 6 16,-9 16-16,-9 0 15,-39-17 1,-18-14-16,-13-3 16,-3-5-16,-7-1 15,1 1 1,-1-3-16,-2 0 16,0 0-1,0 0-15,0 0 16,0 0-1,0 0-15,0 0 16,0 0 0,0 0-16,0 0 15,0 0 1,0 0-16,0 0 16,0 0-1</inkml:trace>
  <inkml:trace contextRef="#ctx0" brushRef="#br0" timeOffset="-139587.36">9113 13283 0,'0'0'0,"0"0"16,0 0-16,-2 29 0,-5 34 15,3 38 1,10 35-16,15 6 16,7-1-1,13-26-15,2-36 16,-1-35-1,3-28-15,6-14 16,14-19 0,15-17-16,34-45 15,54-57 1,40-48-16,41-29 16,25-3-1,38-3-15,43 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00:15:46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5277 6987 0,'0'0'15,"0"0"-15,-15 24 16,-5 17-16,-9 27 16,2 14-1,-1 36-15,1 34 16,3 15-1,0-3-15,4-6 16,-4-4 0,-1-7-16,-5 2 15,-7-2 1,-7-9-16,-15-8 16,-10-18-1,-7-21-15,-5-26 16,8-24-16</inkml:trace>
  <inkml:trace contextRef="#ctx0" brushRef="#br0" timeOffset="234.32">4551 8103 0,'0'0'16,"21"-15"-16,11-2 15,21-9 1,21 10-16,36 5 16,32 8-1,9 2-15,-23-13 16</inkml:trace>
  <inkml:trace contextRef="#ctx0" brushRef="#br0" timeOffset="468.67">5794 7683 0,'0'0'0,"-22"20"15,-16 9 1,-22 24-16,-24 34 16,-13 35-1,14 8-15,30-19 16,41-19 0,31-34-16,15-33 15,13-21-15</inkml:trace>
  <inkml:trace contextRef="#ctx0" brushRef="#br0" timeOffset="671.69">6340 7872 0,'0'0'0,"0"0"15,-17 13-15,-16 12 16,-26 25-1,-20 22-15,-18 24 16,6 2 0,11 0-16</inkml:trace>
  <inkml:trace contextRef="#ctx0" brushRef="#br0" timeOffset="890.41">5876 7986 0,'0'0'0,"0"0"15,0 0-15,0 0 16,17 21 0,11 14-1,15 18-15,2 5 16,-4 2-16,-41-60 15,0 0 1,45 56-16</inkml:trace>
  <inkml:trace contextRef="#ctx0" brushRef="#br0" timeOffset="1156.03">6551 7686 0,'0'0'0,"0"0"15,0 0 1,18 13-16,9 16 16,6 22-1,-8 14-15,-15 14 16,-13 18-1,-18 14-15,-13-18 16,-5-11 0,2-24-16</inkml:trace>
  <inkml:trace contextRef="#ctx0" brushRef="#br0" timeOffset="1358.99">7064 7961 0,'0'0'0,"0"0"16,0 0-1,0 0-15,0 0 16,27 0 0,24 4-16,25-2 15,9 8 1,-85-10-16,87 8 15</inkml:trace>
  <inkml:trace contextRef="#ctx0" brushRef="#br0" timeOffset="1546.45">7099 8167 0,'0'0'0,"25"-6"16,19-4 0,25-3-1,13 6-15,23 8 16,8 5-16</inkml:trace>
  <inkml:trace contextRef="#ctx0" brushRef="#br0" timeOffset="2155.73">8270 7577 0,'0'0'0,"25"-12"16,14 3-16,23-4 15,7 13-15,2 13 16,-4 14 0,-15 13-1,-18 9-15,-28 5 16,-26 5-16,-27 6 15,-31 13 1,-21-3-16,4-14 16,16-24-1,79-37-15,-51 18 16,30-22 0,19-8-16,19-3 15,14-5 1,15-3-16,22 7 15,6 7 1,18 16-16,-3 19 16,-16 14-1,-26 6-15,-28 5 16,-26 9 0,-15 8-16,-19-1 15,-20 9-15,-10 1 16,8-21-1,63-56-15,-52 26 16,19-25 0,19-16-16</inkml:trace>
  <inkml:trace contextRef="#ctx0" brushRef="#br0" timeOffset="2390">9450 7256 0,'0'0'16,"0"0"-16,-21 23 16,-19 23-16,-21 23 15,-15 19 1,-7 9-16,20-25 15,24-40 1,14-24-16</inkml:trace>
  <inkml:trace contextRef="#ctx0" brushRef="#br0" timeOffset="2644.99">9146 7242 0,'0'0'0,"0"0"32,0 0-17,0 0-15,21 16 16,8 3-16,14 12 16,2 3-1,1 10-15,-8 2 16,-8 4-1,-16 9-15,-16 4 16,-12-3 0,-16-6-1</inkml:trace>
  <inkml:trace contextRef="#ctx0" brushRef="#br0" timeOffset="5603.57">5450 9542 0,'-27'-10'0,"-13"-10"16,-17-3-16,8 3 16,49 20-1,-53-12-15,53 12 16,-49 0 0,11 15-16,11 19 15,14 18-15,4 26 16,2 46-1,-10 40-15,-2 32 16,-5-10 0,-2-6-16,-13-14 15,-5-14 1,-8-9-16,-8-12 16,-6-9-16,-2-18 15,7-25 1,7-23-16,6-30 15,7-27 1</inkml:trace>
  <inkml:trace contextRef="#ctx0" brushRef="#br0" timeOffset="5837.92">4549 10236 0,'0'0'0,"0"0"16,28 0-16,27 0 15,37 6 1,25-2-16,8 1 16,-4 3-1,-8-2-15</inkml:trace>
  <inkml:trace contextRef="#ctx0" brushRef="#br0" timeOffset="6072.24">5701 9936 0,'0'0'0,"-21"22"16,-9 14-16,-20 32 15,-9 44 1,0 33 0,22-4-16,37-33 15,25-33-15,25-31 16,9-26 0,3-22-16,6-16 15</inkml:trace>
  <inkml:trace contextRef="#ctx0" brushRef="#br0" timeOffset="6244.1">6228 10078 0,'0'0'0,"0"0"16,-15 16 0,-13 13-16,-16 24 15,-5 17 1,-12 26-16,3 11 15,6-20-15,8-26 16</inkml:trace>
  <inkml:trace contextRef="#ctx0" brushRef="#br0" timeOffset="6478.42">5923 10120 0,'0'0'15,"0"0"-15,0 0 16,23 5 0,19 2-16,23 13 15,-9 4 1,-7 7-16,-9 8 16,-9 8-1,-10 8-15,-15 8 16,-10 2-1,-8-2-15</inkml:trace>
  <inkml:trace contextRef="#ctx0" brushRef="#br0" timeOffset="6712.75">6359 10281 0,'0'0'16,"0"0"-16,0 0 15,0 0 1,27 0-16,28 0 16,25 0-1,7 0-15,-7 0 16,-8 0 0,-72 0-16,53 0 15</inkml:trace>
  <inkml:trace contextRef="#ctx0" brushRef="#br0" timeOffset="6915.76">6634 10069 0,'0'0'0,"0"0"16,0 0-1,0 0-15,-3 32 16,-6 31-1,-3 36-15,0 28 16,10-7 0,2-120-1,10 113-15</inkml:trace>
  <inkml:trace contextRef="#ctx0" brushRef="#br0" timeOffset="7103.21">7010 10082 0,'0'0'15,"0"0"-15,0 21 16,0 25 0,0 32-16,0 25 15,0-3 1,0-100-16,0 101 15</inkml:trace>
  <inkml:trace contextRef="#ctx0" brushRef="#br0" timeOffset="7368.88">7316 9937 0,'0'0'0,"0"0"16,18 21-16,6 15 15,14 24 1,-8 16-16,-8 28 16,-15 23-1,-25 1 1,-20 4-16,-10-10 15,-5-21-15</inkml:trace>
  <inkml:trace contextRef="#ctx0" brushRef="#br0" timeOffset="7571.96">7788 10324 0,'0'0'16,"0"0"-16,0 0 16,30 0-1,22 0-15,29 0 16,8 0 0,-7 0-16,-82 0 15,74 0 1</inkml:trace>
  <inkml:trace contextRef="#ctx0" brushRef="#br0" timeOffset="7775.02">7872 10578 0,'0'0'0,"0"0"16,0 0-16,29 0 15,32 0 1,33 0-16,26 0 16,-1 0-16,-7 0 15</inkml:trace>
  <inkml:trace contextRef="#ctx0" brushRef="#br0" timeOffset="8290.5">8861 9951 0,'0'0'0,"0"0"16,20-9-1,15-4-15,24-3 16,4 16-1,-1 13-15,-12 14 16,-15 14 0,-24 17-16,-27 10 15,-24 10 1,-29 17-16,-21 2 16,10-27-16,80-70 15,0 0 1,-55 25-1,39-28-15,26-12 16,19-1-16,7 2 16,22 1-1,5 13-15,2 8 16,-6 16 0,-7 10-16,-15 12 15,-22 12 1,-22 8-16,-20 6 15,-24 15 1,-18 5-16,2-18 16,67-74-1,-52 26-15,23-42 16</inkml:trace>
  <inkml:trace contextRef="#ctx0" brushRef="#br0" timeOffset="8524.82">9920 9624 0,'0'0'0,"0"0"16,-17 24-1,-19 15-15,-23 27 16,-18 18-1,-7 10-15,20-14 16,64-80 0,-47 49-16,24-42 15</inkml:trace>
  <inkml:trace contextRef="#ctx0" brushRef="#br0" timeOffset="8759.1">9593 9701 0,'0'0'15,"25"8"-15,13-1 16,20 17 0,-4 5-16,-10 3 15,-5 11 1,-15 1-16,-8 5 15,-16 0 1,0-49-16,-14 39 16</inkml:trace>
  <inkml:trace contextRef="#ctx0" brushRef="#br0" timeOffset="8962.24">10037 9855 0,'0'0'0,"0"0"16,23-9-16,21 2 15,20-2 1,10 16 0,12 2-16,-6-3 15,-25-12-15</inkml:trace>
  <inkml:trace contextRef="#ctx0" brushRef="#br0" timeOffset="9165.23">10247 9612 0,'0'4'0,"0"1"16,0-2-1,0 26-15,0 34 16,0 31 0,0 20-1,4-7-15,2-6 0</inkml:trace>
  <inkml:trace contextRef="#ctx0" brushRef="#br0" timeOffset="9368.29">10720 9532 0,'0'0'0,"6"22"15,1 26 1,3 44-16,-4 51 15,-4 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00:17:08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16482 4207 0,'0'0'15,"0"0"1,0 0-16,0 0 15,0 0-15,18 11 16,10 9 0,11 8-16,1 2 15,6-1-15,0 1 16,8-8 0,13-3-16,17-9 15,50-10 1,59-20-16,31-17 15,-10-1-15,-48 17 16,-62 15 0,-33 12-16,-28-1 15,-5 5 1,-5 1 0,8 1-16,14-5 15,20-10-15,40-8 16,41-5-1,-14 6-15,-28-1 16</inkml:trace>
  <inkml:trace contextRef="#ctx0" brushRef="#br0" timeOffset="531.09">21889 4364 0,'0'0'0,"0"0"16,15 13-1,15 10-15,20 14 16,23-4 0,47-7-16,53-10 15,40-10 1,-1-6-16,-18-7 31,-43 2-31,-42 3 0,-32 9 16,-17 7-1,-16-1-15,5-3 16,20 2 0,28-5-16,66-7 15,57 4-15,21 11 16,-56 8-1,-64-10-15,-41 2 16,-30-3 0,-50-12-16,31 22 15</inkml:trace>
  <inkml:trace contextRef="#ctx0" brushRef="#br0" timeOffset="16253.64">11661 5656 0,'0'0'15,"0"0"1,0 0-16,-2 18 15,-11 19-15,-6 24 16,-6-1-16,-1 11 16,-10 23-1,-2 22-15,12 0 16,10-9 0,20-20-16,14-22 15,6-26 1,10-20-16,12-6 15,4-13 1,8-10-16,3-15 16,-3-11-16,-2-6 15,-56 42 1,54-47-16,-54 47 16,44-34-1,-7 16-15,-12 16 16,-13 14-1,-8 10-15,-1 15 16,-1 6 0,5 10-16,6-4 15,5-13 1,6-11-16,1-11 16,4-14-1,3-12-15,-1-8 16,-2-9-1,-2-7-15,-12-4 16,-13 2-16,-10 5 16,-13 8-1,-8 9 1,-9 8-16,-11 5 16,0 6-1,4 7-15,45-10 16,-34 19-16,9-4 15,15-8 1</inkml:trace>
  <inkml:trace contextRef="#ctx0" brushRef="#br0" timeOffset="16878.49">12736 6403 0,'0'0'0,"-5"-27"16,-1-13 0,-10-1-1,-1 28-15,-9 18 16,-3 6-16,-4 7 16,-7 16-1,3 10-15,3 9 16,5 8-1,8 1-15,13-4 16,10-13 0,8-19-1,9-10 1,10-11-16,3-16 0,1-19 16,7-16-16,-5-4 15,-1 1 1,-7 3-16,-4 8 15,-11 16 1,-7 10-16,-8 12 16,-3 12-1,-2 12-15,-6 14 16,-4 14 0,0 13-16,5 16 15,-4 43 1,-1 22-16,-5-11 15,-3-28 1,1-16 0,2-17-16,-4-16 15,0-16-15,-4-9 16,-7-4 0,-5-8-16,-4-13 15,47-8 1,-49-17-16,10-21 15,9-22 1,16-16-16</inkml:trace>
  <inkml:trace contextRef="#ctx0" brushRef="#br0" timeOffset="17331.57">12864 6784 0,'0'0'0,"0"0"16,19-7-16,8-3 15,11 5 1,-6 17-16,-10 0 16,-13 14-1,-16-2-15,-15 9 16,-15 5-1,0-2-15,3-7 16,5-9 0,16-9-16,11-3 15,11-8 1,12-8-16,6-3 16,6 4-1,0 7-15,0 2 16,-33-2-1,31 12-15,-8 5 16,-12 10-16,-13 2 16,-12 5-1,-6 2-15,20-36 16,-29 31 0,9-12-16,18-14 15</inkml:trace>
  <inkml:trace contextRef="#ctx0" brushRef="#br0" timeOffset="17581.47">13932 6225 0,'0'0'0,"0"0"16,0 0-16,-23 24 15,-19 20-15,-24 30 16,-26 38 0,-7 24-1,15-13-15,28-25 16,56-98-16,0 0 16,-36 56-1</inkml:trace>
  <inkml:trace contextRef="#ctx0" brushRef="#br0" timeOffset="17862.71">13417 6392 0,'0'0'16,"0"0"-1,0 0-15,21 7 16,17 5-1,18 9-15,-6 6 16,5 6 0,-8 9-16,-47-42 15,37 49 1,-8 4-16,-15 4 16,-9-3-16,-5-54 15,2 45 1,-2-45-16,5 28 15</inkml:trace>
  <inkml:trace contextRef="#ctx0" brushRef="#br0" timeOffset="18065.8">14184 6604 0,'0'0'0,"0"0"15,0 0 1,0 22-16,-4 27 15,-3 21 1,1 2-16,6-72 16,6 78-1,9-33-15,10-45 16</inkml:trace>
  <inkml:trace contextRef="#ctx0" brushRef="#br0" timeOffset="18268.8">14656 6471 0,'0'0'0,"0"0"15,20-1-15,25-6 16,26-4-1,1 6-15,0 4 16,-5 5 0,-67-4-16,55 2 15</inkml:trace>
  <inkml:trace contextRef="#ctx0" brushRef="#br0" timeOffset="18456.25">14593 6720 0,'0'0'15,"32"-5"-15,22-1 16,36-4 0,20 4-16,4-3 15,-7-8-15</inkml:trace>
  <inkml:trace contextRef="#ctx0" brushRef="#br0" timeOffset="18893.64">15525 6280 0,'0'0'0,"0"0"16,19-9 0,14 2-16,7-2 15,0 15 1,-4 13-16,-11 14 16,-17 11-1,-20-2-15,-20 16 16,-16 9-1,-21 11-15,-7 4 16,20-4 0,22-15-16,26-32 15,16-22 1,18-2-16,16-10 16,23 1-1,4-13-15,2 8 16,-71 7-1,0 0 1,0 0-16,63-9 16,-9 5-16</inkml:trace>
  <inkml:trace contextRef="#ctx0" brushRef="#br0" timeOffset="19081.09">15924 6559 0,'0'0'0,"0"0"15,26 6-15,27-3 16,31-3 0,18-5-16,3 12 15</inkml:trace>
  <inkml:trace contextRef="#ctx0" brushRef="#br0" timeOffset="19315.46">17183 6249 0,'0'0'0,"0"0"16,-20 17-1,-15 17-15,-26 19 16,-20 31 0,-21 23-16,11 8 15,22-18 1,69-97-16,-59 73 16</inkml:trace>
  <inkml:trace contextRef="#ctx0" brushRef="#br0" timeOffset="19596.64">16632 6352 0,'0'0'15,"0"0"-15,25 6 16,23 8-1,17 13-15,-5 8 16,-1 17 0,-2 23-16,-11 10 15,-22 0 1,-15-12-16,-9-73 16,3 68-1,-3-26-15,4-20 16</inkml:trace>
  <inkml:trace contextRef="#ctx0" brushRef="#br0" timeOffset="19768.47">17425 6738 0,'0'0'15,"-4"22"1,-3 16-16,-2 25 15,-2 0-15,5-2 16</inkml:trace>
  <inkml:trace contextRef="#ctx0" brushRef="#br0" timeOffset="21416.83">20004 6184 0,'0'0'0,"0"0"16,-9 19 0,-8 10-1,-4 16-15,1 0 16,2 9-1,18-54-15,-15 56 16,3 2 0,12-58-16,0 0 15,-6 56 1,6-7-16,6-16 16,6-22-16,5-11 15,8-11 1,7-10-16,11-18 15,0-5 1,2-6-16,0 1 16,-3 0-1,-5 7-15,-9 6 16,-3 9 0,-12 9-16,-4 4 15,-4 7 1,-7 7-16,-3 14 15,-4 9 1,-4 8-16,-1 14 16,-4 13-1,3 13-15,1 7 16,-4 37 0,1 16-16,-4 7 15,4-2-15,0-19 16,3-29-1,-3-23-15,2-21 16,-5-10 0,-10-8-16,-5-8 15,-5-18 1,-3-7-16,1-9 16,4-13-1,10-13-15,9-10 16,19-8-1,23-9-15,21-5 16,30-18 0,26-12-16</inkml:trace>
  <inkml:trace contextRef="#ctx0" brushRef="#br0" timeOffset="21651.15">20533 6457 0,'0'0'16,"0"0"-16,23 0 15,22-5 1,22 3-1,0 4-15,-67-2 16,67 9-16</inkml:trace>
  <inkml:trace contextRef="#ctx0" brushRef="#br0" timeOffset="21807.33">20498 6657 0,'0'0'15,"0"0"-15,0 0 16,25 0 0,28 0-16,35-4 15,25-1 1,-1 1-16</inkml:trace>
  <inkml:trace contextRef="#ctx0" brushRef="#br0" timeOffset="22401.01">21417 5926 0,'0'0'0,"-16"24"16,-9 11-16,-17 30 15,-18 37 1,-12 33-16,5 12 16,23-8-1,19-26-15,21-25 16,14-28 0,13-29-16,4-18 15,11-19 1,9-21-16,6-6 15,0-5-15,-53 38 16,51-34 0,-51 34-16,39-25 15,-7 23 1,-14 17-16,-9 6 16,-5 4-1,-4-25-15,2 24 16,6-7-1,5-7-15,2-15 16,1-11 0,-16 16-16,15-27 15,-6-10 1,-9 1-16,-11 0 16,-9 9-1,-14 6-15,-8 0 16,-4 17-1,2 16-15,8 7 16,12 7 0,17-11-16</inkml:trace>
  <inkml:trace contextRef="#ctx0" brushRef="#br0" timeOffset="22932.06">21904 6578 0,'0'0'0,"0"0"16,0 0-16,0 0 16,-11-17-1,-12 5-15,-12 7 16,-7 20 0,-15 14-16,1 9 15,56-38 1,-44 44-16,17 4 15,23-17 1,12-20-16,17-7 16,9-11-16,5-8 15,9-18 1,-8-8-16,-9 3 16,-3 7-1,-13 10-15,-9 16 16,-6 10-1,-9 10-15,-3 16 16,-4 12 0,-4 17-16,-1 6 15,3 6 1,-1 8-16,-4 27 16,-2 19-1,-4-22-15,-2-21 16,-2-28-1,3-17-15,-3-15 16,-7-12 0,-6-8-16,7-17 15,5-18 1,11-17-16,15-6 16</inkml:trace>
  <inkml:trace contextRef="#ctx0" brushRef="#br0" timeOffset="23353.89">21958 6827 0,'0'0'0,"0"0"16,0 0-16,20 0 15,13 7 1,13 5-16,-21 9 15,-18-1 1,-14 0-16,-10 9 16,-10-2-1,-2-5-15,2-8 16,5-5-16,10-1 16,12 1-1,15-9-15,8-2 16,8-2-1,3 8-15,0 1 16,-8 6 0,-7 14-16,-15 4 15,-10 6 1,-15-2-16,-10 3 16,31-36-1,-32 27-15,12-11 16,7-18-16</inkml:trace>
  <inkml:trace contextRef="#ctx0" brushRef="#br0" timeOffset="23603.91">22971 6552 0,'0'0'16,"-17"16"-16,-12 4 16,-19 18-1,-15 13-15,-29 29 16,-22 24 0,18-15-16,96-89 15,0 0 1,-65 69-16</inkml:trace>
  <inkml:trace contextRef="#ctx0" brushRef="#br0" timeOffset="23885.05">22403 6622 0,'0'0'16,"0"0"-16,0 0 15,19 0-15,17 6 16,20 2 0,1 15-16,-11 9 15,-7 10 1,-7 3-16,-7 4 16,-14 2-1,-5-2-15,-14 3 16,8-52-1,-9 44-15,9-44 16,-9 31 0,9-24-16</inkml:trace>
  <inkml:trace contextRef="#ctx0" brushRef="#br0" timeOffset="33883.98">25221 6345 0,'0'0'0,"0"0"15,0 0-15,-12 15 16,-9 14 0,-13 16-16,-4 16 15,-5 9 1,-17 32-16,-4 17 16,14-15-16,31-31 15,21-25 1,12-28-16,9-19 15,5-14 1,7-16-16,14-21 16,2-8-1,9-20-15,3-6 16,-17 3 0,-22 23-16,-11 16 15,-7 20 1,-8 13-16,-2 12 15,-9 6-15,-5 20 16,-5 17 0,-4 26-16,-9 38 15,1 20 1,-1 24 0,9-11-16,5-7 15,0-18-15,-1-15 16,-1-25-1,-7-10-15,-5-22 16,3-17 0,-4-16-16,-3-8 15,-6-12 1,1-12-16,2-18 16,4-11-1,15-6-15,13-7 16,20-7-1,13-9-15</inkml:trace>
  <inkml:trace contextRef="#ctx0" brushRef="#br0" timeOffset="34133.92">25449 6751 0,'0'0'0,"0"0"16,0 0-1,24-2-15,28-12 16,15 6 0,-2 5-16,-3 6 15,-6-2 1,-14-5-16,-15-7 15</inkml:trace>
  <inkml:trace contextRef="#ctx0" brushRef="#br0" timeOffset="34305.75">25373 7014 0,'0'0'16,"0"0"-1,23 0-15,23-4 16,28-3 0,20 6-16,-2 2 15,-13 4-15</inkml:trace>
  <inkml:trace contextRef="#ctx0" brushRef="#br0" timeOffset="34743.18">26106 6667 0,'0'0'0,"0"0"16,0 0-16,21-3 15,16-4 1,17 7-16,-10 11 16,-14 12-1,-26 6-15,-20 11 16,-17 12 0,-12 5-16,-7-2 15,52-55 1,0 0-16,-57 66 15,16-11-15,30-19 16,25-24 0,10-12-16,13-3 15,20 3 1,-3 0 0,-54 0-16,53 3 15,-10-12-15,-15-7 16</inkml:trace>
  <inkml:trace contextRef="#ctx0" brushRef="#br0" timeOffset="34946.31">26689 6869 0,'16'0'0,"11"0"15,15-4-15,-2-5 16</inkml:trace>
  <inkml:trace contextRef="#ctx0" brushRef="#br0" timeOffset="35180.55">27403 6657 0,'0'0'0,"-15"0"15,-14 11 1,-13 9-16,-14 16 15,-8 18 1,-26 22-16,-14 20 16,3-11-16,101-85 15,-81 71 1</inkml:trace>
  <inkml:trace contextRef="#ctx0" brushRef="#br0" timeOffset="35539.87">26868 6722 0,'0'0'0,"6"-18"15,10-9-15,9 5 16,4 11-1,1 15-15,3 12 16,0 8 0,7 16-16,-2 10 15,-5 1 1,-1 7-16,0-2 16,-6 0-16,-26-56 15,27 49 1,-27-49-16,0 0 15,22 40 1,-3-20-16,-9-18 16</inkml:trace>
  <inkml:trace contextRef="#ctx0" brushRef="#br0" timeOffset="44265.73">24022 6166 0,'0'0'0,"0"0"15,-12 28-15,-19 13 16,-20 33 0,-22 25-16,-21 22 15,6 2 1,14-26-16,26-26 15,48-71 1,0 0 0,0 0-16,-25 45 15,23-25-15,16-15 16,8-8 0,9-4-16,5 1 15,7 6-15,6 1 16,0 11-1,-1 8-15,-9 7 16,-5 9 0,-11 5-16,-13 9 15,-12 2 1,-14-2-16,-8-2 16,-9-6-1,-4-8-15,0-8 16,37-26-1,-41 18-15,41-18 16,-43 2 0,4-15-16</inkml:trace>
  <inkml:trace contextRef="#ctx0" brushRef="#br0" timeOffset="44468.71">23455 7161 0,'0'0'0,"0"0"16,0 0-1,20-1-15,21-13 16,15-1 0,1 4-16,5 1 15,-3-1 1,-8-9-16</inkml:trace>
  <inkml:trace contextRef="#ctx0" brushRef="#br0" timeOffset="44703.03">23773 6667 0,'0'0'16,"0"0"-16,0 0 15,26-3 1,32-8-16,28-1 16,18 1-1</inkml:trace>
  <inkml:trace contextRef="#ctx0" brushRef="#br0" timeOffset="55292.64">28117 6291 0,'0'0'0,"0"0"16,0 0-16,21 0 16,23-1-1,26 4-15,-1 15 16,-15 12 0</inkml:trace>
  <inkml:trace contextRef="#ctx0" brushRef="#br0" timeOffset="56136.24">27998 6626 0,'0'0'16,"0"0"-16,0 20 16,-4 20-1,0 25-15,2 13 16,0 17 15,-1-5-31,3-9 0,0-81 16,0 51-16,0-51 15,5 15 1,3-34-16,13-21 16,0-10-1,0 4-15,2 5 16,2 14-1,-1 18-15,-24 9 16,25 3 0,3 10-16,-1 12 15,-27-25 1,20 32-16,-20-32 16,14 33-1,-9-9-15,-7-6 16,-8-16-1,3-9-15,-1-17 16,6-5 0,6-5-16,6 2 15,13 3-15,4 0 16,11 1 0,4 7-16,-1 16 15,-41 5 1,34 8-16,-14 6 15,-7 8 1,-13-22-16,0 0 16,0 0-1,4 19-15,3 6 16,0-9 0,9 0-16,-16-16 15,20 13 1,5 3-16,1 2 15,-4 5 1,-4 3-16,-9 3 16,-9 0-1,-11 2-15,-7-2 16,18-29-16,0 0 16,-22 22-1,-6-10 1,7-17-16,7-12 15,8-10-15,10-9 16,5-11 0</inkml:trace>
  <inkml:trace contextRef="#ctx0" brushRef="#br0" timeOffset="56392.25">29101 6174 0,'0'0'15,"0"0"-15,0 0 16,24 8-16,19 13 15,11 8-15,-10 0 16</inkml:trace>
  <inkml:trace contextRef="#ctx0" brushRef="#br0" timeOffset="56923.48">29052 6447 0,'0'0'0,"0"0"16,0 0-16,0 0 15,22 0 1,19-1-16,8 5 16,-14 15-1,-19 7-15,-16 7 16,-10 4-16,-12 15 15,-5 4 1,-6-1-16,33-55 16,0 0-1,0 0-15,-29 55 16,7-18 0,10-14-16,16-23 15,17-14 1,9-3-1,5 1-15,8 0 16,-6 10-16,-3 6 16,-13 10-1,-11 13-15,-8 11 16,-12 7 0,-19 22-16,-11 6 15,-19 25 1,-13 9-16,3-11 15,69-92 1,-56 67-16,56-67 16,-44 37-16,6-29 15</inkml:trace>
  <inkml:trace contextRef="#ctx0" brushRef="#br0" timeOffset="57157.71">28835 7011 0,'0'0'16,"0"0"-16,0 0 15,0 0 1,17 20-16,13 6 16,15 20-1,-2 8-15,3 7 16,5 17-16,-1-3 15,-11-13 1,2-23 0,-10-26-16,-6-20 15</inkml:trace>
  <inkml:trace contextRef="#ctx0" brushRef="#br0" timeOffset="57392.12">29414 6532 0,'0'0'16,"0"0"-16,6 20 15,8 21 1,8 18-16,5 2 15,-27-61-15,26 64 16</inkml:trace>
  <inkml:trace contextRef="#ctx0" brushRef="#br0" timeOffset="57626.35">29897 6188 0,'0'0'0,"0"0"16,6 22-16,0 15 16,5 32-1,-7 14-15,0 26 16,-2-2-1,-2-107-15,2 96 16</inkml:trace>
  <inkml:trace contextRef="#ctx0" brushRef="#br0" timeOffset="57813.81">30058 6461 0,'0'0'16,"0"0"-16,0 0 15,0 0 1,6-2-16,14-5 16,20-4-1,14 8-15,-4 3 16,-13 3-16</inkml:trace>
  <inkml:trace contextRef="#ctx0" brushRef="#br0" timeOffset="58024.54">29789 6604 0,'0'0'16,"0"0"0,0 0-16,0 24 15,0 23 1,0 27-16,4 11 15,4-8 1,-8-77-16,17 71 16</inkml:trace>
  <inkml:trace contextRef="#ctx0" brushRef="#br0" timeOffset="58399.45">29789 6836 0,'0'0'0,"0"0"15,0 0-15,7-14 16,8-8 0,12-4-16,9 9 15,8 9 1,-3 8-16,-3 8 16,-7 12-1,-17 1-15,-16 10 16,-14 9-1,-19 10-15,-11-4 16,6-9 0,7-11-16,7-6 15,14-11-15,10-5 16,10-6 0,17-12-16,13 1 15,18-5 1,-56 18-16,56-11 15,-56 11 1,42-7-16,-24 10 16</inkml:trace>
  <inkml:trace contextRef="#ctx0" brushRef="#br0" timeOffset="58571.28">29574 7371 0,'0'0'0,"0"0"15,0 0 1,27-14-16,25-5 16,35-11-1,36 1-15,32 10 16,0 15 0,-19 10-16</inkml:trace>
  <inkml:trace contextRef="#ctx0" brushRef="#br0" timeOffset="58758.73">31095 7238 0,'0'0'16,"0"0"-1,0 0-15,0 0 16</inkml:trace>
  <inkml:trace contextRef="#ctx0" brushRef="#br0" timeOffset="78481.63">12329 8612 0,'0'0'0,"0"0"16,21 0-1,19-16 1,11-1-16,1-1 15,2 15 1,3 15 0,-7 10-16,-15 16 0,-17 7 15,-25 13 1,-29 6-16,-35 24 16,-27 3-1,-9-13-15,8-16 16,22-17-1,77-45-15,0 0 16,-44 28 0,29-22-16,24-4 15,13-4 1,17 4-16,21 7 16,4 4-1,1 9-15,-7 10 16,-11 5-1,-17 13-15,-9 7 16,-21 12-16,-21-1 31,-14 6-31,-25 20 0,-14-3 16,-8-11 0,17-24-16,65-56 15,-42 19 1,17-31-16</inkml:trace>
  <inkml:trace contextRef="#ctx0" brushRef="#br0" timeOffset="78715.92">13278 8400 0,'0'0'0,"0"0"16,-20 24-16,-24 15 15,-17 26 1,-8 22-16,4 15 16,65-102-1,0 0-15,-53 107 16</inkml:trace>
  <inkml:trace contextRef="#ctx0" brushRef="#br0" timeOffset="78981.48">12964 8390 0,'0'0'16,"0"0"-1,0 0-15,0 0 16,6 20-16,10 16 16,11 17-1,7-2-15,1 0 16,6-2 0,-6-3-16,-35-46 15,33 48 1,-14-10-16,-5-14 15</inkml:trace>
  <inkml:trace contextRef="#ctx0" brushRef="#br0" timeOffset="79294.03">13409 8576 0,'0'0'0,"0"0"16,0 0-1,20 0 1,13 7-16,12 6 16,-14 12-16,-16 4 15,-12 2 1,-12-5-16,-8 3 16,-4-3-1,-2-6-15,4-5 16,3-3-1,5-4-15,11-1 16,9-3 0,14-6-16,10 0 15,9-5 1,12 1-16</inkml:trace>
  <inkml:trace contextRef="#ctx0" brushRef="#br0" timeOffset="79559.5">13713 9257 0,'0'0'0,"0"0"16,0 0-16,20 0 15,20-8 1,25 0-16,6-1 16,3 7-1,-74 2-15,0 0 16,88 5-16</inkml:trace>
  <inkml:trace contextRef="#ctx0" brushRef="#br0" timeOffset="79746.92">13828 9429 0,'0'0'0,"0"0"16,21-3-1,33-9-15,24-5 16,25 12-1,18 1-15,-3-11 16</inkml:trace>
  <inkml:trace contextRef="#ctx0" brushRef="#br0" timeOffset="80137.45">14748 9012 0,'0'0'0,"0"0"16,0 0-1,6-18-15,17 9 16,8 0 0,9 23-16,-4 3 15,-3 18 1,-17 10-16,-13 13 15,-24 9 1,-10 11-16,-17 17 16,-13-4-1,61-91-15,0 0 16,-44 66 0,27-25-16,28-17 15,14-15-15,8-4 16,16 2-1,18-11-15,3 4 16,-6-14 0,-4-9-16</inkml:trace>
  <inkml:trace contextRef="#ctx0" brushRef="#br0" timeOffset="80309.33">15333 9336 0,'0'-2'16,"0"-6"0,0 4-1,0 1-15,27 2 16,31-7-16,32 5 16,24 1-16</inkml:trace>
  <inkml:trace contextRef="#ctx0" brushRef="#br0" timeOffset="80559.23">16549 8817 0,'0'0'0,"-15"29"15,-13-1 1,-19 20-16,-13 20 15,-34 43 1,-32 48-16,-6 10 16,40-24-1,34-37-15,58-108 16,-32 71-16,19-43 16</inkml:trace>
  <inkml:trace contextRef="#ctx0" brushRef="#br0" timeOffset="80793.56">15959 8951 0,'0'0'0,"0"0"15,0 0-15,18 25 16,6 15-1,22 27-15,8 19 16,14 6 0,-3-9-16,-5-8 15,-8-6 1,-14-16-16</inkml:trace>
  <inkml:trace contextRef="#ctx0" brushRef="#br0" timeOffset="81059.14">16571 9341 0,'0'0'15,"0"0"-15,0 0 16,25 0 0,11 15-16,3 16 15,-20 11 1,-23 9-16,-17-2 15,-6-2 1,-2-13 0,5-10-16,12-8 15,16-5-15,19-4 16,23-6 0,38-7-16</inkml:trace>
  <inkml:trace contextRef="#ctx0" brushRef="#br0" timeOffset="81943.89">19680 8793 0,'-13'28'16,"-5"18"-16,-7 27 16,1 26-1,2 22-15,10 3 0,14-12 16,12-28 0,6-39-16,-2-32 15,2-23 1,4-12-16,8-17 15,7-24 1,14-26-16,3-8 16,-6 10-1,-16 25-15,-16 29 16,-9 21 0,-4 20-16,-5 16 15,-5 21-15,-4 23 16,-4 20-1,-1 40-15,1 34 16,6 22 0,4-29-16,-1-27 15,0-28 1,-2-2-16,-6-6 16,-3-14-1,-11-13-15,-1-22 16,-3-15-1,-9-22-15,0-19 16,1-20 0,4-21-16,12-17 15,12-28 1,20-19-16,14-12 16</inkml:trace>
  <inkml:trace contextRef="#ctx0" brushRef="#br0" timeOffset="82162.6">20327 9223 0,'0'0'16,"0"0"-16,0 0 15,0 0 1,21 0-16,26 14 15,20-4 1,-2 3-16,2-9 16,-67-4-16,68 4 15</inkml:trace>
  <inkml:trace contextRef="#ctx0" brushRef="#br0" timeOffset="82350.05">20259 9573 0,'0'0'0,"0"0"15,21 0 1,26 5-16,26 9 16,25 4-1,19-13-15</inkml:trace>
  <inkml:trace contextRef="#ctx0" brushRef="#br0" timeOffset="83099.92">21270 9058 0,'0'0'0,"0"0"16,0 0-16,22 0 15,18-2 1,15-1-16,-12 4 15,-7 10 1,-9 3-16,-7 8 16,-7-4-1,-4 3-15,-2 0 16,-7 4 0,-4 1-16,-8 1 15,-5 2 1,-5 5-16,-5 13 15,-3-8 1,30-39-16,-33 31 16,2-5-16,31-26 15,-32 19 1,32-19-16,0 0 16,-23 10-1,9-4-15,4-6 16,12 0-1,12-3 1,6 0-16,9 1 16,1-1-16,10 6 15,4 7 1,-4 1-16,-4 5 16,-36-16-1,29 26-15,-16 13 16,-13 11-1,-15 3-15,-10 1 16,-8-4 0,-6-5-16,39-45 15,-40 42 1,40-42-16,0 0 16,-35 28-1,6-24-15</inkml:trace>
  <inkml:trace contextRef="#ctx0" brushRef="#br0" timeOffset="83334.23">22164 8756 0,'0'0'0,"0"0"16,0 0-1,-21 22-15,-19 14 16,-23 25-16,-19 25 16,-10 16-1,19-30-15</inkml:trace>
  <inkml:trace contextRef="#ctx0" brushRef="#br0" timeOffset="83599.81">21778 8817 0,'0'0'16,"0"0"-16,0 0 15,25 0 1,20 7-16,22 13 16,-15 11-1,-12 8-15,-11 5 16,-11 5 0,-11 2-16,-7 5 15,0-56 1,-10 58-1</inkml:trace>
  <inkml:trace contextRef="#ctx0" brushRef="#br0" timeOffset="84146.53">22914 8933 0,'0'0'0,"0"0"16,0 21-1,0 15-15,-2 28 16,-11 6-1,-7-1-15,-3-5 16,23-64 0,0 0-16,0 0 15,-18 65 1,18-65-16,-11 49 16,14-20-1,12-13-15,9-1 16,8-1-1,4 1-15,10 13 16,-3 12 0,-2 5-1,-13 6-15,-10 7 16,-16 3-16,-15 2 16,-12-8-1,-10-1-15,-7-13 16,-6-17-16,2-12 15,0-10 1</inkml:trace>
  <inkml:trace contextRef="#ctx0" brushRef="#br0" timeOffset="84349.58">22575 9719 0,'0'0'15,"0"0"-15,0 0 16,20 7 0,18-5-16,29 4 15,13-6 1,17 4-16,-7-11 16,-11-8-1</inkml:trace>
  <inkml:trace contextRef="#ctx0" brushRef="#br0" timeOffset="84552.74">23067 9290 0,'0'-24'0,"0"-12"15,6 5-15,19 25 16,19 10 0,26 2-16,9-14 15</inkml:trace>
  <inkml:trace contextRef="#ctx0" brushRef="#br0" timeOffset="85130.7">23926 8983 0,'0'0'16,"0"0"-16,0 38 15,-8 28 1,-9 33-16,-2 15 15,3-10-15,9-7 16,12-28 0,-5-69-1,18 29-15,1-29 16,6-21-16,2-13 16,7-21-1,-1-9-15,-1-1 16,-5 5-1,-3 9-15,-5 10 16,-9 12 0,-6 14-16,-1 12 15,-3 19 1,-3 13-16,-3 17 16,-2 24-1,-2 12-15,-1 32 16,2 21-1,0 20-15,1-5 16,-6-12 0,-4-15-16,-3-26 15,-6-20 1,1-21-16,2-25 16,-3-13-16,0-11 15,0-10 1,3-17-16,6-20 15,2-35 1</inkml:trace>
  <inkml:trace contextRef="#ctx0" brushRef="#br0" timeOffset="85343.82">24479 9397 0,'0'0'16,"0"0"-1,20 0 1,19 0-16,24 0 16,7 5-1,-1-3-15,-9 3 16,-7-10-16</inkml:trace>
  <inkml:trace contextRef="#ctx0" brushRef="#br0" timeOffset="85515.74">24515 9639 0,'0'0'16,"0"0"-16,19 0 15,27 0 1,29-5-16,31-1 16,0-6-16</inkml:trace>
  <inkml:trace contextRef="#ctx0" brushRef="#br0" timeOffset="85953.11">25240 9289 0,'0'0'0,"0"0"16,0 0-1,25 0-15,18 5 16,18 16 0,-18 13-16,-18 9 15,-18 3 1,-24 5-16,-16 7 16,-10 0-1,-4-4-15,47-54 16,-43 44-1,14-2-15,14-10 16,17-12 0,15-11-16,19-5 15,14-1 1,22-10-16,-3-5 16,-5-3-16</inkml:trace>
  <inkml:trace contextRef="#ctx0" brushRef="#br0" timeOffset="86140.47">25641 9593 0,'0'0'0,"0"0"15,20 0 1,23-7-16,28-5 15,14 0 1,22 4-16,-4 1 16</inkml:trace>
  <inkml:trace contextRef="#ctx0" brushRef="#br0" timeOffset="86343.54">26635 9270 0,'0'0'16,"0"0"-1,-22 24-15,-16 18 16,-27 31-16,-22 35 16,-3 11-1,19-15-15,17-38 16</inkml:trace>
  <inkml:trace contextRef="#ctx0" brushRef="#br0" timeOffset="86577.87">26210 9371 0,'0'0'0,"0"0"16,0 0-16,19 7 15,17 12 1,13 17-16,-4 13 16,2 7-1,-4 8-15,8 9 16,-12 2 0,-14-12-16,-25-63 15,7 53 1</inkml:trace>
  <inkml:trace contextRef="#ctx0" brushRef="#br0" timeOffset="86796.69">27376 9041 0,'0'0'0,"0"0"16,0 0-16,19 13 15,8 6 1,4 10-16</inkml:trace>
  <inkml:trace contextRef="#ctx0" brushRef="#br0" timeOffset="87593.25">27089 9336 0,'0'0'16,"0"29"-1,0 23-15,0 32 16,8 17-1,0-9-15,1-2 16,-9-90-16,0 0 16,0 0-1,4 60-15,-2-40 16,3-45 0,9-24-16,3-1 15,5 7 1,8 5-16,-1 13 15,6 12 1,2 16-16,-6 13 16,-4 9-1,-8 11-15,-4 19 16,-11-5 0,-10-5-16,-7-8 15,-6-6 1,1-21-16,2-13 15,2-16 1,12-17-16,8-15 16,15-19-1,7 5-15,3 10 16,4 15 0,1 12-1,-5 20 1,-9 12-1,-22-4-15,20 18 0,-20-18 0,0 0 16,19 23 0,1-6-16,7-9 15,4 0 1,3 0-16,-34-8 16,31 16-1,-6 7-15,-13 7 16,-12 9-1,-18 6-15,-5-6 16,-4-10 0,27-29-16,-26 7 15,16-23 1,12-18 0,13-10-16,18-16 15,13-1-15</inkml:trace>
  <inkml:trace contextRef="#ctx0" brushRef="#br0" timeOffset="88375.66">28209 8886 0,'0'0'0,"6"7"15,12 11-15,9 4 16,7 6-1,-1 1-15,-6 10 16</inkml:trace>
  <inkml:trace contextRef="#ctx0" brushRef="#br0" timeOffset="88891.24">27946 9322 0,'8'0'0,"-4"0"16,21-9-1,11-2 1,11-2-16,4 10 16,-6 11-16,-7 13 15,-15 11 1,-19 8-16,-16 6 15,-12 12 1,-7-2-16,31-56 16,-31 55-1,31-55-15,0 0 16,-30 42 0,15-21-16,13-18 15,15-12 1,9-6-16,10-5 15,1 3-15,-33 17 16,43-14 0,-1 14-16,-11 14 15,-17 9 1,-11 12-16,-18 14 16,-21 18-1,-17 27-15,-16 8 16,2-15-1,13-21-15,16-31 16,13-26 0,6-14-16</inkml:trace>
  <inkml:trace contextRef="#ctx0" brushRef="#br0" timeOffset="89125.5">28015 9663 0,'0'0'0,"0"0"16,0 0-16,0 0 16,20 19-1,11 10-15,18 20 16,7 6 0,16 11-16,8 9 15,-9-6 1,-8-12-1,-63-57-15,47 48 16</inkml:trace>
  <inkml:trace contextRef="#ctx0" brushRef="#br0" timeOffset="89328.56">28574 9416 0,'0'0'0,"0"0"16,0 0-16,0 0 15,7 22 1,7 26-16,12 13 16,3-3-1</inkml:trace>
  <inkml:trace contextRef="#ctx0" brushRef="#br0" timeOffset="89609.8">29056 8987 0,'0'0'0,"0"0"15,0 0-15,0 0 16,0 27 0,-6 30-16,-4 29 15,3 14 1,1-13 0,6-87-16,0 0 15,0 67-15,4-40 16</inkml:trace>
  <inkml:trace contextRef="#ctx0" brushRef="#br0" timeOffset="89766.07">29072 9251 0,'4'0'0,"1"0"16,-1-4-1,-2-4-15,5-3 16,6-5 0,12 5-16,2 0 15,7 7 1,1 1-16,1 6 15,-9-3 1,-10 0-16</inkml:trace>
  <inkml:trace contextRef="#ctx0" brushRef="#br0" timeOffset="90343.98">28913 9281 0,'0'0'15,"0"0"1,-2 21-16,-5 24 16,-4 25-16,7 12 15,2 16 1,6-10-16,-4-88 16,0 0-1,13 68-15,3-42 16,1-42-1,-34 32-15,44-38 16,-18-7 0,-7-12-16,-4 7 15,-5 5 1,7 10-16,7 4 16,7 1-1,16 0-15,3 1 16,-33 13-1,41-11-15,-41 11 16,47-3 0,-9 15-16,-23 14 15,-19 4 1,-14 3-16,-17 8 16,35-41-16,-38 37 15,38-37 1,-39 26-16,15-3 15,15-14 1,16-4-16,15-5 16,6-3-1,9 0-15,-37 3 16,29 0 0,-9 6-16,-14 10 15</inkml:trace>
  <inkml:trace contextRef="#ctx0" brushRef="#br0" timeOffset="90500.26">28770 10201 0,'0'0'16,"0"0"-16,0 0 15,29-11 1,24-7-16,34-11 15,34 0-15,29-16 16,-2-10 0</inkml:trace>
  <inkml:trace contextRef="#ctx0" brushRef="#br0" timeOffset="90968.8">30963 6682 0,'-27'4'16,"-23"14"-16,-21 20 15,-28 33 1,-23 50-16,5 33 16,46-4-1,56-23-15,52-35 16,39-28 0,31-20-16,21-15 15,-2-21 1</inkml:trace>
  <inkml:trace contextRef="#ctx0" brushRef="#br0" timeOffset="91671.76">31371 6836 0,'0'0'16,"-11"20"-16,-6 9 15,-15 18 1,-8 11-16,-7 13 15,-21 36 1,-13 24-16,0-13 16,9-16-1,17-35-15,7-30 16</inkml:trace>
  <inkml:trace contextRef="#ctx0" brushRef="#br0" timeOffset="92062.29">30863 7139 0,'0'0'16,"0"0"0,6-15-16,6-21 15,11-9-15,7 10 16,7 6-1,6 11-15,2 10 16,-45 8 0,45 12-16,-3 15 15,-7 16 1,-12 10-16,-10 9 16,-8 4-1,-3 0-15,0-6 16,3-2-1,-5-58-15,11 52 16,-11-52-16,21 40 16,7-15-1,13-18-15,-2-14 16,-2-12 0</inkml:trace>
  <inkml:trace contextRef="#ctx0" brushRef="#br0" timeOffset="92296.61">31506 7274 0,'0'0'16,"0"0"-1,0 0-15,0 0 16,0 25 0,0 12-16,0 23 15,-4-4 1,-5-2-16,3-4 15,6-50-15,0 0 16,0 0 0,0 41-16,4-28 15,11-29 1</inkml:trace>
  <inkml:trace contextRef="#ctx0" brushRef="#br0" timeOffset="92452.93">31720 7461 0,'0'0'0,"0"0"15,0 0 1,0 0 0,0 21-16,0 24 15,-12 27-15,-21 1 16</inkml:trace>
  <inkml:trace contextRef="#ctx0" brushRef="#br0" timeOffset="97279.87">32569 6549 0,'0'0'16,"-4"24"-16,-12 13 16,-9 21-1,-4 5 1,3 2-16,4 2 15,22-67-15,-13 69 16,13-6-16,9-15 16,5-19-1,-14-29-15,19 9 16,3-22 0,0-12-16,1-10 15,1-12 1,-1-7-16,-1-1 15,-4 3 1,-3 6-16,-3 10 16,-6 13-1,-2 10-15,-2 10 16,-2 15 0,-2 15-16,0 9 15,-2 10 1,-2 21-16,-2 6 15,4 30-15,0 15 16,1 3 0,1-12-16,2-15 15,0-94 1,-2 80-16,-2-12 16,4-68-1,-12 45-15,-4-14 16,-10-14-1,-7-8-15,-8-9 16,-12-9 0,-6-8-16,8-11 15,4-8 1</inkml:trace>
  <inkml:trace contextRef="#ctx0" brushRef="#br0" timeOffset="97514.21">32865 7211 0,'0'0'0,"0"0"15,0 0-15,0 29 0,-6 24 16,2 21-1,2 5-15,2-79 16,-2 57 0,0-31-16</inkml:trace>
  <inkml:trace contextRef="#ctx0" brushRef="#br0" timeOffset="97779.7">33196 6747 0,'0'0'0,"0"0"16,0 0-1,13 24-15,7 18 16,9 30-1,-7 35-15,-20 33 16,-39 19 0,-45 11-16,-37-3 15</inkml:trace>
  <inkml:trace contextRef="#ctx0" brushRef="#br0" timeOffset="100667.08">30022 9094 0,'0'0'0,"-17"17"16,-11 7 0,-17 27-16,-4 23 15,-8 37-15,2 35 16,24 6-1,24-15 1,23-19-16,20-19 16,19-33-16,12-19 15,7-24 1</inkml:trace>
  <inkml:trace contextRef="#ctx0" brushRef="#br0" timeOffset="100901.36">30504 9318 0,'0'0'0,"0"0"16,-13 18-16,-13 19 15,-15 30 1,-17 40-16,-7 43 15,-2 10 1,15-23-16,52-137 16,-46 115-1</inkml:trace>
  <inkml:trace contextRef="#ctx0" brushRef="#br0" timeOffset="101135.68">30093 9477 0,'0'0'15,"0"0"-15,0 0 16,18 22-16,9 11 16,17 22-1,6 6-15,15 25 16,6 8-1,-1 4-15,-70-98 16,62 71 0,-18-30-16</inkml:trace>
  <inkml:trace contextRef="#ctx0" brushRef="#br0" timeOffset="101432.49">30683 9800 0,'0'0'16,"0"0"-1,0-10-15,4-9 16,4-7-16,11 15 16,6 11-1,-3 11-15,-6 7 16,-8 9 0,-12 5-16,-8 3 15,-11 10 1,1-8-16,1-8 15,10-12 1,6-5-16,13-2 16,9-6-1,13-4-15,7-12 16,11-7 0</inkml:trace>
  <inkml:trace contextRef="#ctx0" brushRef="#br0" timeOffset="101588.73">31167 9961 0,'0'0'0,"0"0"16,0 0-1,0 0-15,0 0 16,-3 19-16,-11 16 16,-8 17-1,-2-8-15</inkml:trace>
  <inkml:trace contextRef="#ctx0" brushRef="#br0" timeOffset="102151.07">31523 9237 0,'0'0'0,"0"0"16,-2 27-16,-11 27 16,-8 28-1,2 21-15,7 24 16,12-127 0,2 108-16,19-38 15,6-36 1,-7-24-16,0-23 15,-5-11 1,1-19-16,5-18 16,-4-10-1,-1 5-15,-5 5 16,0 12 0,-7 14-16,1 17 15,-5 11 1,0 17-16,0 14 15,-5 20 1,1 23-16,-2 14 16,1 34-1,1 30-15,1 5 16,8-21-16,2-23 16,-3-24-1,2-12-15,-6-28 16,-2-13-1,-4-8-15,-8-4 16,-8-9 0,-5-16-16,-5-13 15,1-12 1</inkml:trace>
  <inkml:trace contextRef="#ctx0" brushRef="#br0" timeOffset="102447.87">31774 9763 0,'0'0'0,"0"0"15,0 0-15,19 6 16,13-3 0,9 14-16,-10 9 15,-14 10 1,-5 3-16,-14 2 15,-10-2 1,0-2-16,-1-11 16,11-15-1,9-11-15,13-6 16,16-9 0,22-11-16,5-1 15</inkml:trace>
  <inkml:trace contextRef="#ctx0" brushRef="#br0" timeOffset="102702.43">32239 9290 0,'0'0'15,"0"0"-15,16 20 16,8 11-16,14 32 16,-2 19-1,-3 44-15,-20 43 16,-36 40 0,-45 20-16,-42 42 15</inkml:trace>
  <inkml:trace contextRef="#ctx0" brushRef="#br0" timeOffset="106430.61">30504 7969 0,'0'0'0,"0"0"15,0 21 1,5 9-16,1 11 16,23-18-1,14-19-15,27-14 16,10-10 0,27-11-16,8-13 15,-11 1 1,-21 10-16,-83 33 15,0 0 1,62-16-16,-22 14 16,-11 15-1,-29-13-15,19 21 16,-11 8 0,-8-29-16,7 31 15,-7-31-15,11 31 16,5-6-1,9-11-15,8-10 16,10-6 0,11-4-16,-54 6 15,0 0 1,51-2 0,-51 2-16,42 8 15,-42-8 1,32 17-16,-32-17 15,24 21-15,3 1 16,6-5 0,16-1-16,2-5 15</inkml:trace>
  <inkml:trace contextRef="#ctx0" brushRef="#br0" timeOffset="106941.27">29842 10174 0,'-4'33'0,"-6"16"15,-2 21-15,7-1 16,17-8 0,22-22-16,20-20 15,26-23 1,40-26-16,34-23 16,0 3-1,-154 50-15,113-29 16,-113 29-1,64 7-15,-30 15 16,-14 9 0,-5-4-16,5-2 15,14-3 1,24 1-16,17-10 16,34 0-16</inkml:trace>
  <inkml:trace contextRef="#ctx0" brushRef="#br0" timeOffset="128779.93">10257 14197 0,'0'0'0,"0"0"15,0 0 1,0 0-1,0 0-15,0 0 16,0 0-16,19 7 16,14 1-1,11 0-15,-4-4 16,-3 3-16,-2 0 16,6-2-1,1-2-15,5-3 16,3-2-1,4-1-15,7 0 16,-3 3 0,-2-2-16,4 2 15,1 0 1,5 0-16,4-3 16,1 3-1,3-2-15,15-5 16,8 3-1,-3-2-15,-4 6 16,-1-5-16,3 5 16,0-3-1,-4-6 1,4 3-16,0-1 16,2 3-16,1-1 15,9 5 1,-1-4-16,-1 1 15,-1-1 1,0 6-16,-6-5 16,3-1-1,2-1 1,4 6-16,-1 2 16,5 3-16,-2-6 15,0 4 1,0-1-16,2 1 15,-1-2 1,-1 4-16,0-5 16,2 1-1,-4-2-15,2 2 16,4-2-16,-1-4 16,1 3-1,2 2-15,-1 6 16,-4-1-1,-4-3-15,2 3 16,0-3 0,0 2-16,3-5 15,3-8 1,-1 4 0,2 8-16,-1 4 15,-1-2-15,1-9 16,-1 3-1,-2 0-15,-2 5 16,0-7-16,0-1 16,1-2-1,-5 2-15,1 0 16,0 6 0,-3 2-16,-1 1 15,-3-6 1,-1-3-16,-1-8 15,-4 7 1,0 2-16,-3 4 16,-2 0-1,-1 3-15,-1-8 16,-4 9 0,-4-9-16,-4 9 15,-15-4 1,-4 1-16,0 1 15,-1-2 1,-2-4-16,-49 2 16,42-12-16,-6-16 15</inkml:trace>
  <inkml:trace contextRef="#ctx0" brushRef="#br0" timeOffset="129076.75">18627 14052 0,'0'0'16,"0"0"-16,0 0 16,0 0-1,22 0-15,19 0 16,20 7-1,-1 9-15,-8 11 16,-52-27 0,44 32-16,-14 11 15,-26 0-15,-29 2 16,-32-3 0,-24-4-16,-46-7 15</inkml:trace>
  <inkml:trace contextRef="#ctx0" brushRef="#br0" timeOffset="129947.83">13072 10701 0,'0'0'16,"-6"-12"-16,0-8 0,-3-6 16,7 19-1,2 18-15,2 10 31,-2 14-31,-7 23 16,-2 25 0,-3 13-16,0 14 15,5-2 1,3 12-16,6 17 16,2 28-1,1 2-15,1 4 16,0 13-1,2 19-15,-4 10 16,-4-5 0,-2-2-16,-2 17 15,2 26 1,0 0-16,0-7 16,-2 10-1,-2-9-15,-1 9 16,1 10-16,-5 9 15,-6 3 1,1 4-16,-3-5 16,6-9-1,6-27-15,2-22 16,3-26 0,-2-51-16,-3-38 15</inkml:trace>
  <inkml:trace contextRef="#ctx0" brushRef="#br0" timeOffset="130396.06">13187 10817 0,'0'0'15,"0"-23"1,-7-3-16,-7 4 16,-14 28-16,-9 14 15,-17 20 1,-7 8-16,-19 16 15,-5-6 1,13-5-16,25-19 16,21-27-1</inkml:trace>
  <inkml:trace contextRef="#ctx0" brushRef="#br0" timeOffset="130583.64">12970 10710 0,'0'0'0,"23"0"16,17 11-16,21 9 15,-6 9 1,10 11-16,14 23 16,1 17-1</inkml:trace>
  <inkml:trace contextRef="#ctx0" brushRef="#br0" timeOffset="131083.46">12633 14405 0,'0'0'0,"0"0"16,0 0-16,-10 15 15,-9 13 1,2 7-16,7 4 16,14-7-1,10-11-15,14-13 16,7-12 0,5-16-16,7-13 15,-6-6 1,-13 2-1,-12 4-15,-11 6 0,-12 4 16,-14 15 0,-4 10-1,-3 4-15,3 10 16,9-1-16,12 10 16</inkml:trace>
  <inkml:trace contextRef="#ctx0" brushRef="#br0" timeOffset="131504.81">19080 14592 0,'0'0'0,"0"0"16,-23 15 0,-20 2-16,-18 16 15,-1 8 1,-7 19-16,4 7 15,65-67 1,-42 66-16</inkml:trace>
  <inkml:trace contextRef="#ctx0" brushRef="#br0" timeOffset="131739.1">18649 14637 0,'0'0'0,"0"0"16,21 22-16,5 19 15,15 27 1,-5 26-16,-19 11 16,-23-18-1,-23-36-15,-11-37 16</inkml:trace>
  <inkml:trace contextRef="#ctx0" brushRef="#br0" timeOffset="132550.73">13482 10568 0,'0'0'15,"0"0"-15,0 0 16,0 0-16,-2 29 16,-8 32-1,-7 20-15,-5 2 16,22-83 0,-16 69-16,16-69 15,-2 53-15,6-20 16,13-24-1,0-19-15,8-18 16,4-8 0,4-8-16,-1 0 15,-3 3 1,-9 5-16,-2 10 16,-9 10-1,-5 10-15,-4 10 16,-4 11-1,-3 10-15,-2 11 16,5 9 0,-3 11-16,0 4 15,0-5 1,7-55-16,-10 48 16,-5-3-1,-1-11-15,-5-9 16,-4-14-16,-5-8 15,-5-13 1,1-11-16,-3-16 16,10 0-1,9-1-15,5-1 16,6 8 0</inkml:trace>
  <inkml:trace contextRef="#ctx0" brushRef="#br0" timeOffset="134089.19">10855 15806 0,'0'0'15,"0"0"-15,0 0 16,19-13-1,13-10 1,17-10-16,-3-4 16,2 0-1,-4-1-15,1-4 16,-3-4 0,1-8-16,-5 16 15,29-24 1,5 11-16,-5 13 15,-7 9 1,-18 8-16,-5 3 16,7-9-16,-2-4 15,7-4 1,5-8-16,0-9 16,11-21-1,2-2-15,-11 7 16,-3 21-1,-4 14-15,-2 9 16,0 6 0,-5-3-1,-4-1-15,3-7 16,-1-4-16,7-3 16,2-4-1,6 1-15,2-7 16,-1-5-16,11-12 15,5 13 1,-72 50-16,67-39 16,-7 5-1,-16 8-15,-3 2 16,3-5 0,6-8-16,0-11 15,0-10 1,11-20-16</inkml:trace>
  <inkml:trace contextRef="#ctx0" brushRef="#br0" timeOffset="134214.07">13580 13619 0,'10'0'16,"-1"-4"-1,9-5-15,4-15 16,5-1-16,4-9 16,12-3-1,3-3-15,6-5 16,5-10-1</inkml:trace>
  <inkml:trace contextRef="#ctx0" brushRef="#br0" timeOffset="134354.76">14332 13022 0,'4'0'0,"4"0"15,0-2 1,8-11-16,4-10 16,5-5-1,6 2-15,11-11 16,6-10-16</inkml:trace>
  <inkml:trace contextRef="#ctx0" brushRef="#br0" timeOffset="134479.64">15038 12441 0,'0'0'0,"0"0"16,18-11-16,13-7 15,9-11 1,4-6-16,2-12 15</inkml:trace>
  <inkml:trace contextRef="#ctx0" brushRef="#br0" timeOffset="134692.91">15724 11935 0,'0'0'16,"16"-17"-16,2-9 15,7-6-15,4 0 16,2-2-1,3-2-15,-4 0 16,1 1 0,-1 2-16,-1 3 15,0-1 1,4 5-16,-1-3 16</inkml:trace>
  <inkml:trace contextRef="#ctx0" brushRef="#br0" timeOffset="134833.6">16531 11226 0,'0'0'0,"0"0"16,0-9-16,0-11 16,5-5-16,-1 4 15</inkml:trace>
  <inkml:trace contextRef="#ctx0" brushRef="#br0" timeOffset="135541.67">16946 10549 0,'0'0'16,"0"0"-1,0 0-15,0 24 16,0 26-1,0 28 1,-6 11-16,-7 1 16,13-90-16,0 0 15,-12 60 1,10-28-16,7-37 16,13-14-1,7-7-15,4-2 16,-3-6-1,2-4-15,-7-14 16,0 7 0,-6 1-16,-4 10 15,-4 10 1,0 8-16,-7 9 16,-2 7-16,-6 14 15,2 11 1,-5 15-16,0 18 15,-3 10 1,3 5-16,3 0 16,-3 13-1,3-4-15,4 4 16,2-9 0,0-12-16,2-65 15,-9 46 1,-8-13-1,-5-11-15,-7-10 16,-9-9-16,-16-15 16,3-9-1,8-12-15,8-12 16</inkml:trace>
  <inkml:trace contextRef="#ctx0" brushRef="#br0" timeOffset="135744.87">17183 10737 0,'0'0'0,"0"0"16,25-2-16,25-12 16,15-2-1,-3 10-15,-6 8 16,-5 0-1,-8-2-15</inkml:trace>
  <inkml:trace contextRef="#ctx0" brushRef="#br0" timeOffset="135916.57">17237 10974 0,'0'0'0,"0"0"16,28-2 0,30-10-16,26-6 15,8-6-15,-8-1 16</inkml:trace>
  <inkml:trace contextRef="#ctx0" brushRef="#br0" timeOffset="136182.14">18145 10551 0,'0'0'15,"-21"17"-15,-7 0 16,-15 9-1,-8 15-15,-8 12 16,-18 28 0,-9 13-16,6-5 15,17-14 1,63-75-16,-39 54 16</inkml:trace>
  <inkml:trace contextRef="#ctx0" brushRef="#br0" timeOffset="136511.84">17648 10701 0,'0'0'0,"0"0"16,7-20 0,7-14-16,9 4 15,5 13 1,-1 19-16,-5 10 15,1 14-15,-1 13 16,3 14 0,-1 3-16,-2 5 15,3-4 1,0 4-16,2-10 16,-27-51-1,23 49-15,-23-49 16,0 0-1,0 0-15,29 31 16</inkml:trace>
  <inkml:trace contextRef="#ctx0" brushRef="#br0" timeOffset="136636.91">18610 10849 0,'0'0'16,"0"0"-16,0 0 16</inkml:trace>
  <inkml:trace contextRef="#ctx0" brushRef="#br0" timeOffset="137666.78">14354 14115 0,'0'0'0,"0"0"15,0 0 1,0 19-16,0 24 16,0 23-1,0-2-15</inkml:trace>
  <inkml:trace contextRef="#ctx0" brushRef="#br0" timeOffset="138350.87">14323 14529 0,'0'0'0,"0"0"16,0 0-16,0 21 16,-2 26-16,-10 32 15,-6 23 1,-1-8-16</inkml:trace>
  <inkml:trace contextRef="#ctx0" brushRef="#br0" timeOffset="139812.47">13373 16719 0,'0'0'0,"0"0"31,0 0-31,0 0 16,0 0-16,0 0 15,0 0 1,0-15-16,-5-24 16,1-11-1,2-4-15,0 2 16,0 5-1,2 1-15,0-3 16,2-7-16,2 2 16,8 1-1,0-1-15,3 6 16,-3 2 0,4 2-16,2-5 15,0-2 1,1-8-16,2 4 15,0-2 1,-2-1-16,2 0 16,1-5-1,2 6-15,3-3 16,-2-1 0,2 3-16,-1 5 15,1 0 1,0-8-16,-2-3 15,7 3 1,-4 3-16,5 2 16,-1-6-16,3 1 15,2 1 1,0 2-16,2-5 16,-1 9-1,1-5-15,6 2 16,0-1-1,2-3-15,16-8 16,4 2 0,-3 7-16,3 0 15,2 2 1,3 0-16,3 6 16,5 0-1,0 2-15,3 0 16,10-1-16,1-1 15,3 1 1,1-2-16,2 8 16,0 3-1,6 1-15,-2-3 16,4 10 0,-1 3-16,1 2 15,2-10 1,9 3-16,-4 7 15,-4 2 1,-8 1-16,-2-2 16,-3 3-1,-4 6-15,-6 0 16,-10 9 0,2-6-16,-3 7 15,-2-2 1,-8-1-16,-11-1 15,-56 13 1,47-6 0,-47 6-16,44-4 0,-44 4 15,0 0 1,36-3-16,-13-9 16</inkml:trace>
  <inkml:trace contextRef="#ctx0" brushRef="#br0" timeOffset="140935.79">18078 12736 0,'0'0'0,"0"22"15,-7 17 1,-2 14-16,2-7 16,7-12-1,7-5-15,9-20 16,10-11-1,3-13-15,3-9 16,4-7 0,2-6-16,0-4 15,-7 7 1,-2 5-16,-9 5 16,-9 5-16,-4 5 15,-3 7 1,-8 14-16,-5 11 15,-2 9 1,-3 14-16,2 21 16,-3 6-1,7 10-15,-1 19 16,7 4 0,-1-11-16,-2-20 15,5-70 1,-10 62-16,-11-17 15,-11-1 1,-9-17-16,-6-9 16,-3-23-16,8-24 15,8-18 1</inkml:trace>
  <inkml:trace contextRef="#ctx0" brushRef="#br0" timeOffset="141092.01">18429 12949 0,'0'0'0,"14"-17"15,2 4 1,14-1-16,3 7 16,5 7-16,10 3 15,-11 4 1</inkml:trace>
  <inkml:trace contextRef="#ctx0" brushRef="#br0" timeOffset="141263.84">18373 12995 0,'0'0'0,"0"0"16,25 0-16,24 12 15,24 7 1,21 4-16,13-10 16</inkml:trace>
  <inkml:trace contextRef="#ctx0" brushRef="#br0" timeOffset="141841.87">19197 12477 0,'0'0'16,"0"0"0,-11 24-16,-12 12 15,-12 32-15,-7 16 16,1 28-1,41-112-15,-26 118 16,15 2-16,19-40 16,11-46-1,5-21-15,3-10 16,4-8 0,3-9-16,-34 14 15,37-21 1,-37 21-16,36-36 15,-9 7 1,-14 9-16,-15 20 16,2 0-1,0 0-15,-7 7 16,1 10 0,8 2-16,9 0 15,11-4-15,8-4 16,3-11-1,-2-7-15,-31 7 16,27-9 0,-11-10-16,-16 0 15,-13-4 1,-15 9-16,-3 3 16,31 11-1,-31-8-15,9-6 16</inkml:trace>
  <inkml:trace contextRef="#ctx0" brushRef="#br0" timeOffset="142372.96">19823 12963 0,'0'0'0,"0"0"15,0 0 1,0 0-1,-19-9-15,-13-4 16,-15 2-16,0 6 16,0 7-1,47-2-15,-39 16 16,15 9 0,17-8-16,17 2 15,11-6 1,9-6-16,6-7 15,0-7 1,-7-3-16,-4-6 16,-12 3-1,-9 1-15,-6 7 16,-9 3-16,-2 9 16,-5 6-1,2 15-15,3 6 16,-1 25-1,10 5-15,4 8 16,6 1 0,3 19-16,-4 6 15,-7 0 1,-12-18-16,-4-27 16,-7-21-1,-3-18-15,-5-11 16,-9-8-1,-15-15-15,-1-16 16,6-18-16</inkml:trace>
  <inkml:trace contextRef="#ctx0" brushRef="#br0" timeOffset="142791.51">19813 13164 0,'0'0'16,"14"0"0,14 0-16,11 7 15,-7 12 1,-9-1-16,-12 5 16,-11 2-1,-7 2-15,-11-1 16,-4-10-1,-3-7-15,4-5 16,6-1-16,5-1 16,10-4-1,13-1-15,14 1 16,4 9 0,-31-7-16,36 12 15,-1 12 1,-35-24-1,22 29-15,-17-4 16,-12 1-16,-9-6 16,16-20-1,-22 15-15,-2-5 16,1-9-16</inkml:trace>
  <inkml:trace contextRef="#ctx0" brushRef="#br0" timeOffset="143150.84">20768 12736 0,'-27'29'16,"-15"10"-16,-11 21 16,-14 6-1,-10 12-15,2 4 16,8-1-16,8-12 15,17-24 1,42-45-16,-26 2 16</inkml:trace>
  <inkml:trace contextRef="#ctx0" brushRef="#br0" timeOffset="143400.79">20288 12647 0,'25'9'0,"8"13"16,10 18 0,1 15-16,-1 19 15,4 25 1,-5 13-16,-13-1 15,-18-17 1,-11-94-16,0 75 16,-11-14-16</inkml:trace>
  <inkml:trace contextRef="#ctx0" brushRef="#br0" timeOffset="143556.97">20925 13285 0,'0'0'0,"0"0"15,0 0 1,0 0-16,0 0 16</inkml:trace>
  <inkml:trace contextRef="#ctx0" brushRef="#br0" timeOffset="144233.94">12929 12709 0,'0'0'0,"0"0"15,0 0-15,0 0 16,0 0 0,0 0-16,19-2 15,17-5 1,15-4-16,-8 7 16,-14-1-16,-16-2 15,-13-4 1,-7-7-16</inkml:trace>
  <inkml:trace contextRef="#ctx0" brushRef="#br0" timeOffset="145604.47">10104 13325 0,'0'0'16,"0"0"-16,0 0 16,16 6-1,21 4 1,14 3-16,-2-4 16,3-2-1,3-5-15,5-4 16,1 0-1,5-3-15,0 0 16,1 1 0,4 0-16,3 0 15,14-1 1,-6-5-16,5 0 16,-4-2-16,0 0 15,4 0 1,5-4-16,0-3 15,0-4 1,1 1-16,5 1 16,0-1-1,2-5-15,2-7 16,-4-1 0,-2-7-16,-6 2 15,-6 5 1,-2 11-16,-1 0 15,-2-2 1,-3-12-16,-2 2 16,-3 5-16,1 7 15,-1-10 1,0 0-16,-1-4 16,4 3-1,-3-6-15,-1-2 16,-3-3-1,0-3-15,0-2 16,-3-2 0,2-4-16,-1-1 15,2 0 1,0-6-16,2-4 16,3-7-1,-1 5-15,0 3 16,-4-2-1,0 2-15,-6-6 16,-1 3-16,0-2 16,1 4-1,-1-3-15,-1 3 16,-7-7 0,-2 4-16,-5-3 15,-3 11 1,0 5-16,-10 12 15,-32 46 1,29-43-16,-3-6 16,-1-2-1,-25 51-15,0 0 16,0 0 0,23-54-16,-23 54 15,0 0 1,13-46-16</inkml:trace>
  <inkml:trace contextRef="#ctx0" brushRef="#br0" timeOffset="146260.57">14502 10118 0,'0'0'15,"0"0"-15,0 22 16,-8 16-1,-2 20-15,1 0 16,-5 9 0,14-67-16,-7 69 15,5-6 1,9-13-16,-7-50 16,14 29-1,3-29-15,6-19 16,2-15-16,6-14 15,1-1 1,1-4-16,-5-4 16,-3 8-1,-7 12 1,-4 5-16,-6 19 16,-4 13-16,-4 17 15,-4 19 1,-2 9-16,-7 18 15,3 1 1,3 10-16,1 28 16,0 17-1,1-3-15,-2-22 16,-4-29 0,-5-26-16,-4-4 15,-9-12-15,-7-7 16,-6-9-1,0-11-15,-2-12 16,9-16 0,9-19-16</inkml:trace>
  <inkml:trace contextRef="#ctx0" brushRef="#br0" timeOffset="146463.66">14836 10357 0,'0'0'0,"0"0"15,24 0-15,18 0 16,22 4 0,-3 2-16,-11 4 15,-8 6 1,-15 4-16</inkml:trace>
  <inkml:trace contextRef="#ctx0" brushRef="#br0" timeOffset="146666.75">14787 10602 0,'0'0'0,"0"0"15,23-2-15,23-4 16,29-6 0,10 6-16,-10-5 15</inkml:trace>
  <inkml:trace contextRef="#ctx0" brushRef="#br0" timeOffset="147135.31">15431 10103 0,'0'0'0,"0"0"16,0 0-1,21 0-15,16-5 16,8 14-16,-23 9 15,-17 13 1,-12 1-16,-11 2 16,-10 16-1,-3-12-15,-1-6 16,7-17 0,9-3-16,9-4 15,12 1 1,15-5-16,10 4 15,5-3 1,1 5-16,-3 6 16,-4 6-1,-13 9-15,-12 1 16,-10 3-16,-14 3 16,-13 6-1,-8 1-15,0-11 16,41-34-1,-39 27 1,7-29-16,20-23 16</inkml:trace>
  <inkml:trace contextRef="#ctx0" brushRef="#br0" timeOffset="147369.64">16085 9907 0,'0'0'15,"0"0"-15,-17 19 16,-15 8 0,-16 16-1,-4-1-15,3 6 16,49-48-16,0 0 15,-55 44 1</inkml:trace>
  <inkml:trace contextRef="#ctx0" brushRef="#br0" timeOffset="147588.4">15762 9978 0,'0'0'15,"0"0"-15,0 0 16,0 0 0,0 0-1,21 14-15,10 9 16,11 16 0,-9 5-16,-8 7 15,-13 7-15,-14 7 16</inkml:trace>
  <inkml:trace contextRef="#ctx0" brushRef="#br0" timeOffset="152428.84">15548 14084 0,'0'0'0,"0"0"16,0 0-16,0 0 16,0 0-1,0 0-15,0 0 16,0 0-1,0 26-15,4 23 16,0 21 0,5-10-16,-2-9 15</inkml:trace>
  <inkml:trace contextRef="#ctx0" brushRef="#br0" timeOffset="153006.81">15503 14762 0,'0'0'16,"0"0"-1,0 0-15,25 0 16,24-3-16,18 6 16,-10 3-1,-7 10-15,-16 7 16,-20 2-1,-14 1-15,-12-1 16,-13 4 0,-13 2-16,1-2 15,-1-4 1,11-3-16,10-9 16,15-2-1,14-4-15,17-3 16,16-1-1,17 1-15,5-2 16</inkml:trace>
  <inkml:trace contextRef="#ctx0" brushRef="#br0" timeOffset="153569.29">12929 11575 0,'0'0'0,"0"0"16,0 0 0,0 0-16,24 0 15,23-3-15,17-2 16,-3-7 0</inkml:trace>
  <inkml:trace contextRef="#ctx0" brushRef="#br0" timeOffset="154089.93">12025 11192 0,'0'0'0,"0"0"31,0 0-31,0 0 16,20 0 0,19 0-16,14 5 15,-13 10 1,-13 4-16,-21 3 16,-14 1-1,-8 2-15,-10 4 16,-11 1-1,0-7 1,3-5-16,7 0 0,12-3 16,9-10-1,17 0-15,13-1 16,19 3 0,16 1-16,6-6 15,0-7 1</inkml:trace>
  <inkml:trace contextRef="#ctx0" brushRef="#br0" timeOffset="156063.28">12365 11004 0,'0'0'16,"0"0"-16,0 0 15,0 0-15,0 0 16,0 0 0,0 0-1,0 0-15,0 0 16,11 7-16,3 3 15,8 2 1,-9 2-16,-1-2 16,-4-4-16,-1-6 15,0 1 1,0-2-16,-3 4 16,0 5-1,0-6-15,-1 0 16,2-4-1,-3-3-15,5 3 16,-3-1 0,3 1-16,-1 1 15,1 4 1,-2 2-16,4 2 16,-1-4-1,2 3-15,1 1 16,-1-2-1,3-2-15,-3 3 16,1-1-16,1-2 16,1 5-1,-13-10-15,14 12 16,-14-12 0,0 0-16,21 13 15,-21-13 1,26 14-16,3 0 15,-29-14 1,0 0-16,28 22 16,1 1-1,-29-23-15,36 29 16,-36-29 0,38 27-16,-1-7 15,-2-2 1,-3 2-16,-32-20 15,24 20 1,2 4-16,1-4 16,-27-20-1,27 19-15,2-3 16,-29-16 0,31 22-16,-31-22 15,36 29-15,3 3 16,-39-32-1,35 29-15,-35-29 16,38 29 0,-38-29-16,38 32 15,-2-4 1,0 1-16,-36-29 16,31 28-1,-31-28 1,35 27-16,-1 0 15,-1 0-15,-1 2 16,-3 0 0,-29-29-16,29 32 15,-29-32-15,31 32 16,-31-32 0,38 39-16,1 1 15,-2 2 1,-1-9-16,-3-1 15,1-1 1,-3-2-16,-31-29 16,35 34-1,2 0-15,1-5 16,0 0 0,0 3-16,-2 2 15,0-1 1,-3-1-16,1-3 15,-3 2 1,2 1-16,3 4 16,-3 3-1,4-1-15,-2 2 16,1 3 0,2-3-16,-5-3 15,0 4 1,1-4-16,0 6 15,0 0-15,1 4 16,-3-4 0,1 3-16,2 0 15,1 1 1,1-2-16,-2 4 16,-2-2-1,3 2-15,-1 0 16,-1-3-1,2 2-15,3-2 16,-1 5 0,-1 4-16,4 0 15,-3 2 1,3 3-16,14 13 16,-1 2-1,3 0-15,-1-3 16,-2-2-1,-1-2-15,4 7 16,1 0 0,0 0-16,4 0 15,9 3-15,-2 5 16,9 12 0,1 5-16,11 4 15,2 5 1,-2 8-1,8 8-15,4 0 16,10 8-16,7 15 16,10 28-1,23 21 1,-10-11-16,-9-16 16,-10-2-16</inkml:trace>
  <inkml:trace contextRef="#ctx0" brushRef="#br0" timeOffset="158395.9">17069 15646 0,'0'0'0,"0"0"16,5 23-16,-2 20 15,1 27 1,-2 3 0,-6 14-16,-6 0 0,10-87 15,-6 81 1,6-81-16,6 60 16,11-33-1,9-33 1,1-10-16,-1-16 15,11-19-15,-4-4 16,-3-3-16,-8-3 16,-3 2-1,-8 9-15,-5 11 16,-8 13 0,-4 11-16,-3 8 15,-1 12 1,-7 16-16,3 15 15,-7 25 1,3 19-16,-2 33 16,4 19-1,5 5-15,5-6 16,4-29 0,0-15-16,-6-17 15,-3-23 1,-7-12-16,-8-10 15,-9-14 1,0-20-16,-3-20 16,-1-29-16</inkml:trace>
  <inkml:trace contextRef="#ctx0" brushRef="#br0" timeOffset="158614.67">17559 15976 0,'0'0'0,"0"0"16,22 0-16,22 0 16,17-2-1,2 4-15,-10-2 16,-53 0-1,50-7-15</inkml:trace>
  <inkml:trace contextRef="#ctx0" brushRef="#br0" timeOffset="158817.68">17449 16070 0,'0'0'0,"0"0"15,28 5 1,25-3-16,34 4 16,18 3-1,-9-2-15</inkml:trace>
  <inkml:trace contextRef="#ctx0" brushRef="#br0" timeOffset="159177.01">18141 15936 0,'0'0'16,"0"0"-16,0 0 16,20 0-1,10 6-15,16 10 16,-17 12-1,-14 4-15,-15 6 16,-13 3 0,-10 1-1,-10-4-15,-3-9 16,3-4-16,33-25 16,0 0-1,-27 15-15,20-4 16,20-8-1,18 1-15,12 1 16,17-1 0,-2-2-16,-4-2 15,-9-11-15</inkml:trace>
  <inkml:trace contextRef="#ctx0" brushRef="#br0" timeOffset="159348.74">18445 16102 0,'0'0'15,"17"0"-15,17 0 16,23 0 0,10 4-16,3-6 15,-1-5 1</inkml:trace>
  <inkml:trace contextRef="#ctx0" brushRef="#br0" timeOffset="159614.34">19240 15940 0,'0'0'0,"0"0"15,0 0-15,0 0 16,-16 7 0,-18 9-16,-12 11 15,-6 10 1,-3 11-16,-2 0 16,-3 15-1,10 0-15,50-63 16,-37 44-1,19-28-15</inkml:trace>
  <inkml:trace contextRef="#ctx0" brushRef="#br0" timeOffset="159879.99">18863 15913 0,'0'0'0,"0"0"15,15 0 1,12 0 0,13 12-16,0 19 15,-2 11-15,2 14 16,-7 11 0,6 25-16,-6 11 15,-33-103 1,24 83-16,-5-29 15,-8-28-15</inkml:trace>
  <inkml:trace contextRef="#ctx0" brushRef="#br0" timeOffset="160051.81">19719 16420 0,'0'0'0,"0"0"16,0 0 0,0 0-16,0 0 15</inkml:trace>
  <inkml:trace contextRef="#ctx0" brushRef="#br0" timeOffset="165817.62">15127 13606 0,'0'0'16,"0"0"-16,0 0 15,0 0 1,0 0-16,0 0 16,0 0-1,0 0-15,0 0 16,0 0 0,0 0-16,0 13 15,0 8 1,0 3-16,0-4 15,0 0 1,4 1-16,-1 4 16,2-3-16,-3-5 15,1-5 1,-6-5-16,1-4 16,0-1-1,-1 3-15,0 4 16,3 6-1,0 6-15,0-21 16,0 0 0,0 0-16,0 22 15,0-22 1,0 0-16,0 0 16,3 29-1,-3-29-15,0 0 16,0 0-16,3 29 15,-3-29 1,0 0 0,2 29-16,-2 0 15,0-29-15,0 0 16,0 0 0,-2 29-16,2-29 15,0 0 1,-3 34-16,3-34 15,0 0 1,0 0-16,-3 29 16,3-2-1,0-27-15,0 0 16,0 0 0,0 27-16,0-27 15,0 0 1,3 26-16,-3-26 15,0 0-15,0 0 16,3 27 0,-3-27-1,0 0-15,0 0 16,2 24-16,-7-4 16</inkml:trace>
  <inkml:trace contextRef="#ctx0" brushRef="#br0" timeOffset="166270.6">15168 14647 0,'0'0'16,"0"0"-16,0 0 15,0 0 1,0 0-16,0 0 15,-10 15 1,-7 14-16,-8 8 16,-2 8-1,-2-1-15,0 6 16,-3 1 0,6 2-16,-3-4 15,4 1-15,25-50 16,0 0-1,0 0-15,-22 35 16,4-19 0</inkml:trace>
  <inkml:trace contextRef="#ctx0" brushRef="#br0" timeOffset="166676.84">14842 14905 0,'0'0'15,"0"0"-15,0 0 16,0-21 0,0-14-16,0-14 15,0 7 1,0 10-16,4 9 16,0 6-1,8 0-15,-1 3 16,2 9-1,-2 8-15,1 10 16,-6 7-16,3 7 16,-2 9-1,-2 3-15,-1 14 16,2-4 0,2-1-16,-2-10 15,3 2 1,0-2-16,2 3 15,-11-41 1,0 0-16,8 31 16,2-16-16,-1-12 15</inkml:trace>
  <inkml:trace contextRef="#ctx0" brushRef="#br0" timeOffset="166879.84">15221 15101 0,'0'0'15,"0"0"1,0 0-16,0 0 16,0 0-1,0 32-15,-4 23 16,0 23-1,1-15-15,1-34 16</inkml:trace>
  <inkml:trace contextRef="#ctx0" brushRef="#br0" timeOffset="169092.52">13601 14543 0,'0'0'15,"0"0"-15,-8 19 16,-11 10 0,-6 10-16,-2 7 15,0 4-15,-1 7 16,1 3-1,4 2-15,1 7 16,3-5 0,-2 2-16,3-8 15,18-58 1,-18 49-16,0-10 16,1-20-1,3-17 1,2-11-16</inkml:trace>
  <inkml:trace contextRef="#ctx0" brushRef="#br0" timeOffset="169514.41">13232 14771 0,'0'0'16,"0"0"-16,0 0 15,0 0 1,0 0-16,7-13 16,-1-12-1,13-10-15,1 13 16,0 15 0,-3 9-16,4 9 15,-1 10 1,2 8-16,-3 5 15,-3 15 1,1-3-16,-2 2 16,-4 0-16,-11-48 15,14 44 1,-14-44-16,0 0 16,10 45-1,-10-45-15,13 37 16,-9-20-1,-2-16-15,-2-9 16,0-8 0</inkml:trace>
  <inkml:trace contextRef="#ctx0" brushRef="#br0" timeOffset="169842.39">13553 14861 0,'0'0'0,"0"0"16,0 0-16,0 0 15,0 0 1,0 0-16,19 4 16,8 3-1,6 12-15,-15 6 16,-12 0 0,-2 1-16,-12 1 15,-1 6 1,-4-6-16,2-2 15,-1-7 1,4-4-16,2-4 16,6-2-1,4-8-15,11 1 16,12 3 0,6 2-16,2-2 15,-35-4-15,31-7 16</inkml:trace>
  <inkml:trace contextRef="#ctx0" brushRef="#br0" timeOffset="189019.75">14601 12450 0,'0'0'0,"0"0"15,0 0-15,0 0 0,0 0 16,-10 13 0,-10 6-1,-3 5-15,3-1 16,1 0-16,0 3 16,0 1-1,0-3-15,3 1 16,16-25-16,-21 22 15,21-22 1,-21 13-16,-1-5 16</inkml:trace>
  <inkml:trace contextRef="#ctx0" brushRef="#br0" timeOffset="189488.42">14528 12397 0,'0'0'16,"0"0"-16,0 0 16,0 0-1,0 0-15,0 0 16,20 7-1,12 10-15,6 8 16,-2 1 0,-3 3-16,1 0 15,-34-29 1,33 36-16,-33-36 16,0 0-1,29 34-15,-29-34 16,34 17-1</inkml:trace>
  <inkml:trace contextRef="#ctx0" brushRef="#br0" timeOffset="200560.66">14484 12861 0,'0'0'16,"0"0"-16,0 0 15,0 0 1,0 0 0,13 5-16,11 1 15,5 12 1,-10 0-16,-13-4 16,-3-4-16,-8-1 15,-1-1 1,-6-4-16,-1-3 15,-1-2 1,1-3-16,2-8 16,4-3-1,7-3-15,5 2 16,6 0 0,4 5-16,3 2 15,0 7-15,5 2 16,-3 4-1,-5 8 1,-3 3-16,-8 0 16,-4-1-16,-4 1 15,-3-3 1,-2-6-16,0-3 16,-3-6-1,4-1-15,1-3 16,0 0-1,3-1-15,4 1 16,0 1 0,7-2-16,-1 8 15,3 0 1,-1 5-16</inkml:trace>
  <inkml:trace contextRef="#ctx0" brushRef="#br0" timeOffset="201205.25">13884 12228 0,'0'0'0,"0"0"16,0 0-16,0 0 15,0 0-15,0 0 16,0 0 0,0 0-16,0 0 15,0 0-15,0 0 16,-8-3 0,-7-8-16,-4 0 15,13-1 1,6 6-1,4 4-15,3-1 16,1 3-16,-2 3 16,-2 1-1,-2 5-15,-4 0 16,-2-5 0</inkml:trace>
  <inkml:trace contextRef="#ctx0" brushRef="#br0" timeOffset="201580.19">13872 11553 0,'0'0'0,"0"0"16,-14 0-1,-16 5-15,-16 9 16,4 20-1,1 14-15,-2 10 16,4 4 0,-8 17-16,3-4 15,6-12 1,12-15-16,8-16 16,5-15-16,4-17 15</inkml:trace>
  <inkml:trace contextRef="#ctx0" brushRef="#br0" timeOffset="201845.72">13726 11530 0,'0'0'0,"0"0"15,0 0 1,0 0-1,7 25-15,2 21 16,4 28-16,-1-1 16,3 16-1,-4-8-15,-11-81 16,10 78 0,-10-78-16,-8 66 15</inkml:trace>
  <inkml:trace contextRef="#ctx0" brushRef="#br0" timeOffset="202017.57">13543 11846 0,'0'0'15,"0"0"-15,0 0 16,31 0-1,34 11-15,25 4 16,17 8-16</inkml:trace>
  <inkml:trace contextRef="#ctx0" brushRef="#br0" timeOffset="202649.75">15036 13633 0,'0'0'16,"0"0"-16,0 0 15,0 0-15,0 0 16,20 7-16,9 1 15,7 8 1,-18-3-16,-13-6 16,-8-2-1,-1-2-15,-4 1 16,2-4 0,-1-4-16,3 1 15,2-2-15,6 3 16,5-3-1,5-1-15,-3-5 16</inkml:trace>
  <inkml:trace contextRef="#ctx0" brushRef="#br0" timeOffset="202974.84">15512 13046 0,'0'0'0,"0"0"16,0 0-1,-2 32-15,-5 22 16,-5 21 0,2 5-16,0-7 15,6-7 1,-1-13-16,5-53 16,0 38-1,0-38-15,-2 5 16</inkml:trace>
  <inkml:trace contextRef="#ctx0" brushRef="#br0" timeOffset="203490.33">15404 13084 0,'0'0'0,"0"0"16,0 0-16,18-18 15,10-4 1,9-5-16,1 14 16,2 9-16,0 12 15,-3 10 1,-9 9 0,-11 0-16,-13-7 15,-10-1-15,-9 4 16,-6 4-1,-6-5-15,0-2 16,2-4 0,3-3-16,6-2 15,7-4 1,11-5-16,17-2 16,9 3-1,10 2-15,14 5 16,0 6-1,-52-16-15,44 24 16,-13 8 0,-13-1-16,-18-4 15,-14-5 1,-11 0-16,-8-7 16,-7-6-1,-9 1-15,-2-10 16,4-5-16,9-17 15</inkml:trace>
  <inkml:trace contextRef="#ctx0" brushRef="#br0" timeOffset="203646.52">15926 13399 0,'0'0'0,"0"0"16,0 0 0</inkml:trace>
  <inkml:trace contextRef="#ctx0" brushRef="#br0" timeOffset="208917.04">13580 16235 0,'0'0'0,"0"0"16,0 0-16,0 0 31,0 0-31,0 0 16,27 0-1,26-4-15,27-1 16,18 2-16,2 2 15,4-1 1,2 5 0,4 2-16,7-5 15,-2-6-15,-2-1 16,-4 0 0,-2 5-16,-9 4 15,-6-2 1,-18 0-16,-74 0 15,65 0 1,-65 0-16,37 3 16,-14-1-1,-18-7-15</inkml:trace>
  <inkml:trace contextRef="#ctx0" brushRef="#br0" timeOffset="209323.26">14162 16404 0,'0'0'0,"0"0"16,0 0-1,0 0 1,22 7-16,23 1 15,25 4-15,-13 5 16,-10 2 0,-10 10-16,-25 9 15,-22 4 1,-29 8-16,-18-6 16,-13-7-1,-18-3-15,88-34 16,0 0-1,0 0-15,-71 21 16,38-10-16,41-10 16,27 4-1,14-3-15,22 3 16,-4-5 0,-11-12-16,-16-10 15</inkml:trace>
  <inkml:trace contextRef="#ctx0" brushRef="#br0" timeOffset="209632.87">14088 15545 0,'0'0'15,"0"0"-15,0 0 16,0 0 0,-17 21-16,-17 9 15,-20 24 1,-14 23-16,-7 16 16,8-7-16,13-9 15,54-77 1,0 0-16,-33 46 15,17-28 1,12-21 0</inkml:trace>
  <inkml:trace contextRef="#ctx0" brushRef="#br0" timeOffset="209898.42">13726 15644 0,'0'0'0,"0"0"15,0 0 1,0 0 0,0 0-16,14 18 15,8 8-15,6 16 16,1 8-16,-1 10 16,-1-2-1,-2 0-15,-5-2 16,-20-56-1,13 42-15,-2-13 16,-4-25 0,-3-13-16</inkml:trace>
  <inkml:trace contextRef="#ctx0" brushRef="#br0" timeOffset="210085.9">14088 15855 0,'0'0'15,"0"0"-15,0 0 16,0 0 0,0 28-16,0 21 15,0 24 1,0-73-16,4 73 16,3-18-16,3-33 15</inkml:trace>
  <inkml:trace contextRef="#ctx0" brushRef="#br0" timeOffset="210335.87">14178 15859 0,'0'0'16,"0"0"-16,17-1 15,24-6-15,19-4 16,2 7 0,3-1-16,-9 7 15,-9 1 1,-47-3-16,38-5 16,-20-15-1,-13-4-15</inkml:trace>
  <inkml:trace contextRef="#ctx0" brushRef="#br0" timeOffset="210538.89">14484 15582 0,'-3'8'0,"-3"-4"16,0 1-1,-2-5-15,3 0 16,1 2-16,-4 16 16,0 4-1,-3 9-15,3 8 16,-6 16-1,-1 12-15,2 5 16,13-72 0,0 0-16,-7 74 15</inkml:trace>
  <inkml:trace contextRef="#ctx0" brushRef="#br0" timeOffset="210835.74">14904 15611 0,'0'0'16,"0"0"-16,-13 19 15,-9 20 1,-22 21-16,-10 17 16,-12 4-1,3-2-15,10-7 16,53-72 0,0 0-16,0 0 15,-41 81 1</inkml:trace>
  <inkml:trace contextRef="#ctx0" brushRef="#br0" timeOffset="211101.25">14601 15583 0,'0'0'15,"0"0"-15,0 0 16,0 0 0,6 28-16,0 23 15,10 24 1,3 12-16,2-2 16,1-8-1,-22-77-15,28 58 16</inkml:trace>
  <inkml:trace contextRef="#ctx0" brushRef="#br0" timeOffset="211413.68">14897 15876 0,'0'0'15,"0"0"1,0 0-16,16 4 15,11 0 1,8 10-16,-15 4 16,-16 0-1,-10 0-15,-9 1 16,-7 5 0,-3-3-16,1-3 15,3-8-15,6-7 16,8 3-1,16-5-15,17 1 16,17 3 0,18 1-16,0-6 15</inkml:trace>
  <inkml:trace contextRef="#ctx0" brushRef="#br0" timeOffset="-211854.17">14479 12852 0,'0'0'0,"0"0"16,0 0 0,0 0-1,0 7-15,0 0 16,0-1-16,0-3 15,0-6 1,0 3-16,0 0 16,0 0-1,0 0-15,0 0 16,0 0 0,0 0-16,0 0 15,0-3 1,0 0-16,0-2 15,0 3 1,0 2-16,0-2 16,0 2-16,0-3 15,0 3 1,0 0-16,0 0 16,0 0-1,0 0-15,0 0 16,0 0-1,0 0-15,0 0 16,0 0 0</inkml:trace>
  <inkml:trace contextRef="#ctx0" brushRef="#br0" timeOffset="-203878.64">14511 12861 0,'0'0'0,"0"0"15,0 0-15,0 0 16,0 0 0,0 0-1,0 0-15,0 0 16,0 0-16,0 0 16,0 0-1,0 0-15,0 0 16,0 0-1,0 0-15,0 0 16,0 0 0,0 0-16,0 0 15,0 0 1,0 0-16,0 0 16,0 0-1,0 0-15,0 0 16,0 0-16,0 0 15,0 0 1,0 0-16,0 0 16,0 0-1,0 0-15,0 0 16,0 0 0,0 0-16,0 0 15,0 0 1,0 0-16,0 0 15,0 0-15</inkml:trace>
  <inkml:trace contextRef="#ctx0" brushRef="#br0" timeOffset="-196745.54">14448 12861 0,'0'0'0,"0"0"16,0 0 0,0 0-16,0 0 15,0 0 1,0 0-16,0 0 16,0 0-1,0 0-15,0 0 16,0 0-1,0 0-15,0 0 16,0 0 0,0 0-16,0 0 15,0 0 1,0 0-16,4-9 16,5-5-16,3-1 15,1 4 1,3 2-16,1 7 15,2 2 1</inkml:trace>
  <inkml:trace contextRef="#ctx0" brushRef="#br0" timeOffset="-195080.31">15110 13583 0,'0'0'15,"0"0"1,0 0-16,0 0 16,0 0-1,0 0-15,0 23 16,0 19-16,-4 19 16,-2-4-1,6-57-15,-4 61 16,-1 4-1,-1 1-15,2-3 16,4-63 0,2 55-16,6-6 15,-8-49 1,15 43 0,-15-43-16,0 0 15,0 0-15,10 38 16,-10-38-1,0 0-15,9 38 16,-9-38 0,2 29-16,-2-8 15</inkml:trace>
  <inkml:trace contextRef="#ctx0" brushRef="#br0" timeOffset="-194486.75">14314 14147 0,'0'0'0,"0"0"15,0 0-15,0 0 16,0 0 0,0 0-16,0 0 15,0 0 1,0 0-16,0 0 16,0 0-1,0 0-15,0 0 16,0 0-1,0 0-15,0 0 16,0 0 0,0 0-16,0 0 15,0 0 1,0 0-16,0 0 16,7 2-16,1 4 15,4 2 1,-7 0-16,-5-2 15,-2 0 1,-6-6-16,4-6 16,1-8-1</inkml:trace>
  <inkml:trace contextRef="#ctx0" brushRef="#br0" timeOffset="-194346.1">14341 14197 0,'0'0'0,"0"0"15,0 0-15,0 0 16,0 0 0,0 0-16,0 0 15</inkml:trace>
  <inkml:trace contextRef="#ctx0" brushRef="#br0" timeOffset="-194174.31">14341 14197 0,'0'0'0,"0"0"16,0 0-16,0 0 15,0 0 1,0 0-16</inkml:trace>
  <inkml:trace contextRef="#ctx0" brushRef="#br0" timeOffset="-194049.36">14341 14197 0,'0'0'15,"0"0"-15,0 0 16,0 0 0,0 0-16,0 0 15</inkml:trace>
  <inkml:trace contextRef="#ctx0" brushRef="#br0" timeOffset="-193877.46">14332 14120 0,'0'0'16,"0"0"-16,0 0 16,0 0-1,0 0-15,0 0 16,0 0-1,0 0-15</inkml:trace>
  <inkml:trace contextRef="#ctx0" brushRef="#br0" timeOffset="-193783.68">14332 14120 0,'0'0'15,"0"0"1,0 0-16,0 0 16,0 0-1,0 0-15</inkml:trace>
  <inkml:trace contextRef="#ctx0" brushRef="#br0" timeOffset="-184242.72">13744 12178 0,'0'0'16,"0"0"-16,0 0 16,0 0-1,0 0 1,0 0-16,0 0 15,6 0-15,4 0 16,6 5-16,-2-3 16,-1 2-1,-5 1-15,-4-3 16,-2 5 0,-2-1-16,0 10 15,2 0-15,-2 0 16,2-4-1,1-1-15,3 5 16,-2 0 0,-2-1-16,2 4 15,0-1 1,-1 1-16,1-1 16,0 5-1,-1-6-15,-3-17 16,0 0-1,5 25-15,-5-25 16,2 24 0,-2-24-16,0 0 15,0 0 1,5 34 0,-5-34-16,0 0 0,6 38 15,-2 13 1,-4-51-16,0 0 15,0 0 1,0 49-16,0-49 16,0 0-1,0 0-15,0 43 16,-4-2 0,4-41-16,-2 38 31,0 6-31,2-44 15,0 0-15,0 0 16,-2 39-16,2-39 16,-5 43-16,5-43 15,-2 41 1,2 3-16,0-44 16,0 49-1,0-49-15,-2 46 16,2-46-1,0 0-15,-6 47 16,6-47 0,-4 45-16,4-45 15,0 0 1,0 0-16,-2 45 16,2-45-1,-5 46-15,5-46 16,0 0-1,-4 52-15,4-52 16,0 0 0,0 0-16,-2 50 15,2-50-15,-4 48 16,0-6 0,2 5-16,2-47 15,0 0 1,-4 49-16,4-49 15,-3 50 1,3-50-16,-2 47 16,0-1-1,-2 0-15,4-46 16,0 0 0,-2 48-1,2-48-15,0 0 16,-2 44-16,2-44 15,0 0 1,0 0-16,-2 45 16,2-45-1,0 47-15,0-47 16,0 0-16,0 50 16,0-50-1,0 0-15,0 49 16,0-49-1,0 0-15,0 0 16,0 48 0,0-48-16,0 0 15,0 0 1,-2 41-16,2-4 16,0-37-1,0 0-15,0 0 16,0 27-1,-2-11-15,0-12 16</inkml:trace>
  <inkml:trace contextRef="#ctx0" brushRef="#br0" timeOffset="-177916.08">14440 14361 0,'0'0'0,"0"0"15</inkml:trace>
  <inkml:trace contextRef="#ctx0" brushRef="#br0" timeOffset="-176122.56">14492 14100 0,'0'0'0,"0"0"31,0 0-31,0 0 16,0 0-16,0 0 15,0 0 1,0 0 0,0 0-16,0 0 15,0 13-15,0 8 16,0 8 0,0-8-16,0-3 15,0-3 1,0-1-16,0-4 15,0-2 1,0-2-16,0 1 16,0-2-1,2-2-15,-2 2 16,3-2 0,2-6-16,0-2 15,-1-3 1,0 0-16,-2-2 15,2 4-15,-4 1 16,2 1 0,-4-1-16,2 1 15,-4-2 1,2 1-16,0 0 16,0 1-1,-2-1-15,1 1 16,1 4-1,2 2-15,-2 2 16,2 5 0,0 2-16,0 1 15,0 0 1,0-2-16,0-1 16,0 1-1,2 0-15,0-1 16,1-2-16,-1-5 15,-2-2 1,2 0 0,0 0-16,2 0 15,-2-4-15,0-6 16,-2-4 0,0 6-16,0-3 15,-2 3 1,2-2-16,-2 3 15,2 1 1,0 1-16,-2 2 16,2 3-1,0 0-15,0 0 16,0 2 0,-2-2-16,0 3 15,0 4 1,0 2-16,-1 1 15,1-2-15,0-1 16,2 0 0,-3 1-16,3-1 15,0 0 1,0 0-16,3-3 16,-1 2-1,0-6-15,3 0 16,-3-3-1,0 0-15,-2-4 16,0-4 0,0 1-16,-2 0 15,0-4 1,0 4-16,-1 0 16,1 1-1,0 4-15,-1-1 16,0 4-1,1 4-15,0 1 16,0 0-16,0-1 16,0-1-1,-1 6-15,3 0 16,3 7 0,-1-3-16,0-3 15,-2 0 1,2 0-16,-2-6 15,2-4-15</inkml:trace>
  <inkml:trace contextRef="#ctx0" brushRef="#br0" timeOffset="-173909.39">14467 12826 0,'0'0'0,"0"0"15,0 0 1,0 0-16,0 6 0,0 3 16,0 9-1,0 2-15,0 2 16,0-1-16,0-4 16,0-3-1,0-4-15,0 2 16,0 1-1,0 0-15,0 0 16,0-1 0,0 1-16,0-1 15,0 1 1,0-2-16,0 1 16,0-2-1,0 2-15,0-2 16,0 0-16,-4-4 15,2 6 1,2-12-16,0 0 16,0 0-1,-5 11-15,5-11 16,-2 20 0,2-20-16,-2 25 15,2-25 1,0 0-16,0 0 15,0 26 1,0-26-16,0 0 16,0 29-1,0-29-15,2 29 16,-2-29 0,0 0-16,0 34 15,0-34 1,0 0-16,2 34 15,-2-34-15,0 0 16,0 0 0,5 37-16,-5-37 15,0 0 1,0 0-16,0 41 16,0-41-1,0 0-15,0 0 16,2 46-1,-2-46-15,0 0 16,0 0 0,4 49-16,-4-49 15,0 0 1,0 0-16,2 47 16,-2-47-1,0 0-15,2 47 16,-2-47-1,0 0-15,0 0 16,6 47 0,-6-47-1,4 42-15,-4-42 0,0 0 16,0 0 0,3 43-16,-3-43 15,0 0 1,0 0-16,0 39 15,0-39 1,0 0-16,0 0 16,4 44-1,-4-44-15,0 0 16,2 42 0,-2-42-16,0 0 15,0 0 1,2 42-16,-2-42 15,0 37 1,0-37-16,0 0 16,2 39-1,-2-39-15,0 0 16,0 0-16,0 37 16,0-37-1,0 0-15,3 37 16,-3-37-1,0 0-15,0 0 16,3 31 0,-3-31-16,0 0 15,0 0 1,4 29-16,-4-29 16,0 0-1,0 0-15,7 28 16,-7-28-1,0 0-15,0 0 16,4 27 0,-4-27-16,0 0 15,0 0-15,4 20 16,0-9 0,-4-11-16,5-11 15</inkml:trace>
  <inkml:trace contextRef="#ctx0" brushRef="#br0" timeOffset="-168331.1">14459 14159 0,'0'0'0,"0"0"16,0 0-1,0 0 1,0 0-16,0 0 16,0 0-16,0 0 15</inkml:trace>
  <inkml:trace contextRef="#ctx0" brushRef="#br0" timeOffset="-168096.72">14459 14159 0,'0'0'0,"0"0"16,0 0 0,0 0-16,0 0 15,0 0 1,0 0-16,0 0 15,0 0 1,0 0-16</inkml:trace>
  <inkml:trace contextRef="#ctx0" brushRef="#br0" timeOffset="-167956.17">14463 14155 0,'0'0'0,"0"0"16,0 0-1,0 0-15,0 0 16,0 0 0,0 0-16,0 0 15</inkml:trace>
  <inkml:trace contextRef="#ctx0" brushRef="#br0" timeOffset="-167784.25">14463 14155 0,'0'0'0,"0"0"16,0 0 0,0 0-16,0 0 15,0 0 1,0 0-16,0 0 16,0 0-16</inkml:trace>
  <inkml:trace contextRef="#ctx0" brushRef="#br0" timeOffset="-167674.93">14463 14155 0,'0'0'0,"8"8"16,0 0-16,5 5 16,-3-4-1,-3-2-15,-3-7 16,-2-9 0,-2-11-16</inkml:trace>
  <inkml:trace contextRef="#ctx0" brushRef="#br0" timeOffset="-167549.96">14492 14191 0,'0'0'0,"0"0"15,0 0-15,0 0 16,0 0-16,0 0 16</inkml:trace>
  <inkml:trace contextRef="#ctx0" brushRef="#br0" timeOffset="-163048.28">14502 12869 0,'0'0'0,"0"0"15,0 0 1,0 0-16,0 0 16,7 7-1,1 0-15,6 11 32,-5-2-32,-7-3 15,-6-4 1,-11-2-16,1-2 15,-3-3 1,2-4-16,-1 2 16,3-5-1,3 0-15,-1-4 16,3 2 0,4-1-16,-1 1 15,5 2-15,3 5 16,5 0-1,0 5-15,5-3 16,-3 5 0,-1-1-16,1-1 15,-6-1 1,-2 5-16,0 1 16,-4-4-1,-2 1-15,0-5 16,-4-2-1,1-2-15,1-3 16,0 3 0,4-3-16,2 0 15,2-5 1,2 3-16,4 0 16,7 1-1,-3 1-15,4 3 16,0 4-1,-1-2-15,-3 3 16,-2-1-16,-2 1 16,-4 0-1,-2-1-15,-4 3 16,-2-5 0,1-10-16,-2-8 15</inkml:trace>
  <inkml:trace contextRef="#ctx0" brushRef="#br0" timeOffset="-162892.05">14515 12888 0,'0'0'16,"0"0"0,0 0-16,0 0 15,0 0-15,0 0 16,0 0-1</inkml:trace>
  <inkml:trace contextRef="#ctx0" brushRef="#br0" timeOffset="-162720.22">14515 12888 0,'0'0'0,"0"0"15,0 0 1,0 0-16,0 0 16,0 0-16,0 0 15</inkml:trace>
  <inkml:trace contextRef="#ctx0" brushRef="#br0" timeOffset="-162563.98">14492 12879 0,'0'0'16,"0"0"-16,0 0 16,0 0-1,0 0-15,0 0 16,0 0 0</inkml:trace>
  <inkml:trace contextRef="#ctx0" brushRef="#br0" timeOffset="-162407.78">14492 12879 0,'0'0'16,"0"0"-1,0 0-15,0 0 16,0 0-16,0 0 16,0 0-1</inkml:trace>
  <inkml:trace contextRef="#ctx0" brushRef="#br0" timeOffset="-162314.06">14492 12879 0,'0'0'0,"0"0"15,0 0 1,0 0-16,0 0 16</inkml:trace>
  <inkml:trace contextRef="#ctx0" brushRef="#br0" timeOffset="-160068.46">14394 12930 0,'0'0'16,"5"0"0,-1 0-16,-1 0 0,1 0 15,-4 0-15,3 0 16</inkml:trace>
  <inkml:trace contextRef="#ctx0" brushRef="#br0" timeOffset="-159927.87">14394 12930 0,'0'0'0,"0"0"16,0 0-16,0 0 15,0 0 1,0 0-16,0 0 16</inkml:trace>
  <inkml:trace contextRef="#ctx0" brushRef="#br0" timeOffset="-159677.96">14394 12930 0,'0'0'0,"0"0"16,0 0 0,7 0-16,-2 0 15,-1 0 1,-1 0-16,-3 0 16,0 0-1,0 0-15,0-3 16,0-7-1,0 3-15,0 5 16,0 4 0,0-2-16,0 2 15,0 0-15,-7 6 16</inkml:trace>
  <inkml:trace contextRef="#ctx0" brushRef="#br0" timeOffset="-158555.03">14406 14044 0,'0'0'0,"0"0"16,0 0-16,0 0 15,0 0 1,0 0-16,0 0 15,19 0 1,15 3 0,16-3-16,-11 5 15,-5-2-15,-3-1 16,-2 0 0,-4 1-16,-5-3 15,1 0 1,-21 0-16,19 4 15,-19-4 1,0 0-16,0 0 16,17 5-16,-17-5 15,0 0 1,0 0-16,8 10 16,-8-10-1,0 0-15,4 15 16,-4-15-1,0 0-15,2 22 16,-2-22 0,0 0-16,0 0 15,0 21 1,0-5-16</inkml:trace>
  <inkml:trace contextRef="#ctx0" brushRef="#br0" timeOffset="-158258.28">14473 14212 0,'0'0'0,"0"0"16,0 0 0,0 0-16,0 0 15,0 0 1,0 0-16,0 0 15</inkml:trace>
  <inkml:trace contextRef="#ctx0" brushRef="#br0" timeOffset="-158023.9">14473 14212 0,'0'0'15,"0"0"-15,0 0 16,0 0-1,0 0-15,0 0 16,0 0 0,0 0-16,0 0 15,0 0 1,0 0-16,0 0 16,0 0-1,0 0-15,0 0 16,0 0-16</inkml:trace>
  <inkml:trace contextRef="#ctx0" brushRef="#br0" timeOffset="-128848.45">14582 12602 0,'0'0'0,"0"0"15,0 0-15,0 0 0,0 0 16,0 0-16,0 0 16,0 0-1,0 18-15,0 4 16,0 9-1,0-15-15,0-14 16,-7-6 0</inkml:trace>
  <inkml:trace contextRef="#ctx0" brushRef="#br0" timeOffset="-128629.75">14534 12946 0,'0'0'16,"0"0"0,0 0-16,0 15 15,4 15-15,-2 5 16,4-6 0,1-6-1,0-4-15,-5-5 16,-6 7-16,-6 8 15</inkml:trace>
  <inkml:trace contextRef="#ctx0" brushRef="#br0" timeOffset="-128004.8">14511 13379 0,'0'0'0,"0"0"15,4 20 1,-2 17-16,2 13 15,1-13 1,-5-3-16,2-3 16,-2-2-16,0 5 15,0-1 1,0-33 0,0 0-16,0 0 15,0 45 1,0 2-16,0-47 15,0 0 1,-2 53-16,2-53 16,0 0-16,0 0 15,-7 47 1,7-47-16,0 0 16,0 0-1,-8 43-15,1-4 16,7-39-1,0 0-15,-4 43 16,4-43 0,0 0-16,0 0 15,-8 45 1,8-45-16,0 0 16,0 0-1,-2 40-15,2-40 16,0 0-1,0 0-15,-4 34 16,4-34 0,0 0-16,0 0 15,0 19-15,0-19 16,0 0 0,0 0-16,-2 16 15,-3-5 1,-3-9-16</inkml:trace>
  <inkml:trace contextRef="#ctx0" brushRef="#br0" timeOffset="-127661.22">14403 14006 0,'0'0'0,"0"0"15,0 0 1,0 0-16,0 17 16,-4 17-1,-1 11-15,5-13 16,2-3 0,3-8-16,2-1 15,-2-2 1,-1 1-16,-2-2 15,-2 0-15,2 2 16,-2-4 0,0-4-1,0-2-15,0-9 16,0-6-16,-2-10 16,-2-11-1</inkml:trace>
  <inkml:trace contextRef="#ctx0" brushRef="#br0" timeOffset="-127312.77">14502 12850 0,'0'0'16,"0"0"0,0 0-1,0 0-15,0 0 16,0 0-1,0 0-15,0 0 16,0 25 0,0 19-16,0 21 15,0-3 1,0-7-16,0-1 16,-8-6-1</inkml:trace>
  <inkml:trace contextRef="#ctx0" brushRef="#br0" timeOffset="-127172.28">14461 13851 0,'0'32'15,"0"14"-15,-5 9 16,1 0 0,2-13-16,0-10 15</inkml:trace>
  <inkml:trace contextRef="#ctx0" brushRef="#br0" timeOffset="-124036.18">14336 12979 0,'0'0'0,"0"0"15,0 0-15,0 0 0,0 0 16,8-13 0,0-16-16,10-7 15,0 18 1,-3 11-16,-3 7 15,-4 5 1,-2 2-16,-6 3 16,0 4-1,0-4-15,-4-5 16,2-7-16,-2-4 16</inkml:trace>
  <inkml:trace contextRef="#ctx0" brushRef="#br0" timeOffset="-123567.56">15273 12589 0,'0'0'0,"0"0"16,0 0-16,0 0 16,-18 0-1,-18-5-15,-17 5 16,3 9 0,3 23-1,5 14-15,6 12 16,11 5-16,13-3 15,16-7 1,18-9-16,23-14 16,13-12-1,11-8-15</inkml:trace>
  <inkml:trace contextRef="#ctx0" brushRef="#br0" timeOffset="-122547.42">23067 11808 0,'0'0'16,"0"0"-16,0 0 16,-15 11 15,-9 10-31,-14 18 16,-4 15-16,-5 9 15,-6 19 1,3 7-16,21-13 15,23-18 1,16-22-16,8-12 16,7-5-1,1 2-15,1 4 16,-3 4 0,-1 16-16,-12 5 15,-13 9-15,-9 5 16,-10 6-1,-3-1-15,24-69 16,-24 64 0,24-64-16,-23 58 15,6-4 1,8-3 0,6 0-16,6 9 15,2 15-15,3 36 16,-1 41-1,-3 31-15,-4 15 16,-6-15 0,-5-21-16,-1-26 15,4-25 1,3-33-16,7-26 16,3-46-1,-5-26-15</inkml:trace>
  <inkml:trace contextRef="#ctx0" brushRef="#br0" timeOffset="-121969.41">23424 11821 0,'0'0'15,"-16"25"-15,-5 15 16,-8 26 0,8 11-16,3 10 15,13-7 1,12-19-16,11-33 15,6-20 1,4-21-16,7-10 16,12-22-16,0-12 15,-3-2 1,6-15-16,-12 12 16,-13 23-1,-15 22-15,-6 17 16,-4 17-1,-6 19-15,-2 14 16,-6 26 0,-2 30-16,-2 19 15,5 4 1,3-8-16,1-23 16,3-14-1,2-22 1,0-20-16,4-42 15,-11 31-15,-5-11 16,-2-16 0,-2-13-16,-3-15 15,-1-14-15</inkml:trace>
  <inkml:trace contextRef="#ctx0" brushRef="#br0" timeOffset="-121750.73">23943 12100 0,'0'0'15,"0"0"-15,0 0 16,19 0 0,22 0-16,21 0 15,-1 0 1,-3 7-16,-58-7 15,52 9 1,-6 6-16</inkml:trace>
  <inkml:trace contextRef="#ctx0" brushRef="#br0" timeOffset="-121578.9">23983 12218 0,'0'0'15,"0"0"-15,0 0 16,31 0 0,32 0-16,40-2 15,24-11-15</inkml:trace>
  <inkml:trace contextRef="#ctx0" brushRef="#br0" timeOffset="-121386.29">25104 11872 0,'0'0'0,"-29"23"16,-13 12-16,-22 26 16,-15 23-1,6 17-15,13-8 16,17-25-1,7-26-15</inkml:trace>
  <inkml:trace contextRef="#ctx0" brushRef="#br0" timeOffset="-121167.47">24591 12088 0,'0'0'16,"0"0"-1,0 0-15,0 0 16,22 8-16,18 10 16,19 11-1,-8 8 1,0 15-16,-8 14 16,-6 33-1,-14 17-15</inkml:trace>
  <inkml:trace contextRef="#ctx0" brushRef="#br0" timeOffset="-120589.61">23377 13662 0,'-16'27'15,"-8"11"-15,-3 24 16,6 5 0,13 11-1,10 16-15,8-4 16,16-25-16,-1-34 15,6-28 1,-4-18-16,-3-19 16,7-21-1,-1-14-15,1-25 16,-2-6 0,-12 22-16,-5 31 15,-7 31 1,-1 18-16,-2 17 15,-2 17-15,2 19 16,0 21 0,6 31-16,3 18 15,-1 8 1,-5-4-16,-3-20 16,-4-18-1,-7-20-15,-8-17 16,17-54-1,-23 42-15,-10-13 16,-6-21 0,8-25-16,11-19 15,2-17-15</inkml:trace>
  <inkml:trace contextRef="#ctx0" brushRef="#br0" timeOffset="-120386.47">23871 13897 0,'0'0'0,"0"0"15,0 0-15,22 0 16,20 0 0,18 0-16,4 0 15,-4 0 1,-4 0-16,-56 0 15,38 0-15</inkml:trace>
  <inkml:trace contextRef="#ctx0" brushRef="#br0" timeOffset="-120199.05">23871 14158 0,'0'0'15,"0"0"-15,20 5 16,22-4 0,31 3-16,6 3 15,18 1 1</inkml:trace>
  <inkml:trace contextRef="#ctx0" brushRef="#br0" timeOffset="-119839.79">24522 13825 0,'0'0'0,"0"0"16,0-8 0,0-11-16,6-5 15,17 8 1,6 14-16,2 2 15,-2 6 1,-7 11-16,-6 12 16,-14 14-1,-15 22-15,-9 3 16,-10-5 0,32-63-16,0 0 15,0 0 1,-31 57-16,12-17 15,17-11 1,21-16 0,14-13-16,11-9 15,11-19-15</inkml:trace>
  <inkml:trace contextRef="#ctx0" brushRef="#br0" timeOffset="-119652.27">24908 13984 0,'0'0'15,"0"0"1,0 0-16,22 0 16,25-7-16,29-2 15,15-1 1,-7-2-16</inkml:trace>
  <inkml:trace contextRef="#ctx0" brushRef="#br0" timeOffset="-119449.25">25665 13776 0,'0'0'15,"0"0"-15,-18 22 16,-13 17-16,-14 22 16,-7 20-1,2 13-15,8-3 16</inkml:trace>
  <inkml:trace contextRef="#ctx0" brushRef="#br0" timeOffset="-119246.8">25330 13885 0,'0'0'0,"0"0"16,0 0-16,0 0 16,0 0-1,23 13-15,10 16 16,16 21-1,1 20-15,7 38 16</inkml:trace>
  <inkml:trace contextRef="#ctx0" brushRef="#br0" timeOffset="-116993.23">27652 12864 0,'0'0'0,"-19"-10"15,-9-3-15,-7 2 16,-1 9-16,-4 11 15,-11 21 1,-4 22-16,-10 30 16,3 23-1,20 4-15,31-17 16,26-31-16,19-28 16,18-18-1,17-10-15,13-5 16,26-5-1</inkml:trace>
  <inkml:trace contextRef="#ctx0" brushRef="#br0" timeOffset="-116600.86">28274 12731 0,'-24'10'0,"-15"9"16,-8 15-1,0 22-15,1 19 16,-2 24-16,17 10 15,25-15 1,20-20-16,24-20 16,-1-20-1</inkml:trace>
  <inkml:trace contextRef="#ctx0" brushRef="#br0" timeOffset="-116350.95">28554 12869 0,'0'0'0,"0"0"16,-14 16-1,-6 16-15,-1 14 16,6 17-1,6 8 1,7 6-16,4 18 16,7 1-16</inkml:trace>
  <inkml:trace contextRef="#ctx0" brushRef="#br0" timeOffset="-116163.4">28920 13119 0,'0'0'0,"0"0"16,-2 29-16,-17 38 15,-12 43 1</inkml:trace>
  <inkml:trace contextRef="#ctx0" brushRef="#br0" timeOffset="-114528.2">29613 12642 0,'0'0'15,"-6"0"-15,2 0 16,0 0 0,0 26-1,-4 26-15,-3 38 16,5 37 0,2 11-1,-1-2-15,-6 0 16</inkml:trace>
  <inkml:trace contextRef="#ctx0" brushRef="#br0" timeOffset="-114215.83">30013 12584 0,'0'0'0,"27"12"16,8 2-1,22 12-15,-2 16 16,-4 14-1,-4 33-15,-25 29 16,-32 25 0,-35 20-16,-27-11 15</inkml:trace>
  <inkml:trace contextRef="#ctx0" brushRef="#br0" timeOffset="-114023.64">30283 13234 0,'0'0'0</inkml:trace>
  <inkml:trace contextRef="#ctx0" brushRef="#br0" timeOffset="-111253.29">14178 15025 0,'0'0'16,"0"0"-16,0 0 15,6 7 1,3 7-16,5 19 16,-8 14-16,-2 15 15,-8 12 1,-4 19-16,8-93 16,-17 88-1,17-88-15,-19 76 16</inkml:trace>
  <inkml:trace contextRef="#ctx0" brushRef="#br0" timeOffset="-111003.39">14368 14990 0,'0'0'0,"7"25"16,1 30-16,5 30 16,-6 37-16,-14 3 15,-10 6 1,-4-20-16</inkml:trace>
  <inkml:trace contextRef="#ctx0" brushRef="#br0" timeOffset="-94859.08">16353 15950 0,'0'0'0,"0"0"15,0 24 1,6 20-16,14 24 15,21-9 1,23 0-16,44 23 16,48 22-1,38 20-15,21-1 16,-11-24 0,-11-15-16,-9-15 15,-4-9 1,11-5-16,2-6 15,1-11 1,0-9-16,-4-8 16,-9-8-1,-11-11-15,-13-10 16,-17-10-16,-12-7 16,-21-3-1,-18-11-15,-15-14 16,-22-17-1,-24-10-15,-21-19 16,-20-22 0,-32-15-16,-33-16 15,-25 6 1,-20 9 0,-21-2-16,-22 7 15,-18 13-15,-24 8 16,0 13-1,-9 11-15,-3 20 16,-6 20 0,-5 16-16,3 5 15,5 16 1,8 17-16,26 29 16,17 19-16,15 19 15,25 9 1,29 18-16,17 23 15,27 23 1,23 23-16,21 11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00:23:3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23482 3367 0,'0'0'16,"-13"24"0,-14 2-16,-11 14 15,-10 16-15,-4 18 16,-13 35 0,-9 34-16,7 14 15,19-10 1,15-15-16,8-21 15,8-17 1,5-21-16,12-73 16,0 0-16,0 0 15,-5 43 1,14-34-16,5-25 16,5-10-1,7-12-15,13-19 16,-2 1-1,8 5-15,-1 6 16,-1 8 0,-2 5-16,-41 32 15,37-16 1,-10 15-16,-10 14 16,-4 10-1,-9 10-15,-2 10 16,-6 8-1,4-51-15,0 0 16,0 0-16,-8 46 16,8-46-1,-5 29-15,5-19 16,8-20 0,7-9-1,8-8-15,5-4 16,15-13-16,2 8 15,1 0 1,0 8-16,-6 15 16,-40 13-1,33 1-15,-10 17 16,-10 17 0,-4 2-16,-5 12 15,-1 2-15,4 2 16,6-10-1,11-9-15,15-7 16,12-17 0,6-26-16</inkml:trace>
  <inkml:trace contextRef="#ctx0" brushRef="#br0" timeOffset="656">24291 3435 0,'0'0'0,"0"0"15,0 0 1,-13 24-16,-8 17 16,-12 23-1,6 13-15,-5 24 16,8 20 0,-1 7-16,6-5 15,-1-7 1,2-18-16,2-16 15,3-17 1,13-65-16,0 0 16,-10 36-1,4-22-15,4-18 16,2-6 0,4-12-16,8-10 15,5-13 1,13-12-16,3-2 15,5 6-15,2 6 16,2 9 0,4 14-16,-4 12 15,0 17 1,-4 11-16,-9 13 16,-11 6-1,-14 11-15,-15 1 16,-15 10-1,-17 2-15,-8-7 16,-20 5 0,-4-18-16,8-14 15,20-18 1,16-11-16,16-14 16,11-8-16</inkml:trace>
  <inkml:trace contextRef="#ctx0" brushRef="#br0" timeOffset="890.32">24685 4685 0,'0'0'0,"0"0"16</inkml:trace>
  <inkml:trace contextRef="#ctx0" brushRef="#br0" timeOffset="10497.43">3201 7470 0,'0'0'0,"-3"27"16,-14 17-16,-18 35 15,-15 33 1,-16 50-16,-9 32 16,10 16-1,0 6-15,15-35 16,9-39 0,11-23-16,3-27 15,7-32 1,20-60-16,-12 27 15,3-22 1,7-19-16,7-18 16,7-17-1,18-22-15,12-23 16,12-6 0,-3 16-16,-6 23 15,-7 27 1,-38 34-16,27-5 15,-10 19 1,-4 11-16,-10 6 16,0 9-16,-3-40 15,0 0 1,2 54-16,-2-54 16,3 51-1,1-16 1,8-24-16,8-12 15,4-18-15,6-3 16,5-8 0,-35 30-16,0 0 15,27-21 1,-12 14-16,-6 18 16,-9 11-1,-3 9 1,0 10-16,3 11 15,6-5-15,12-1 16,8-8 0,13-12-16,5-5 15</inkml:trace>
  <inkml:trace contextRef="#ctx0" brushRef="#br0" timeOffset="11344.28">4041 8282 0,'0'0'0,"0"0"16,-18 4 0,-24 11-16,-16 20 15,0 14 1,-12 29-16,-4 24 16,12 3-16,23-2 15,25-14 1,25-13-16,16-11 15,8-26 1,7-12 0</inkml:trace>
  <inkml:trace contextRef="#ctx0" brushRef="#br0" timeOffset="11875.46">4381 8693 0,'0'0'0,"-3"-18"16,-8-13 0,-9-3-16,-4 12 15,-3 20 1,-8 8-16,-8 14 16,-10 17-1,-1 10-15,3 13 16,-7 15-1,11 0-15,18-7 16,22-23 0,14-23-16,10-10 15,8-20 1,9-5-16,3-12 16,13-13-1,-1-9 1,-4-1-16,-4-5 15,-8 10-15,-9 6 16,-6 8 0,-7 12-16,-7 12 15,-5 11 1,-6 10-16,-7 13 16,3 8-16,2 0 15,3 5 1,10 2-16,12-12 15,8-9 1,7-12-16,9-14 16</inkml:trace>
  <inkml:trace contextRef="#ctx0" brushRef="#br0" timeOffset="12522.14">4900 7889 0,'0'0'16,"0"0"-16,-8 27 0,-13 17 15,-13 28 1,-4 34 0,-11 20-16,12 10 15,5 7-15,13-16 16,6-19 0,6-14-16,0-17 15,7-77 1,0 0-16,0 0 15,-8 56 1,5-27-16,0-24 16,6-19-1,5-13-15,3-15 16,12-13 0,2 2-16,3 9 15,0 4 1,4 11-16,2 9 15,-3 11 1,-4 10-16,0 11 16,-4 8-1,-2 9-15,-14 2 16,-7 5-16,-10 1 16,-16-3-1,-10 0-15,-6-13 16,-2-11-1,3-10-15,5-10 16,15-13 0,4-12-16,5-22 15</inkml:trace>
  <inkml:trace contextRef="#ctx0" brushRef="#br0" timeOffset="12756.49">5150 8299 0,'0'0'16,"0"0"-16,25 16 15,9 13-15,13 17 16,-9 13 0,-14 8-16,-16 11 15,-21 27 1,-22 17-16,-20 0 15,-10-15 1,0-26-16,7-19 16</inkml:trace>
  <inkml:trace contextRef="#ctx0" brushRef="#br0" timeOffset="12990.69">5713 8558 0,'0'0'0,"0"0"16,0 0-1,29 0-15,23 0 16,24 5-1,9-1-15,-16-4 16,-21-10 0</inkml:trace>
  <inkml:trace contextRef="#ctx0" brushRef="#br0" timeOffset="13162.52">5701 8809 0,'0'0'16,"0"0"-16,29 0 15,29-5 1,36 0-16,21 3 16</inkml:trace>
  <inkml:trace contextRef="#ctx0" brushRef="#br0" timeOffset="13838.06">6902 9183 0,'0'0'0,"0"0"16,0 0-16,0 0 31,0 0-31,28 0 15,23 6 1,30-5 0,21 8-16,13-2 15,8-1-15,10-3 16,13 0 0,35-2-16,18-1 15,2 4-15,2 5 16,-11-4-1,5-5-15,11-5 16,11 8 0,15-1-1,-8 2-15,-2 4 16,-1 4 0,-1 0-1,5 1-15,3-9 0,-1 3 16,1-7-1,-4 0-15,0-11 16</inkml:trace>
  <inkml:trace contextRef="#ctx0" brushRef="#br0" timeOffset="23277.15">18247 6673 0,'0'0'15,"0"0"-15,0 0 16,-2-16 15,-12-19-31,-9-6 16,-9 19-16,-3 15 15,-6 16 1,-10 11-16,-8 9 16,0 16-1,-13 27-15,0 28 16,14 13 0,23 1-16,35-114 15,-17 101 1,17-101-16,15 81 15,13-30-15,1-35 16,-2-23 0,-1-12-16,9-13 15,11-18 1,2-8-16,11-20 16,4-9-1,-10 11-15,-14 16 16,-19 16-1,-5 12 1,-6 10-16,-4 8 16,-5 5-16,-3 9 15,-5 9 1,-3 14-16,-6 8 16,3 13-1,-3 21-15,17-65 16,-8 66-1,6-8-15,2-58 16,10 59 0,13-9-16,6-10 15,5-13 1,1-12-16,5-8 16</inkml:trace>
  <inkml:trace contextRef="#ctx0" brushRef="#br0" timeOffset="23823.98">18462 7014 0,'0'0'16,"0"0"-16,0 0 15,14 17-15,10 4 16,13 4 0,9-5-16,4-14 15,0-3 1,4-14-16,-7-7 16,-5-14-1,-7 1-15,-3-4 16,-32 35-1,0 0-15,21-43 16,-21 43 0,4-49-16,-21 7 15,-14 10 1,-11 17-16,-4 5 16,-6 18-1,1 8-15,3 13 16,2 10-1,6 13-15,11 1 16,6 10 0,12 4-16,13 2 15,10-8-15,14-6 16,12-8 0,12-8-16,10-10 15,7-21 1,5-16-16,1-13 15</inkml:trace>
  <inkml:trace contextRef="#ctx0" brushRef="#br0" timeOffset="24417.5">19472 6345 0,'0'0'16,"-5"-24"-1,-3-10-15,-3-6 16,-8 22-16,0 16 16,-5 10-1,-6 8-15,-1 11 16,-12 8-1,1 5-15,-1 6 16,43-46 0,0 0-16,-36 60 15,12 8 1,15-17-16,13-17 16,15-26-1,6-13-15,8-8 16,3-6-1,8-12-15,-2-1 16,-8 0 0,-5 3-16,-8 0 15,-9 8-15,-2 4 16,-3 4 0,-5 10-16,-9 1 15,-3 7 1,-2 12-16,-2 10 15,5 7 1,3-3-16,6 1 16,6-3-1,10 0-15,8 0 16,5-8 0,4-3-16,9-5 15,-6-8-15</inkml:trace>
  <inkml:trace contextRef="#ctx0" brushRef="#br0" timeOffset="24667.57">19607 6924 0,'0'0'0,"0"0"0,0 0 16,24 12 0,14 5-16,24-3 15,-1-7 1,-3-7-16,-58 0 16,0 0-1,51 5-15</inkml:trace>
  <inkml:trace contextRef="#ctx0" brushRef="#br0" timeOffset="24854.9">19662 7190 0,'0'0'0,"0"0"16,30 0-16,30-3 15,32-3 1,21 4-16,-6 1 16</inkml:trace>
  <inkml:trace contextRef="#ctx0" brushRef="#br0" timeOffset="25104.89">20599 6693 0,'0'0'0,"0"22"0,0 25 16,0 32-1,0 33-15,0 14 16,0 8 0,0 5-16</inkml:trace>
  <inkml:trace contextRef="#ctx0" brushRef="#br0" timeOffset="26006.4">17798 8353 0,'-4'32'0,"-10"15"15,-5 18 1,-2 5-16,-1 44 0,-2 26 16,24-140-16,-25 148 15,6-16 1,19-132-16,-13 98 16,7-21-1,-4-38-15,3-35 16,5-21-1,4-9-15,3-13 16,9-19 0,1-10-16,2 5 15,-1 2 1,7 9-16,2 6 16,7 21-1,3 14-15,-35 11 16,34 4-16,4 8 15,2 20 1,-9 16-16,-31-48 16,13 56-1,-13 7-15,-13 9 16,-12 3 0,-12-4-16,-10-21 15,2-21 1,5-6-1,1-2-15,10-16 16,29-5-16,-15-12 16</inkml:trace>
  <inkml:trace contextRef="#ctx0" brushRef="#br0" timeOffset="26412.52">18659 8649 0,'-24'0'16,"-20"3"-16,-13 18 16,-1 16-1,4 17-15,-9 25 16,12 32-1,24 0-15,33-7 16,21-36-16,16-27 16,10-14-1,4-13-15,2-11 16</inkml:trace>
  <inkml:trace contextRef="#ctx0" brushRef="#br0" timeOffset="27115.49">19037 8188 0,'0'0'15,"-16"31"1,-7 20-16,-14 35 15,-13 43-15,-8 45 16,5 10 0,12-22-16,15-27 15,26-135 1,-18 99-16,7-31 16,11-68-1,-2 32-15,2-30 16,6-25-1,3-17-15,11-23 16,4-7 0,5 8-16,-1 8 15,-28 54 1,29-31-16,-2 16 16,-6 22-1,-5 13-15,-5 9 16,-4 5-1,-7-34-15,-3 35 16,3-35-16,-6 32 16,6-32-1,-11 20-15,0-19 16,6-14 0,10-16-16,11-8 15,9-9 1,-25 46-16,29-36 15,-29 36 1,30-22-16,1 18 16,-10 15-1,-8 14-15,-2 6 16,-3 7 0,-2 9-16,8-1 15,1-10 1,12-12-1,3-19-15,9-12 0</inkml:trace>
  <inkml:trace contextRef="#ctx0" brushRef="#br0" timeOffset="27662.23">19692 8240 0,'0'0'0,"-14"20"15,-2 15 1,-13 26-16,1 19 16,-11 31-1,1 37-15,8 10 16,14-6-1,9-33-15,4-31 16,3-88 0,0 58-16,0-58 15,-2 32-15,2-24 16,0-21 0,5-18-1,4-16-15,5-12 16,-14 59-1,19-59-15,2 6 16,4 12-16,2 17 16,-2 17-1,0 9-15,-5 14 16,0 9 0,-8 10-16,-8 5 15,-13 9 1,-9 3-16,-11-8 15,-4-5 1,33-39-16,-36 27 16,3-13-1,10-14-15,13-14 16,10-23-16</inkml:trace>
  <inkml:trace contextRef="#ctx0" brushRef="#br0" timeOffset="27880.93">20000 8978 0,'0'0'0,"0"0"15,0 0-15,0 0 16,27-2-1,22-5-15,31 5 16,14-4 0,-17-17-16</inkml:trace>
  <inkml:trace contextRef="#ctx0" brushRef="#br0" timeOffset="28146.55">20795 8753 0,'0'0'0,"0"0"16,0 0-16,0 0 15,-8 27 1,-11 14-16,-3 29 15,3 0 1,5 11-16,14 3 16,0-84-1,24 75-15</inkml:trace>
  <inkml:trace contextRef="#ctx0" brushRef="#br0" timeOffset="28412.14">21007 8621 0,'26'29'16,"1"14"-16,4 17 15,-10 4-15,-9 10 16,-10 22 0,-16 9-16,-9-8 15,23-97 1,-34 68-16,1-31 16</inkml:trace>
  <inkml:trace contextRef="#ctx0" brushRef="#br0" timeOffset="28677.59">21571 8843 0,'0'0'16,"0"0"-16,0 0 15,22 0 1,23-8-16,24-3 16,9 2-1,12-7 1,-19 6-16,-21 6 16,-14 9-16</inkml:trace>
  <inkml:trace contextRef="#ctx0" brushRef="#br0" timeOffset="28865.07">21699 9024 0,'0'0'0,"0"0"15,19 0 1,22 0-16,22 0 15,10-8 1,14-1-16,-4 0 16</inkml:trace>
  <inkml:trace contextRef="#ctx0" brushRef="#br0" timeOffset="29396.17">22334 8880 0,'0'0'0,"0"0"16,0 0-16,0 0 16,6 24-1,12 15-15,15 5 16,12-12-1,8-12-15,10-11 16,4-15 0,2-7-16,-1-6 15,-8-13 1,-9-13-16,-6-6 16,-45 51-16,0 0 15,32-54 1,-18 6-16,-18 7 15,-15 14 1,-12 14 0,-6 10-16,-10 17 15,-13 17-15,2 14 16,4 12 0,-2 20-16,12 19 15,24-4 1,30-21-16,23-22 15,15-13 1,21-11-16,16-14 16,39-14-1,29-16-15,2-10 16</inkml:trace>
  <inkml:trace contextRef="#ctx0" brushRef="#br0" timeOffset="88326.23">28621 6092 0,'0'0'0,"-21"4"16,-15 1 15,-19 17-31,-4 8 16,-1 20-1,-20 31-15,-17 27 16,-1 17-16,6 17 16,19-13-1,12-13-15,15-17 16,8-5 0,4-10-16,7-15 15,27-69 1,-25 43-16,5-28 15</inkml:trace>
  <inkml:trace contextRef="#ctx0" brushRef="#br0" timeOffset="88857.43">27501 6774 0,'-15'-25'0,"3"-4"16,-2-16-1,9-4-15,8-4 16,11 4-1,8-6-15,3 2 16,6 0 0,0 6-16,1 6 15,1 9 1,1 5-16,-34 27 16,35-16-16,1 4 15,-7 12 1,-6 8-16,1 9 15,-2 13 1,-1 9-16,3 24 16,-1 8-1,1 33-15,5 28 16,-3 4 0,5-3-16,1-29 15,-1-16 1,8-20-16,-2-18 15,4-19 1,2-16-16,17-17 16,18-28-16</inkml:trace>
  <inkml:trace contextRef="#ctx0" brushRef="#br0" timeOffset="104141.48">28585 6754 0,'0'0'0,"0"0"15,27 0-15,23 3 16,24-4-1,14-1-15,-11-10 16,-8-2 0,-10 8-16,-9 6 15,-50 0 1,42 13-16</inkml:trace>
  <inkml:trace contextRef="#ctx0" brushRef="#br0" timeOffset="104391.4">28664 7002 0,'0'0'0,"0"0"16,0 0-16,0 0 15,28 0 1,28-6-16,35 5 16,22 2-1,-11-2-15,-10-7 16,-16 0-16</inkml:trace>
  <inkml:trace contextRef="#ctx0" brushRef="#br0" timeOffset="108105.3">29959 6662 0,'0'0'0,"0"0"15,0 0 1,-8 22-16,-5 9 16,1 11-1,6 1-15,4 0 16,6 1 0,4-2-16,5-1 15,5-9-15,5-11 16,4-4-1,6-5-15,2-7 16,8-10 0,6-10-1,4-8-15,-5-9 16,-4-2-16,-1-7 16,-7-1-1,-36 42-15,31-48 16,-9-2-1,-12 1-15,-10 6 16,-14 7 0,-13 14-16,-7 9 15,-11 11 1,-15 7-16,-7 14 16,-2 14-16,-18 23 15,-4 27 1,7 15-16,22 12 15,22-6 1,27-7-16,13-8 16,22-11-1,14-16-15,8-17 16,13-16 0,10-10-16,11-9 15,26-17 1,22-27-16,-3-20 15,-7-23 1,-18-11-16</inkml:trace>
  <inkml:trace contextRef="#ctx0" brushRef="#br0" timeOffset="108917.64">30936 5678 0,'0'0'0,"-11"22"16,-5 10-1,-9 17-15,-5 12 16,3 15 0,-12 40-16,-3 31 15,4-10 1,9-21-16,29-116 16,-20 94-1,20-94-15,0 0 16,0 0-1,-14 62-15,11-32 16,9-28 0,7-20-16,7-16 15,11-16-15,3 0 16,-34 50 0,31-47-16,-2 10 15,-29 37 1,25-23-16,-25 23 15,17 0 1,-2 16-16,-5 14 16,-4 3-1,-4 4-15,-2-37 16,0 0 0,0 0-16,0 29 15,0-29 1,0 19-16,8-19 15,7-22 1,8-9-16,11-11 16,-34 42-16,0 0 15,0 0 1,35-36 0,-35 36-16,30-22 15,-11 20-15,-5 14 16,-10 9-1,-2 8-15,-2 7 16,0-36 0,2 41-16,8 2 31,12-7-31,12-19 0,12-14 16,11-16-1,0-14-15</inkml:trace>
  <inkml:trace contextRef="#ctx0" brushRef="#br0" timeOffset="109292.52">31914 5983 0,'0'0'0,"0"0"15,0 0 1,-22 16-16,-18 13 16,-25 21-1,-14 19-15,-14 16 16,6 11 0,9-3-16,78-93 15,-76 79 1</inkml:trace>
  <inkml:trace contextRef="#ctx0" brushRef="#br0" timeOffset="109729.97">31360 6206 0,'0'0'0,"0"0"16,0-20 0,-4-19-16,4-19 15,9 2 1,13 6-16,5 17 16,-2 12-1,-6 13-15,0 5 16,-3 14-1,3 2-15,-3 11 16,-3 9 0,-2 11-16,1 17 15,1 4-15,3-2 16,9-2 0,6-4-16,9-11 15,7-12 1,10-10-1,16-17-15,9-14 16</inkml:trace>
  <inkml:trace contextRef="#ctx0" brushRef="#br0" timeOffset="114288.56">28394 8969 0,'0'0'0,"0"0"15,0 0 1,0 0-16,0 0 0,25 0 15,18 0 1,24 0-16,2 0 16,5 5-1,10-5-15,-84 0 16,90 0-16</inkml:trace>
  <inkml:trace contextRef="#ctx0" brushRef="#br0" timeOffset="114554.19">28444 9376 0,'0'0'16,"0"0"-16,0 0 16,24-3-16,23-5 15,29-4 1,18-5-16,7 0 16,8 8-16,-6 6 15</inkml:trace>
  <inkml:trace contextRef="#ctx0" brushRef="#br0" timeOffset="117091.16">29783 8208 0,'0'0'0,"-10"20"31,-5 6-31,-10 19 16,-3 20-1,-2 24-15,-15 48 16,-19 55 0,-7 29-16,8-5 15,20-31 1,14-47-16,11-27 16,7-24-16,6-9 15,5-78 1,0 0-16,0 0 15,-6 55 1,2-26-16,2-31 16,4-17-1,2-23 1,9-23-16,3-3 16,6-2-16,0 2 15,3 3 1,-3 9-16,-22 56 15,27-40 1,1 20-16,-6 18 16,-3 14-1,-2 16-15,-6 9 16,-5 13 0,-6 2-16,0-52 15,-4 52 1,4-52-16,0 0 15,-9 40 1,0-14-16,6-18 16,11-19-1,5-15-15,8-15 16,10-10 0,2-4-16,-33 55 15,0 0-15,34-42 16,-1 13-1,-5 23-15,-12 15 16,-5 13 0,-8 14-16,-3 6 15,0-42 1,0 0-16,0 52 16,9-3-1,15-16-15,17-18 16,12-15-16</inkml:trace>
  <inkml:trace contextRef="#ctx0" brushRef="#br0" timeOffset="118146.22">30272 9477 0,'0'0'0,"-5"26"16,-3 12 0,-4 14-16,3-6 15,11-10-15,10-17 16,14-16-16,10-13 16,2-8-1,9-5 1,0-16-16,1-6 15,-2-4-15,-6 3 16,-7-4 0,-33 50-16,21-46 15,-17 1 1,-12 12-16,-11 10 16,-7 10-1,-13 7-15,-9 10 16,-8 11-1,-1 15-15,4 9 16,6 16 0,4 11-16,4 21 15,12 0 1,16-7-16,19-8 16,11-21-1,6-13-15,13-6 16,6-13-16,7-14 15,12-17 1,6-26-16,27-23 16,7-31-1,-9-26-15</inkml:trace>
  <inkml:trace contextRef="#ctx0" brushRef="#br0" timeOffset="118443.01">31336 8470 0,'0'0'15,"0"0"1,-25 3-16,-23 5 16,-25 22-1,2 26-15,4 18 16,2 4 0,12-4-1,53-74-15,-36 64 0,7-7 16</inkml:trace>
  <inkml:trace contextRef="#ctx0" brushRef="#br0" timeOffset="118724.14">30894 8554 0,'0'0'16,"0"0"-16,0 0 15,0 0 1,19 4-16,22 3 16,12 18-1,-4 8 1,-8 12-16,-1 4 16,-4 9-16,-36-58 15,27 58 1,-27-58-16,0 0 15,19 58 1,-7-5-16</inkml:trace>
  <inkml:trace contextRef="#ctx0" brushRef="#br0" timeOffset="145858.65">26724 9232 0,'0'0'0,"29"19"16,15 8-1,21 17-15,17 19 16,21 12 0,-1 7-16,8 6 15,7-2 1,1-1-16,5 2 16,11-7-1,9-5-15,18 0 16,5-3-1,9 1-15,14-12 16,1-16-16,3-14 16,3-7-1,-2-8 1,-2-12-16,-4-1 16,-8-15-1,-7-8-15,-5-23 16,-5-7-16,-5-7 15,-4-3 1,-7-9-16,-6-7 16,-4-2-1,-15-2-15,-7-7 16,-3-14 0,-7-10-16,-4-12 15,1-1 1,-6 9-1,-4 5-15,-3-7 16,-1-6-16,-6 0 16,-6-8-1,-8-4-15,-8-3 16,-7-2-16,-4 0 16,-2-6-1,-6 15 1,-4-4-16,-1 6 15,-5 1-15,-4-5 16,-6 12 0,-6-1-16,-8 7 15,-7-9 1,-9 15-16,-2 11 16,-5 0-1,-8-10-15,-7 3 16,-12 1-1,-13 8-15,-16-3 16,-19-3 0,-22 6-16,-11 4 15,-14-1 1,-19-1-16,-15 9 16,-16 7-16,-11 13 15,-9-2 1,-20 9-1,1 7-15,-3 17 16,-1 5 0,3 14-16,4 11 15,4 18 1,0 5-16,5 15 16,-2 8-16,5 7 15,2 6 1,12 17-16,23 0 15,17 13 1,12 10-16,19 12 16,13 11-1,7 5-15,5 15 16,6 22 0,3 4-16,10 5 15,10 8 1,12 14-16,10 13 15,10-1 1,8-2-16,5 2 16,3 0-1,4-2 1,12-12-16,16-15 0,20-17 16,22-6-1,23-6-15,21-11 16,15-8-1,12-6-15,0-16 16,-10-14 0</inkml:trace>
  <inkml:trace contextRef="#ctx0" brushRef="#br0" timeOffset="146366.34">27605 5283 0,'0'0'0,"-15"24"16,-12 12-16,-15 27 0,-19 27 15,-9 22 1,3 7-16,5 1 15,13-6 1,11-9-16,38-105 16,-31 108-1</inkml:trace>
  <inkml:trace contextRef="#ctx0" brushRef="#br0" timeOffset="146663.14">27143 5300 0,'0'0'15,"0"0"-15,0 0 16,11 28-1,5 15-15,6 36 16,3 28 0,-7 23-16,-16 1 15,-14-12 1,-5-26-16</inkml:trace>
  <inkml:trace contextRef="#ctx0" brushRef="#br0" timeOffset="146869.84">26849 5807 0,'0'0'0,"0"0"31,0 0-31,39-2 15,47-4 1,74 14-16,46 32 16,10 34-1</inkml:trace>
  <inkml:trace contextRef="#ctx0" brushRef="#br0" timeOffset="159330.07">28381 10919 0,'-4'-13'0,"0"6"0,-2 5 31,-7 9-31,-12 8 16,-8 14-16,-7 27 15,-3 23 1,-6 35-16,12 35 16,25-3-1,32-20-15,27-30 16,19-38-1,5-32-15</inkml:trace>
  <inkml:trace contextRef="#ctx0" brushRef="#br0" timeOffset="159564.31">29109 10969 0,'0'0'16,"0"0"0,0 0-16,-12 24 15,-13 18-15,-20 37 16,-16 33 0,-8 34-16,2 0 15,16-37 1,11-38-16</inkml:trace>
  <inkml:trace contextRef="#ctx0" brushRef="#br0" timeOffset="159923.73">28552 11197 0,'0'0'15,"6"-23"-15,10-17 16,14-14 0,12 11-16,10 17 15,8 16 1,6 15-16,-5 13 16,-9 18-1,-4 16-15,-10 14 16,-5 19-1,-13-2-15,-7-17 16,-13-66 0,8 51-16,-8-51 15,10 31 1,6-14-16,0-17 16,1-14-16</inkml:trace>
  <inkml:trace contextRef="#ctx0" brushRef="#br0" timeOffset="160283.01">29324 11093 0,'0'0'0,"0"0"15,13 5 1,14-1-16,20 12 15,7-3 1,3 3-16,2-5 16,-1-4-1,-6 0-15,-52-7 16,0 0 0,33 13-16,-21 5 15,-22 0 1,-11 7-16,-14 4 15,-11 11 1,0-4-16,46-36 16,-42 32-1,11 0-15,15-8 16,20-9-16,6-12 16</inkml:trace>
  <inkml:trace contextRef="#ctx0" brushRef="#br0" timeOffset="160673.57">30146 11119 0,'0'0'0,"-4"6"15,0-1-15,-4 21 16,-9 15-1,-1 19-15,7-9 16,11 2 0,9-11-16,9-11 15,7-21 1,4-6-16,4-10 16,3-8-1,2-15-15,-5-3 16,-8-7-1,-11 0-15,-12 5 16,-10 5 0,-8 6-16,-9 3 15,-2 9 1,-1 2-16,3-1 16,6 2-16,5-6 15</inkml:trace>
  <inkml:trace contextRef="#ctx0" brushRef="#br0" timeOffset="160939.01">30594 10906 0,'0'0'0,"0"0"16,0 0-1,19 13-15,13 16 16,13 16-16,-9 9 16,-10 11-1,-11 13-15,-13 30 16,-17 22-16,-18 7 16,-7 10-1,1-19-15,8-24 16</inkml:trace>
  <inkml:trace contextRef="#ctx0" brushRef="#br0" timeOffset="161095.22">31005 11826 0,'0'0'15,"0"0"-15,0 0 16</inkml:trace>
  <inkml:trace contextRef="#ctx0" brushRef="#br0" timeOffset="190322.47">17329 7507 0,'0'0'0,"0"0"16,0 0-16,0 0 15,-8 0 1,-11 12-16,-4 8 16,6 11-1,3 3-15,3 8 16,7 9-1,11-3-15,18-14 16,14-9 0,24-21-16,25-15 15,38-25 1,40-26-16,-3-4 16,-38 27-1,-42 27-15,-27 23 16,-20 16-16,-7 10 15,-2 9 1,2 0 0,15-8-16,21-14 15,27-19-15,45-24 16,52-23 0,3 0-16,-28 18 15,-42 21 1,-30 16-16,-27 6 15,-15-4 1,-4 5-16,12 5 16,18-10-1,35-11-15,30-11 16,14 4 0,-16 6-16,-28 11 31,-32 3-31,-17 6 15,-18 0-15,-1-1 16,6-9-16,10-13 16,15-6-16,30-3 15,10-15 1,-16 1-16,-98 23 16,0 0-1,82-4-15,-27 12 16,-55-8-1,35 0-15</inkml:trace>
  <inkml:trace contextRef="#ctx0" brushRef="#br0" timeOffset="190775.44">21195 6961 0,'0'0'0,"0"0"16,0 0-16,28-3 15,25-7 1,35 0-16,14 6 15,-4 6 1,-18 0-16,-15 5 16,-19 1-1,-46-8-15,0 0 16,26 12 0,-24 15-16</inkml:trace>
  <inkml:trace contextRef="#ctx0" brushRef="#br0" timeOffset="191040.98">21118 7166 0,'0'0'15,"0"0"-15,26 0 16,32 5-1,25-8-15,19 3 16,-7-5 0,1 5-16,-11-3 15,-10 4 1,-14 1-16,-61-2 16,0 0-1,47 10-15</inkml:trace>
  <inkml:trace contextRef="#ctx0" brushRef="#br0" timeOffset="191337.84">21564 6711 0,'0'0'0,"0"0"16,0 0-16,23 11 16,15 7-1,19 13-15,8 10 16,16 16 0,-2 14-16,-28-5 15,-38 5 1,-42-2-1,-45 27-15,-64 43 16,-52 30-16</inkml:trace>
  <inkml:trace contextRef="#ctx0" brushRef="#br0" timeOffset="204291.75">22726 6338 0,'0'0'15,"0"0"-15,-17 22 32,-17 21-32,-16 33 15,-14 47 1,-16 55-16,0 19 15,11-8 1,14-22-16,18-46 16,37-121-1,0 0-15,0 0 16,-25 85-16,18-50 16,9-41-1,9-21-15,8-11 16,8-20-1,6-1-15,-33 59 16,34-53 0,-34 53-16,31-34 15,-2 20 1,-12 18-16,-3 15 16,-9 9-1,-5-28-15,0 0 16,0 0-1,0 34-15,2-10 16,6-11 0,10-20-16,9-15 15,11-11 1,10-9-16,-48 42 16,0 0-1,42-29-15,-11 17 16,-19 21-1,-5 16-15,-11 15 16,4-40 0,-3 55-16,14-1 15,10-9-15,17-21 16,9-17 0,10-18-16,0-14 15</inkml:trace>
  <inkml:trace contextRef="#ctx0" brushRef="#br0" timeOffset="204541.69">22975 6924 0,'0'0'0,"0"0"16,0 0-1,25 0-15,29-8 16,32-1 0,26 0-1,-3 1-15,-6-2 16,-103 10-16,85-6 16,-24-5-1</inkml:trace>
  <inkml:trace contextRef="#ctx0" brushRef="#br0" timeOffset="204755.47">23379 6452 0,'0'0'16,"0"0"-16,-8 27 0,-13 21 15,-10 29 1,-9 39 0,0 27-16,6-7 15</inkml:trace>
  <inkml:trace contextRef="#ctx0" brushRef="#br0" timeOffset="205255.34">23327 7506 0,'0'0'0,"-4"-25"16,-9-17-1,-4-14-15,3 6 16,2 8 0,1 1-16,-4 9 15,-1 11 1,-4 16-16,-6 17 15,-9 17 1,-5 23-16,3 8 16,3 7-16,3 13 15,31-80 1,-15 69-16,22-26 16,14-27-1,6-21-15,2-17 16,4-18-1,12-16-15,-3 0 16,-6 4 0,-7 8-16,-8 10 15,-9 10 1,-8 16-16,-4 14 16,-6 13-1,-2 13-15,-1 10 16,1 12-1,8-1-15,11-9 16,7-5 0,16-13-16,7-14 15,8-19-15</inkml:trace>
  <inkml:trace contextRef="#ctx0" brushRef="#br0" timeOffset="205474.04">23755 7202 0,'0'0'0,"0"0"16,0 0 0,26-2-16,25-9 15,31 0 1,7-1-16,-89 12 15,78-6-15</inkml:trace>
  <inkml:trace contextRef="#ctx0" brushRef="#br0" timeOffset="205661.46">23750 7371 0,'0'0'16,"0"0"-16,27 0 16,30-4-16,37-1 15,21 3 1,-1-1-16,-7-7 16</inkml:trace>
  <inkml:trace contextRef="#ctx0" brushRef="#br0" timeOffset="206161.4">24828 7157 0,'0'0'15,"0"-23"1,-5-12-16,1-14 16,2 10-16,-6 13 15,-11 15 1,-10 19-1,-10 9-15,-5 15 16,-2 11-16,2 9 16,7 9-1,3 1-15,14-3 16,20-59 0,-5 52-16,14-9 15,14-17 1,4-14-16,4-12 15,7-16 1,11-18-16,0-10 16,-4-7-1,-8 5-15,-5 7 16,-9 6 0,-9 4-16,-7 8 15,-3 17 1,-10 8-16,-3 12 15,-3 8 1,-1 12-16,3 7 16,3 14-1,12-4-15,9 2 16,15-9 0,13-6-16</inkml:trace>
  <inkml:trace contextRef="#ctx0" brushRef="#br0" timeOffset="206286.31">25420 7457 0,'0'0'0,"0"0"16</inkml:trace>
  <inkml:trace contextRef="#ctx0" brushRef="#br0" timeOffset="207068.07">16709 10824 0,'0'0'0,"0"0"16,5 22-16,0 21 16,2 10-1,-5-16-15</inkml:trace>
  <inkml:trace contextRef="#ctx0" brushRef="#br0" timeOffset="207271.13">16209 11357 0,'0'0'0,"0"0"16,5 25-16,1 15 16,19 18-1</inkml:trace>
  <inkml:trace contextRef="#ctx0" brushRef="#br0" timeOffset="207442.87">16734 11401 0,'0'0'0,"6"29"16,11 21-16,12 16 16,7-8-1</inkml:trace>
  <inkml:trace contextRef="#ctx0" brushRef="#br0" timeOffset="208161.49">17962 10553 0,'0'0'15,"-5"25"1,-9 20-16,-13 33 16,-10 36-1,-17 60-15,-2 44 16,7 14-1,23-53-15,11-55 16,15-124-16,0 0 16,0 0-1,-4 63-15,6-52 16,7-35 0,5-20-16,4-12 15,6-9 1,5 0-16,6 12 15,0 12 1,1 15-16,-1 18 16,-8 13-1,-6 21-15,-8 18 16,-9 22 0,-6-1-16,2-65 15,-7 63 1,7-63-16,-8 42 15,2-24 1,9-30 0,11-20-16,11-16 0,8-19 15,16-8 1,-3 14-16,-3 23 16,-16 27-1,-7 17-15,-12 13 16,1 17-1,-7 14-15,2 18 16,4-2 0,11-5-16,9-14 15,15-18 1,8-18-16</inkml:trace>
  <inkml:trace contextRef="#ctx0" brushRef="#br0" timeOffset="208790.95">19161 11393 0,'0'0'0,"0"0"31,0 0-31,0 0 15,0 0 1,-12-3 0,-11-9-16,-7-6 15,8-1-15,5 6 16,-8 3 0,1 10-16,-6 14 15,-3 11 1,-5 19-16,1 12 15,2 5 1,9 1-16,7-2 16,19-60-1,-4 50-15,8-13 16,15-19 0,2-16-16,8-10 15,7-17 1,8-18-16,-3-14 15,0 1 1,-5-2-16,-7 4 16,-7 7-16,-4 12 15,-4 10 1,-8 9-16,-3 15 16,-3 11-1,-7 15-15,-3 14 16,-5 13-1,4 5-15,3-2 16,12-6 0,9-3-16,12-9 15,7-11 1,7-12-16,3-17 16,-3-12-16</inkml:trace>
  <inkml:trace contextRef="#ctx0" brushRef="#br0" timeOffset="210640.93">19617 11282 0,'0'0'0,"0"0"16,0 0-16,0 0 16,0 0-1,0 0-15,0 0 16,26 0-1,20-6-15,23 2 16,-4 1 0,-4 2-16,-61 1 15,55 4-15,-55-4 16,45 10 0</inkml:trace>
  <inkml:trace contextRef="#ctx0" brushRef="#br0" timeOffset="210875.33">19598 11526 0,'0'0'15,"0"0"1,0 0-16,26-3 15,26-2-15,26-6 16,18 4 0,-7 7-16,-7 5 15</inkml:trace>
  <inkml:trace contextRef="#ctx0" brushRef="#br0" timeOffset="211094.42">20277 11352 0,'0'0'0,"0"0"16,0 0-16,0 0 15,29 0 1,29 5-16,34-2 15,15-3 1,-4-19-16</inkml:trace>
  <inkml:trace contextRef="#ctx0" brushRef="#br0" timeOffset="211656.8">21458 11335 0,'0'0'16,"0"0"-16,0-18 15,-5-15 1,0-14 0,-2 13-16,-8 11 15,-10 15 1,-8 14-16,-1 10 15,-11 13-15,-8 17 16,2 13 0,-10 23-16,7 22 15,19-9 1,26-20-16,18-27 16,11-23-1,1-21-15,4-11 16,9-11-1,9-15-15,4-16 16,2-13 0,7-23-16,1-5 15,-14 17 1,-13 26-16,-16 25 16,-6 7-1,-3 10-15,-5 5 16,-3 11-16,-2 10 15,0 10 1,3 8-16,6 14 16,9-3-1,7 1-15,13-7 16,12-14 0,8-26-16</inkml:trace>
  <inkml:trace contextRef="#ctx0" brushRef="#br0" timeOffset="-212710.39">17681 12627 0,'0'0'16,"0"0"-16,0 0 16,-2 24-16,-8 27 15,-1 41 1,-7 39-16,3 33 16,-8 39-16,6-4 15,7-37 1,-1-33-16,4-32 15,7-97 1,0 0-16,0 0 16,-7 57-1,7-38-15,0-35 16,4-16 0,4-6-16,5-23 15,2 3 1,5-5-16,3 9 15,-23 54 1,29-47-16,5 15 16,-1 19-1,-7 21-15,-5 16 16,-3 12-16,-18-36 16,14 46-1,-14-46-15,0 0 16,10 41-1,0-21-15,1-20 16,2-20 0,5-12-16,1-8 15,-19 40 1,27-47-16,0 7 16,-27 40-16,28-20 15,-9 23 1,-5 21-16,-6 20 15,2 19 1,-1-1-16,6-9 16,8-11-1,6-11-15,9-19 16,0-12 0,0-6-16</inkml:trace>
  <inkml:trace contextRef="#ctx0" brushRef="#br0" timeOffset="-211876.92">18625 12763 0,'0'0'0,"0"0"32,0 0-17,0 0-15,-9 21 16,-4 18-16,-7 31 16,1 16-1,0 35-15,0 26 16,9-5-1,3-23-15,5-27 16,-2-21 0,1-20-16,3-51 15,0 0-15,-4 42 16,4-42 0,-7 37-16,0-20 15,7-17 1,-4-1-16,0-18 15,4-10 1,2-10-16,6-4 16,6-3-1,4 2-15,5 6 16,6 4 0,0 10-16,5-1 15,1 11 1,-2 11-16,-33 3 15,29 6 1,-29-6-16,25 18 16,-10 11-16,-15-29 15,8 39 1,-13 10-16,-7-5 16,-6-4-1,18-40-15,-24 34 16,-3-7-1,0-13-15,5 3 16,1-8 0,7-7-16,-3-7 15</inkml:trace>
  <inkml:trace contextRef="#ctx0" brushRef="#br0" timeOffset="-208346.33">18341 13782 0,'0'0'16,"0"0"-16,0 0 16,0 0-1,0 0-15,0 0 16,0 0-16,21 7 16,9-5-1,15 3 1,-2-8-16,-1 1 15,2-2-15,2 2 16,3-4 0,2 1-16,-2-3 15,1-2 1,-4-1-16,-2 6 16,-11 0-1,-4 5 1,-29 0-16,27 3 15,-27-3-15,0 0 16,24 2 0,-24-2-16,0 0 15,0 0 1,18 3-16,-7-3 16</inkml:trace>
  <inkml:trace contextRef="#ctx0" brushRef="#br0" timeOffset="-207518.33">18433 13999 0,'0'0'0,"0"0"15,0 0 1,0 0-16,0 0 15,0 0 1,14 11-16,8 7 16,7-2-16,-5-3 15,5-4 1,5-7-16,-3-2 16,2-4-1,-1-8-15,-3-3 16,-29 15-1,27-21-15,-27 21 16,24-24 0,-24 24-16,19-27 15,-9 3 1,-10 2 0,-4 1-16,-6 3 15,-7 4-15,-3-1 16,-2 9-1,-1 3-15,-1 6 16,-3 2 0,0 3-16,0 3 15,4 5-15,-2 4 16,2 4 0,3 5-16,2 0 15,3 5 1,3 0-16,4 0 15,6-3 1,4-2-16,6-1 16,6 4-1,3-5-15,-17-27 16,25 24 0,7-6-16,3-2 15,7-3 1,1-6-16,0-7 15,-1-10 1,0-7-16</inkml:trace>
  <inkml:trace contextRef="#ctx0" brushRef="#br0" timeOffset="-204567.75">19356 13549 0,'0'0'0,"0"0"15,0 0 1,0 0-16,28 5 16,17 5-16,24 3 15,-6-4 1,-4-2-16,-59-7 16,49 11-1,-20 7-15</inkml:trace>
  <inkml:trace contextRef="#ctx0" brushRef="#br0" timeOffset="-204349">19405 13745 0,'0'0'0,"0"0"15,0 0 1,20 0-16,25-5 16,27 0-1,3 3-15,22-1 16</inkml:trace>
  <inkml:trace contextRef="#ctx0" brushRef="#br0" timeOffset="-203283.06">20085 13530 0,'0'0'0,"0"0"15,19 0-15,27 0 32,27 4-32,23 1 15,10 0 1,4-3-16,9 1 16,-1-3-1,-3 0-15,-14 0 16,-101 0-1,84-8-15</inkml:trace>
  <inkml:trace contextRef="#ctx0" brushRef="#br0" timeOffset="-202704.96">20489 13624 0,'0'0'0,"0"0"16,-8 27-16,-4 18 16,-1 25-1,3 9 1,3 17-16,5 5 15,6-18-15,-4-83 16,0 0 0,0 0-16,9 58 15,-7-29 1,-2-29-16,2-6 16,-2-14-1,4-12-15,2-4 16,6-3-1,6 2-15,7 3 16,2 5 0,3 5-1,7 12-15,-2 8 16,-9 8-16,4 8 16,-7 12-1,-23-24-15,10 29 16,-8 10-16,-10 14 15,-10-6 1,-4-6 0,-7-7-16,0-7 15,29-27-15,-36 13 16,36-13 0,-34 3-16,6-17 15,0-20 1</inkml:trace>
  <inkml:trace contextRef="#ctx0" brushRef="#br0" timeOffset="-202080.11">20358 12905 0,'0'0'0,"0"0"16,0 0-16,0 0 16,0 0-1,0 0-15,0 0 16,12 20-1,11 4-15,7 2 16,5-9 0,5-5-16,3-12 15,-1-12 1,3-5-16,-3-5 16,-6-4-1,-36 26-15,33-31 16,-12-4-1,-11 2-15,-14 6 16,-8 5 0,-9 3-16,-6 11 15,-7 8-15,-3 8 16,-12 13 0,2 10-16,2 11 15,7 9 1,9 10-16,6 6 15,14 1 1,12-3-16,15-9 16,12-9-1,11-9-15,13-14 16,12-9 0,13-11-16</inkml:trace>
  <inkml:trace contextRef="#ctx0" brushRef="#br0" timeOffset="-199815.13">16232 15342 0,'0'0'15,"0"0"-15,0 0 16,0 0 0,6 23-16,-4 14 15,-4 19-15</inkml:trace>
  <inkml:trace contextRef="#ctx0" brushRef="#br0" timeOffset="-199596.43">15907 15813 0,'0'0'0,"-4"23"16,-2 10-16,-4 18 16,8 3-1,6 1-15,-4-55 16,14 54 0</inkml:trace>
  <inkml:trace contextRef="#ctx0" brushRef="#br0" timeOffset="-199377.64">16959 15840 0,'-2'31'16,"-2"16"0,4 16-16,10 1 15,21 1-15</inkml:trace>
  <inkml:trace contextRef="#ctx0" brushRef="#br0" timeOffset="-181018.39">18109 15195 0,'0'0'16,"-5"26"-16,-5 26 15,-9 29 1,-3 32-1,-2 37 1,-1 21-16,4 4 16,2-19-1,5-21-15,3-17 16,3-33 0,8-85-16,0 0 15,0 48 1,2-33-16,4-23 15,1-15 1,4-13-16,5-8 16,5-11-1,-1 1-15,6 5 16,-26 49-16,27-40 16,2 10-1,-3 17-15,-5 17 16,-6 10-1,-6 11-15,-9-25 16,0 0 0,0 0-16,9 24 15,0-5 1,2-11-16,1-19 16,0-12-1,5-10-15,-3-3 16,9-4-1,-2 2-15,0 11 16,-4 10-16,1 14 16,-5 13-1,-4 13-15,-3 16 16,-3 18 0,-3 2-16,-3-1 15,3-58 1,-2 52-1,2-52-15,7 45 16,-7-45-16,16 24 16</inkml:trace>
  <inkml:trace contextRef="#ctx0" brushRef="#br0" timeOffset="-180575.17">18608 15912 0,'0'0'16,"0"0"-16,0 0 16,19 0-16,22 0 15,17 0 1,2 0-16,5 0 15,4 0 1,1-7-16,1-2 16,0 0-1,0-1-15,-12 0 16,-10 1-16,-9 9 16,-7 7-1</inkml:trace>
  <inkml:trace contextRef="#ctx0" brushRef="#br0" timeOffset="-179934.75">18891 16041 0,'0'0'16,"0"0"-16,-2 24 16,-9 24-1,1 25-15,-3 5 16,7 12 0,-3-4-16,-1-14 15,0-18 1,10-54-16,0 0 15,-5 37 1,3-14-16,4-22 16,3-12-1,1-13-15,6-7 16,1-3 0,4-2-16,6-6 15,2 6 1,2 3-1,2 7-15,2 8 16,-5 7-16,4 3 16,-5 8-16,-1 8 15,-4 7 1,-4 6-16,-9 11 16,-5 3-1,-9 4-15,-9 8 16,-3-2-1,-6-7-15,-4-6 16,29-32 0,-34 29-16,-2-6 15,36-23 1,-38 13-16,5-13 16,3-8-1,3-13-15</inkml:trace>
  <inkml:trace contextRef="#ctx0" brushRef="#br0" timeOffset="-178818.25">18891 15413 0,'0'0'0,"0"0"15,0 0 1,0 21-16,7 8 0,6 10 16,10-20-1,4-7 1,-1-11-16,6-5 15,1-7-15,-1-6 16,-1-6 0,0-7-16,-9-1 15,-6 0 1,-10 2-16,-6 3 16,-6 2-16,-10 4 15,-6 7 1,-7 7-16,-4 6 15,-4 2 1,2 7 0,1 5-16,1 8 15,-3 11-15,7 9 16,4 5 0,10 7-16,8 2 15,9 0 1,8-8-16,6 0 15,9-8 1,5-7-16,5-6 16,6-9-16,4-10 15,2-8 1,-3-8-16,-4-12 16</inkml:trace>
  <inkml:trace contextRef="#ctx0" brushRef="#br0" timeOffset="-177503.67">19767 15898 0,'0'0'0,"0"0"16,0 0-16,21 0 16,16-4-1,22 1-15,3 6 16,1-1-1,-10 5-15,-9 3 16</inkml:trace>
  <inkml:trace contextRef="#ctx0" brushRef="#br0" timeOffset="-177285.01">19896 16008 0,'0'0'15,"0"0"-15,0 0 16,0 0 0,21 7-16,19 2 15,26 4 1,0 0-16,-1 4 15</inkml:trace>
  <inkml:trace contextRef="#ctx0" brushRef="#br0" timeOffset="-177003.79">20481 16018 0,'0'0'0,"0"0"16,0 0-1,0 0-15,0 0 16,21 0-1,25-6-15,21-4 16,-2 2 0,-6 0-16</inkml:trace>
  <inkml:trace contextRef="#ctx0" brushRef="#br0" timeOffset="-176613.36">20956 15884 0,'0'0'0,"0"0"15,0 0 1,0 0-16,0 0 16,22 0-1,22 0-15,23-4 16,6-2 0,19-3-16,-1-3 15,1 4-15,2 3 16,-5 1-1,-6 1-15,-5 3 16,-9 0 0,-69 0-16,0 0 15,43 0 1</inkml:trace>
  <inkml:trace contextRef="#ctx0" brushRef="#br0" timeOffset="-176004.09">21262 15940 0,'0'0'0,"0"0"16,-2 26-16,-4 32 15,-6 25 1,6 21-16,3-8 16,1-8-1,0-9-15,2-79 16,0 0 0,0 0-16,-2 60 15,-2-35 1,-1-25-16,5-25 15,5-18 1,3-3-16,8 0 16,-1 5-16,5 10 15,1 4 1,-1 7-16,2 0 16,5 6-1,-2 5-15,0 9 16,-6 9-1,0 11-15,-9 12 16,-6 8 0,-6 12-1,-6 0-15,-8-3 16,-4-6-16,-5-5 16,-2-7-1,0-7-15,27-24 16,-21 7-1,-2-12-15,-2-12 16,1-14-16</inkml:trace>
  <inkml:trace contextRef="#ctx0" brushRef="#br0" timeOffset="-175332.27">21162 15387 0,'0'0'0,"0"0"16,0 0-16,-8 0 16,-9 7-1,-2 11 1,9 11-16,6 5 15,6-4-15,7 2 16,7-8 0,5-3-1,3-9-15,7-7 16,2-8-16,3-10 16,9-9-1,-5-9-15,-2-3 16,-38 34-1,31-39-15,-6-5 16,-12 4 0,-9 0-16,-8 7 15,-2 10-15,-8 4 16,-2 5 0,-4 3-1,-1 8-15,-4 9 16,0 2-16,-3 13 15,2 5 1,1 6-16,1 10 16,4 2-1,7 1-15,6 3 16,4-2 0,8-3-16,6 3 15,5-5 1,9-7-16,-25-34 15,30 29 1,11-8-16,6-8 16,5-11-1,0-9-15,7-5 16</inkml:trace>
  <inkml:trace contextRef="#ctx0" brushRef="#br0" timeOffset="-172082.32">22489 11268 0,'0'0'15,"-17"19"-15,-8 9 16,-5 4 0,7 3-16,5 2 15,5 4 1,13-41-16,-10 40 15,10-40 1,0 0-16,0 0 16,-5 36-1,5-36-15,0 0 16,0 0 0,-2 24-16,2-24 15,0 0-15,0 0 16,-4 20-1,4-20-15,0 0 16,0 0 0,-4 16-16,4-16 15,-4 5 1,0-5-16</inkml:trace>
  <inkml:trace contextRef="#ctx0" brushRef="#br0" timeOffset="-171294.99">22447 11322 0,'0'0'0,"0"0"31,-13 15-31,-10 12 16,-6 8 0,0 8-16,2 1 15,27-44 1,-19 48-16,5-5 15,14 2 1,11-5-16,11-9 16,13-8-1,7-10 1,11-6-16,5-7 16,7-7-16,2-6 15,0-7 1,-2-5-16,-3-11 15,-9-6-15,-4-1 16,-10-5 0,-7 3-16,-32 45 15,20-47 1,-11-6-16,-11 1 16,-12 10-1,-8 8-15,-11 5 16,-8 7-1,-6 5-15,-4 7 16,-1 10 0,2 5-16,-3 7 15,4 7 1,2 6-16,2 5 16,6 0-1,3 11-15,11 0 16,9 8-16</inkml:trace>
  <inkml:trace contextRef="#ctx0" brushRef="#br0" timeOffset="-171123.13">22638 11317 0,'0'0'0,"0"0"15,0 20 1,0 26-16,-7 36 16,-5 49-1,-5 12-15,-12 15 16</inkml:trace>
  <inkml:trace contextRef="#ctx0" brushRef="#br0" timeOffset="-170446.77">22654 15394 0,'0'0'15,"0"0"1,0 0-16,0 0 16,0 0-16,0 0 15,21 0 1,15 0-16,16 4 15,-8 0-15,-11 14 16,-15 13 0,-18 10-16,-10 15 15,-13 8 1,-6 3-16,-2-2 16,31-65-1,0 0-15,0 0 16,-29 56-1,10-14-15,19-10 16,13-18 0,7-4-16,15-8 15,5-2 1,14-2-16,2 4 16,-56-2-1,50 12-15</inkml:trace>
  <inkml:trace contextRef="#ctx0" brushRef="#br0" timeOffset="-169931.38">22532 15320 0,'0'0'0,"0"0"16,14-17-1,11-15-15,19-10 16,10 10 0,11 12-16,6 18 15,3 18 1,14 22-16,-7 27 15,-11 21 1,-21 20-16,-21 12 16,-15 7-16,-20 1 15,-21-10 1,-13-12-16,-16-20 16,-8-21-1,-10-28-15,-2-23 16,-3-27-1,0-19-15,1-27 16,4-20 0,9-11-16,16-3 15,8 4 1,21 3-16,19 6 16,17 4-1,20 6-15,13 10 16</inkml:trace>
  <inkml:trace contextRef="#ctx0" brushRef="#br0" timeOffset="-169712.66">23464 16489 0,'0'0'0,"0"0"16</inkml:trace>
  <inkml:trace contextRef="#ctx0" brushRef="#br0" timeOffset="-160427.75">25840 13725 0,'0'0'0,"0"0"16,0 0-1,0 0-15,-3-12 16,-7-14-16,-3-13 15,3 0 1,2-4-16,-5-1 16,1 3-1,-4 3-15,-2 5 16,-5 10 0,-3 15-16,1 10 15,-6 9-15,-1 9 16,-1 8-1,-5 8-15,9 5 16,4 1 0,10 3-16,15-45 15,-6 37 1,12-1-16,5-12 16,8-7-1,2-8-15,6-7 16,2-9-1,0-6 1,3-9-16,1-7 16,-4-3-16,-5 3 15,-3 0 1,-8 7-16,-1 4 16,-8 2-1,-2 9-15,-2 7 16,-6 12-16,1 5 15,-2 13 1,2 8-16,3 11 16,2 6-1,5 5-15,2 13 16,2 0 0,2 28-16,2 15 15,1 4 1,-4-8-16,-6-22 15,-4-6 1,-2-12 0,-4-17-16,-4-9 15,-7 0-15,-2-6 16,-6-8 0,-4-7-16,-3-7 15,5-12-15,3-9 16,-3-8-1,2-14-15,3-14 16,2-14 0,4-7-16,9-8 15,9-5 1,17-22-16,15-10 16,15 8-1,9 15-15,3 11 16</inkml:trace>
  <inkml:trace contextRef="#ctx0" brushRef="#br0" timeOffset="-160162.1">26186 13583 0,'0'0'16,"-13"21"-16,-7 10 15,-8 16-15,-2 16 16,5 13 0,-2 26-16,12 14 15,18-4 1,13-30-16,9-32 15,-9-37-15</inkml:trace>
  <inkml:trace contextRef="#ctx0" brushRef="#br0" timeOffset="-159959.03">26506 13700 0,'0'0'0,"0"0"16,-15 25 0,-12 19-16,-17 26 15,-6 23 1,-2 3-16,12-28 16,7-31-16</inkml:trace>
  <inkml:trace contextRef="#ctx0" brushRef="#br0" timeOffset="-159724.79">26262 13758 0,'0'0'0,"0"0"0,0 0 15,0 0 1,14 16-16,10 11 15,5 11 1,5 2-16,0 2 16,0 0-1,-7-1-15,-8-8 16</inkml:trace>
  <inkml:trace contextRef="#ctx0" brushRef="#br0" timeOffset="-159506.06">26705 13573 0,'0'0'16,"0"0"-16,0 0 16,0 0-1,13 17-15,8 12 16,2 16-1,-5 9-15,-6 13 16,-7 11 0,-12 31-16</inkml:trace>
  <inkml:trace contextRef="#ctx0" brushRef="#br0" timeOffset="-157600.22">27367 13718 0,'0'0'15,"0"0"-15,25-2 16,30-10 0,25-3-16,6 1 15,-86 14-15,71-15 16</inkml:trace>
  <inkml:trace contextRef="#ctx0" brushRef="#br0" timeOffset="-157363.79">27243 13850 0,'0'0'0,"29"-11"16,14-6-1,34-7 1,38 2-16,22-7 16,-1-2-16</inkml:trace>
  <inkml:trace contextRef="#ctx0" brushRef="#br0" timeOffset="-156692.15">28323 12953 0,'0'0'16,"0"0"-16,0 0 15,-11 19 1,-12 23-1,-12 44-15,-12 54 16,-9 70-16,0 44 16,20-44-1,12-56-15,8-38 16,6-33 0,10-83-16,-9 45 15,7-39 1,2-28-16,6-19 15,3-26-15,5-6 16,9-24 0,7 6-16,-30 91 15,31-66 1,-31 66-16,33-24 16,-6 29-1,-9 21-15,-9 4 16,-5 11-1,-4-41-15,0 0 16,0 0 0,3 48-16,-3-48 15,6 29 1,4-29 0,7-22-16,5-14 15,10-13-15,-32 49 16,35-38-1,-1 14-15,-3 19 16,-10 21-16,-11 16 16,0 10-1,-6 16-15,3-1 16,1 0 0,13-10-16,7-18 15,4-16 1</inkml:trace>
  <inkml:trace contextRef="#ctx0" brushRef="#br0" timeOffset="-156504.6">29016 13756 0,'0'0'0,"-14"18"15,-7 13 1,-21 27-16,-6 15 15,-13 37 1,-11 10-16,8-21 16</inkml:trace>
  <inkml:trace contextRef="#ctx0" brushRef="#br0" timeOffset="-156270.34">28660 13912 0,'0'0'16,"0"0"-16,0 0 15,0 0 1,21 11-16,10 9 16,9 12-1,3 1-15,-5 6 16,-3 7-16,-6 3 15,-13 4 1,-9 1-16</inkml:trace>
  <inkml:trace contextRef="#ctx0" brushRef="#br0" timeOffset="-156020.42">29139 13961 0,'0'0'15,"0"0"-15,22 0 16,18-6 0,25-3-1,2 2-15,3 2 16,-6 3-16,-64 2 15,57 2-15,-15 0 16,-15-6 0</inkml:trace>
  <inkml:trace contextRef="#ctx0" brushRef="#br0" timeOffset="-155801.78">29376 13740 0,'0'0'0,"0"0"16,0 0-16,-3 22 15,-4 24 1,-3 33-16,3 21 16,7 2-1,0-102-15,5 88 16</inkml:trace>
  <inkml:trace contextRef="#ctx0" brushRef="#br0" timeOffset="-155536.15">30217 13549 0,'0'0'0,"0"0"16,0 0-16,-14 33 16,-20 25-1,-22 31-15,-31 43 16,-5 13 0,19-12-16,73-133 15,-48 85-15,22-51 16,12-37-1</inkml:trace>
  <inkml:trace contextRef="#ctx0" brushRef="#br0" timeOffset="-155223.78">29783 13662 0,'0'0'0,"20"15"15,5 6 1,10 10-16,5 4 16,2 9-16,2 4 15,-7 1 1,-5 1-1,-8 10 1,-9 4-16,-8 1 0,-9-5 16,2-60-1,-13 51-15,-12-10 16</inkml:trace>
  <inkml:trace contextRef="#ctx0" brushRef="#br0" timeOffset="-152167.49">25053 15287 0,'0'0'0,"0"0"16,0 0-1,0 0-15,0 0 16,0 0-16,0 0 16,18 7-1,11-1-15,7 2 16</inkml:trace>
  <inkml:trace contextRef="#ctx0" brushRef="#br0" timeOffset="-151370.89">24884 15512 0,'0'0'0,"-4"25"16,-9 21-16,-1 21 16,-1 5-1,5 6-15,3 18 16,7-96 0,0 94-1,9-37-15,1-34 16,3-23-1,-3-17-15,3-15 16,5-6 0,5-9-16,1 7 15,4 9-15,0 4 16,1 13 0,-4 16-16,-1 14 15,-3 9 1,-6 6-16,-3 5 15,-6-1 1,-6-35-16,0 0 16,0 33-1,-2-10-15,-2-23 16,4-15 0,2-14-16,4-7 15,5-4 1,8-3-16,2 5 15,-21 38 1,23-29-16,-23 29 16,29-20-1,-29 20-15,29-6 16,0 1-16,1 3 16,-1-1-1,-1 2 1,3-1-16,-31 2 15,30 0-15,-3 10 16,-6 11 0,-15 10-16,-10 9 15,-13 7 1,-7-5-16,24-42 16,-27 36-1,27-36-15,-28 22 16,5-17-1,11-17-15,8-10 16,6-14 0,2-8-16</inkml:trace>
  <inkml:trace contextRef="#ctx0" brushRef="#br0" timeOffset="-151136.58">25817 15111 0,'0'0'15,"0"0"-15,0 0 16,0 0 0,0 0-16,25 0 15,21-6 1,20 1-16,-4-2 15,-62 7 1,50-7-16,-10-5 16</inkml:trace>
  <inkml:trace contextRef="#ctx0" brushRef="#br0" timeOffset="-150964.72">25764 15300 0,'0'0'16,"-14"23"-16,-5 5 16,-4 21-16,3 9 15,6 12 1,5-4-16,1-3 16</inkml:trace>
  <inkml:trace contextRef="#ctx0" brushRef="#br0" timeOffset="-150667.83">25810 15445 0,'0'0'0,"0"0"16,19-2-1,17-12-15,17-3 16,5-1-1,5-3-15,4 10 16,-5 3 0,-62 8-16,55 7 15,-22 10 1,-20 14-16,-17 3 16,-12-2-16,-8-2 15,-12-7 1,-3-17-16,-3-17 15</inkml:trace>
  <inkml:trace contextRef="#ctx0" brushRef="#br0" timeOffset="-150168.05">25980 15259 0,'-2'0'0,"-4"6"16,-3-2 0,-5 4-16,1 18 15,2 11 1,2 14-16,5 5 15,4 2 1,0-58-16,0 0 16,4 61-1,5-15-15,-9-46 16,0 0-16,6 25 16,-6-25-1,0 0-15,0 0 16,3 4-1,-3-4-15,4-1 16,5-6 0,9-1-16,7-2 15,1-1 1,3-5-16,-2 2 16,-4 6-1,-10 1-15,-11 10 16,-12 9-1,-16 18-15,-15 16 16,-16 21 0,-21 27-16,-20 31 15,6 0 1,27-29-16,65-96 16,0 0-1,-29 51-15,21-37 16,8-30-1,0-18-15</inkml:trace>
  <inkml:trace contextRef="#ctx0" brushRef="#br0" timeOffset="-149949.35">25900 15615 0,'0'0'0,"0"0"16,0 0-16,21 18 15,14 11 1,17 21-16,4 13 16,9 17-1,6-1-15,-15-19 16,-56-60 0,30 33-16,-24-10 15</inkml:trace>
  <inkml:trace contextRef="#ctx0" brushRef="#br0" timeOffset="-149777.48">25902 15963 0,'0'0'0,"0"0"15,0 0-15,0 0 16,0 0-1,0 0-15,0 0 16</inkml:trace>
  <inkml:trace contextRef="#ctx0" brushRef="#br0" timeOffset="-149418.25">25865 16128 0,'0'0'15,"0"0"-15,0 0 16,0 0 0,0 0-16,0 0 15,0 0 1,19 6-16,15 3 16,2 11-16,-25 8 15,-15 3 1,-10-1-16,-8 6 15,-9 5 1,4-9-16,2-6 16,14-7-1,5-3-15,10-2 16,9-2 0,14-11-16,8-5 15,-35 4 1,52-14-16</inkml:trace>
  <inkml:trace contextRef="#ctx0" brushRef="#br0" timeOffset="-149215.15">26680 15188 0,'0'0'0,"0"0"16,0 0 0,0 30-16,0 32 15,-4 38 1,-5 22-16,-20-19 16</inkml:trace>
  <inkml:trace contextRef="#ctx0" brushRef="#br0" timeOffset="-149027.65">26655 15496 0,'0'0'0,"0"0"16,0 0-1,0 0-15,21 0 16,19 0-1,12 8-15,-17-3 16,-13 5-16</inkml:trace>
  <inkml:trace contextRef="#ctx0" brushRef="#br0" timeOffset="-148808.96">26506 15625 0,'0'0'0,"0"0"0,-2 23 16,-5 27-1,-4 32-15,11 26 16,7-1 0,-7-107-16,0 0 15,9 82 1,-7-43-16</inkml:trace>
  <inkml:trace contextRef="#ctx0" brushRef="#br0" timeOffset="-148434.08">26512 15952 0,'9'-2'16,"-1"-1"-16,0 1 15,-2-6 1,6 3-16,4-4 16,9 2-1,8 3 1,8 1-16,1 3 15,-3-3 1,-5 6-16,-13 6 16,-17 7-16,-13 6 15,-12 5 1,-6-2-16,-4-6 16,-2-2-1,-1-8-15,6-4 16,5-2-1,10-3-15,8-5 16,13 2 0,7-3-16,9 3 15,5 0 1,5 9-16,-8 5 16,-7 6-1,-15 0-15</inkml:trace>
  <inkml:trace contextRef="#ctx0" brushRef="#br0" timeOffset="-148262.25">26390 16283 0,'0'0'16,"0"0"-16,0 0 15,0 0 1,22 0-16,26 0 15,27 5 1,21 2-16,-11 5 16</inkml:trace>
  <inkml:trace contextRef="#ctx0" brushRef="#br0" timeOffset="-147668.58">28025 15887 0,'0'0'0,"0"0"16,-8-20 0,-9-16-16,-6-18 15,-2 6 1,-2 12-16,-4 18 15,-3 18-15,-1 18 16,-12 18 0,-3 17-1,4 15-15,-3 24 16,6 13-16,25-13 16,18-30-1,14-28-15,5-20 16,5-19-1,8-13-15,6-17 16,9-17 0,0-12-16,9-21 15,0-14 1,-15 17-16,-20 29 16,-9 24-1,-8 14-15,-6 14 16,-2 9-1,-8 13-15,-1 12 16,0 7 0,1 14-16,6 4 15,6-2 1,6-6-16,13-3 16,5-6-1,10-12-15,0-15 16</inkml:trace>
  <inkml:trace contextRef="#ctx0" brushRef="#br0" timeOffset="-147543.58">28413 16166 0,'0'0'16,"0"0"-16,0 0 15,0 0-15</inkml:trace>
  <inkml:trace contextRef="#ctx0" brushRef="#br0" timeOffset="-143216.56">24310 10683 0,'0'0'15,"-19"38"-15,-8 22 16,-13 39 0,-16 58-16,-4 52 15,8 0 1,18-31-16,18-43 16,16-135-1,0 0-15,0 0 16,-11 78-1,7-56-15,4-30 16,0-26-16,4-12 16,-4 46-1,17-70-15,-17 70 16,20-67 0,9 16-16,2 19 15,-4 23 1,-10 20-16,0 19 15,-9 13 1,-4 14-16,-4-57 16,0 47-1,0-47-15,-6 33 16,2-25 0,2-17-16,6-20 15,-4 29 1,13-32-16,-13 32 15,21-27 1,4 11-16,0 20 16,-4 21-1,2 15-15,8 10 16,9-10-16,4-16 16,9-21-1,1-17 1,7-13-16,-3-17 15,-6-10-15,-6-22 16,-17-2 0,-17 10-16,-14 20 15,-12 26 1,-6 12-16,-9 23 16,-6 8-1,-12 25-15,1 12 16,8 3-1,9 3-15,14-10 16,11-7 0,8-11-16,7-20 15,10-14-15,6-13 16,4-11 0,2-17-16,1-5 15,-34 44 1,0 0-16,0 0 15,24-38 1,-8 13-16,-7 20 16,-5 9-1,2 10-15,4 6 16,5 6 0,11-2-16,5-7 15,6-7 1,12-3-16,-1-10 15,-9-11 1,-5-8-16,-11-7 16,-10 0-1,-13 29-15,4-28 16,-4 28 0,-2-26-16,2 26 15,-4-21 1,-1 7-16,12 12 15,13 2 1,13 2-16,12 1 16,16 5-1,6 0-15,-67-8 16,73 5-16</inkml:trace>
  <inkml:trace contextRef="#ctx0" brushRef="#br0" timeOffset="-143023.28">25355 11289 0,'0'0'0,"0"0"16,0 0-16,-12 33 15,-5 20 1,-8 37-16,12 38 15,17 8-15,14-28 16</inkml:trace>
  <inkml:trace contextRef="#ctx0" brushRef="#br0" timeOffset="-142570.33">25936 11514 0,'0'-28'0,"0"-16"15,0-15-15,-7 6 16,-4 12 0,-5 20-16,-11 28 15,-8 19 1,-9 19-16,-2 10 16,8 7-1,9 5-15,9 9 16,16-6-1,15-30-15,11-20 16,2-20-16,6-14 16,3-10-1,11-19-15,-2-11 16,-3-4 0,-2 8-16,-11 11 15,-5 11 1,-13 19-16,-1 9 15,-4 22 1,-6 7-16,1 17 16,4 7-1,7-2-15,12-7 16,10-13 0,9-10-16,2-13 15</inkml:trace>
  <inkml:trace contextRef="#ctx0" brushRef="#br0" timeOffset="-142382.83">26309 11468 0,'0'0'0,"0"0"16,0 0-1,0 0-15,22-3 16,25-2-1,18-7-15,-2 10 16,-11 4 0,-12 5-16</inkml:trace>
  <inkml:trace contextRef="#ctx0" brushRef="#br0" timeOffset="-142195.37">26316 11622 0,'0'0'0,"0"0"16,0 0-1,21 0-15,20-4 16,26 3 0,7 2-16,11 11 15</inkml:trace>
  <inkml:trace contextRef="#ctx0" brushRef="#br0" timeOffset="-141851.62">27007 11367 0,'0'0'16,"0"0"-16,0 0 15,-15 19 1,-9 20-16,-7 18 15,9 11 1,11-7-16,18-5 16,13-15-1,11-17-15,12-20 16,5-18 0,4-15-16,-3-5 15,-4-7 1,-13-5-16,-17 3 15,-13 3-15,-19 8 16,-13 21 0,-3 13-16,-8 10 15,-8 13-15</inkml:trace>
  <inkml:trace contextRef="#ctx0" brushRef="#br0" timeOffset="-137468.05">29087 15707 0,'0'0'0,"0"0"0,0 0 32,0 0-32,0 0 15,20 0-15,23-7 16,31-2-1,26 1-15,5 3 16,4 8 0,-6 7-16,-4 2 15,-11-3 1,-9 3-16,-79-12 16,65 24-16</inkml:trace>
  <inkml:trace contextRef="#ctx0" brushRef="#br0" timeOffset="-136937">29405 15831 0,'0'0'0,"-4"24"15,-4 19 1,0 25 0,4 13-16,-1 22 15,2-11-15,1-12 16,2-12 0,0-68-16,0 0 15,0 41 1,0-24-16,2-36 15,3-17-15,6-13 16,3-7 0,1 3-16,5 6 15,0 11 1,3 10-16,-1 12 16,1 6-1,-1 8-15,0 6 16,1 7-1,-6 12-15,-7 8 16,-10 12 0,-10 7-16,-7-1 15,-8-8 1,25-43-16,-32 32 16,1-14-1,4-16-15,3-13 16,-3-9-1</inkml:trace>
  <inkml:trace contextRef="#ctx0" brushRef="#br0" timeOffset="-136405.81">29268 15177 0,'0'0'0,"0"0"16,0 0-1,0 0-15,0 22 16,4 16 0,5 13-16,11-6 15,12-16 1,8-11-16,7-14 15,7-12 1,0-14-16,2-14 16,-5-7-16,-9-8 15,-8-7 1,-14 4-16,-13 3 16,-16 15-1,-11 12-15,-6 13 16,-13 11-1,-14 18-15,-8 17 16,3 12 0,-5 26-16,10 19 15,26 4 1,27-13-16,23-15 16,12-27-1,16-12-15,20-11 16,17-17-1,37-15-15</inkml:trace>
  <inkml:trace contextRef="#ctx0" brushRef="#br0" timeOffset="-133358.5">27114 16373 0,'4'38'0,"3"21"16,7 18-16,15 0 16,13-28-1,3-44-15,4-25 16,11-23 0,16-23-16,9-1 15,-14 21 1,-15 26-16,-16 23 15,-4 11 1,0 13-16,9 2 16,4-2-16,0-11 15</inkml:trace>
  <inkml:trace contextRef="#ctx0" brushRef="#br0" timeOffset="-133061.72">28760 16472 0,'10'26'16,"10"13"-16,18-2 16,14-11-16,15-15 15,15-19 1,28-21-16,15-15 15,-13 5 1,-16 24-16,-30 26 16,-20 16-1,-8 11-15,0 0 16,13-4 0,16-13-16,14-13 15,24-17-15</inkml:trace>
  <inkml:trace contextRef="#ctx0" brushRef="#br0" timeOffset="-122749.53">25435 14343 0,'0'0'0,"0"0"16,0 0-1,0 0-15,-10 0 16,-11 0-16,-1 7 16,9 5-16,8 9 15,7-1 1,5-3-16,4 2 16,5 0-1,4-3-15,6-3 16,7-7-1,11-12-15,16-11 16,6-11 0,9 0-16,22-4 15,9 4 1,-5 12-16,-13 18 16,-6 14-1,-2 7-15,3-1 16,3-6-1,8-13-15,5-9 16,8-10 0,3 0-16,-10 8 15,-4 16 1,-8 13-16,-10 6 16,2 4-1,5-7-15,7-9 16,8-15-16,16-13 15,7-10 1,8-4-16,-18 17 16,-14 15-1,-7 13-15,-11 3 16,3 3 0,2-11-1,8-12 1,9-15-16,10-11 0,-4-3 15,-8 16 1,-13 9-16,-16 13 16,-16 7-1,-4 6-15,1 0 16,3-9 0,7-2-16,2-15 15,4-4 1,-2-1-16,-5 0 15,-3 8 1,-6 3 0,-6 10-1,-2 3-15,-3-3 16,-42-13-16,43 9 16,2-4-1,1-6-15,-46 1 0,44-6 16,-44 6-1,0 0-15,42-7 16,-42 7 0,0 0-16,0 0 15,42-4 1,-42 4-16,0 0 16,0 0-1,38-4-15,-38 4 16,0 0-16,0 0 15,31-2 1,-31 2-16,0 0 16,0 0-1,21-6-15,-21 6 16,0 0 0,0 0-16,12-3 31,-12 3-31,0 0 15,0 0-15,12 0 16,-1-4-16,2-6 16,2-9-1,2-20-15</inkml:trace>
  <inkml:trace contextRef="#ctx0" brushRef="#br0" timeOffset="-122374.59">30769 13517 0,'-2'-5'16,"-2"1"-16,12 0 16,12-4-16,18-2 15,6-5 1,5 1-16,4 0 16,6 4-1,-1 0-15,-2 3 16,-56 7-1,50-6-15,-50 6 16,35-6 0,-20-1-16</inkml:trace>
  <inkml:trace contextRef="#ctx0" brushRef="#br0" timeOffset="-122140.27">31073 13213 0,'-6'-2'16,"-7"-4"-16,-5 4 16,-4 6-1,-3 29-15,-3 19 16,-8 21 0,-18 21-16,-15 13 15,1 2 1,11-2-16,10-21 15,13-51 1,14-38-16</inkml:trace>
  <inkml:trace contextRef="#ctx0" brushRef="#br0" timeOffset="-121937.22">30730 13747 0,'0'0'0,"-4"25"16,-10 20-16,-1 35 15,-8 29 1,8 36 0,4-12-16,11-133 15,0 0-15,-6 98 16</inkml:trace>
  <inkml:trace contextRef="#ctx0" brushRef="#br0" timeOffset="-121656.02">30730 13850 0,'39'-21'15,"16"0"-15,19 2 16,7 9 0,1 10-16,-17 0 15,-65 0 1,0 0-16,30 10 15,-19 6 1</inkml:trace>
  <inkml:trace contextRef="#ctx0" brushRef="#br0" timeOffset="-121499.83">30981 13698 0,'-6'0'0,"2"0"16,-6 15-16,-5 17 15,1 12 1,0 18-16,7 16 16,5 26-16,4-19 15,-4-48 1</inkml:trace>
  <inkml:trace contextRef="#ctx0" brushRef="#br0" timeOffset="-121281.09">30742 14191 0,'0'0'16,"0"0"-16,10 0 16,13-3-1,17-10 1,8-4-16,7 6 15,14 3-15,5 8 16,13-5-16</inkml:trace>
  <inkml:trace contextRef="#ctx0" brushRef="#br0" timeOffset="-121046.7">31231 14220 0,'0'24'15,"0"5"1,7 12-16,8-15 15,7-14-15</inkml:trace>
  <inkml:trace contextRef="#ctx0" brushRef="#br0" timeOffset="-120687.49">31606 13898 0,'-13'5'15,"6"-1"-15,-18 15 16,-1 7 0,-9 14-16,3 7 15,14 5 1,13-4-16,14-7 16,14-24-1,4-17-15,2-14 16,5-10-1,1-13-15,-13-12 16,-6-1 0,-9 14-16,-10 17 15,-8 3-15,-4 5 16,-8-1 0,3 15-16,2 6 15,2 5 1</inkml:trace>
  <inkml:trace contextRef="#ctx0" brushRef="#br0" timeOffset="-120515.66">31910 14064 0,'0'0'0,"0"0"15,-2 7 1,-4-3-16,1 0 15,0 19 1,-8 14-16,-12 12 16</inkml:trace>
  <inkml:trace contextRef="#ctx0" brushRef="#br0" timeOffset="-120107.81">31483 13588 0,'-23'24'15,"-2"22"-15,-14 25 16,-3 29-16,6 32 15,14 15 1,26-22-16,12-51 16,6-25-1,0-7-15</inkml:trace>
  <inkml:trace contextRef="#ctx0" brushRef="#br0" timeOffset="-119732.86">32091 13897 0,'0'0'0,"0"0"16,0 0-16,0 0 16,0 0-1,0 0-15,0 0 16,19 0-1,14 0 1,15 0-16,2-5 16,1 5-16,-6 6 15,-11 3 1,-17-7-16</inkml:trace>
  <inkml:trace contextRef="#ctx0" brushRef="#br0" timeOffset="-119529.72">32257 13664 0,'0'0'16,"0"0"0,-2 13-16,-12 26 15,-1 24 1,1 16-16,8 28 15,6 9 1,12-6-16</inkml:trace>
  <inkml:trace contextRef="#ctx0" brushRef="#br0" timeOffset="-119029.92">32686 13879 0,'0'0'0,"-11"-21"16,-5-5 0,-7-5-1,-3 9-15,1 17 16,-4 16-16,-3 15 16,1 13-1,5 1-15,10-3 16,12-14-1,10-18-15,10-5 16,13-12 0,9-4-16,16-14 15,-1-4 1,1 0-16,-4 10 16,-6 6-1,-2 13-15,-4 12 16,-2 7-16,-7 5 15,-8 9 1,-9 1-16,-10 11 16,-8 4-1,-10 3-15,-6-2 16,-7-14 0,-2-9-16,-1-25 15,10-13 1,2-16-16,3-10 15</inkml:trace>
  <inkml:trace contextRef="#ctx0" brushRef="#br0" timeOffset="-118858.14">33023 13462 0,'0'0'0,"0"0"15,0 0 1,13 17-16,8 9 15,2 21-15,-7 20 16,-13 23 0,-18 46-1,-37 61-15,-39 19 16</inkml:trace>
  <inkml:trace contextRef="#ctx0" brushRef="#br0" timeOffset="-117108.46">28564 12433 0,'-4'29'0,"-10"13"15,-3 20-15,-5 16 16,-10 51 0,-1 47-16,8 33 15,14-9 1,14-12-16</inkml:trace>
  <inkml:trace contextRef="#ctx0" brushRef="#br0" timeOffset="-116894.09">28650 12472 0,'0'0'15,"-23"0"-15,-15-2 16,-22 7-16,-1 20 15,10 12 1,7 10-16,0 5 16</inkml:trace>
  <inkml:trace contextRef="#ctx0" brushRef="#br0" timeOffset="-116675.45">28379 12482 0,'0'0'16,"0"0"-16,0 0 15,27 15 1,17 12-16,30 23 16,29 25-1,28 5-15,8-28 16</inkml:trace>
  <inkml:trace contextRef="#ctx0" brushRef="#br0" timeOffset="-116441.13">29926 12506 0,'0'0'0,"0"13"16,0 23-16,-4 45 16,-7 62-1,-5 37-15,-9 64 16,-1 12 0,10-77-16,-1-82 15</inkml:trace>
  <inkml:trace contextRef="#ctx0" brushRef="#br0" timeOffset="-116066.2">29852 12460 0,'9'0'15,"16"6"1,21 10-16,23 15 16,27 30-16</inkml:trace>
  <inkml:trace contextRef="#ctx0" brushRef="#br0" timeOffset="-115371.39">33365 13236 0,'0'0'0,"0"0"31,-2 4-31,-16 16 16,-10 21-16,-18 34 15,-16 43 1,-17 28 0,2-24-16,77-122 15,-72 89-15</inkml:trace>
  <inkml:trace contextRef="#ctx0" brushRef="#br0" timeOffset="-114483.93">33294 13280 0,'0'0'16,"0"0"-1,0 0-15,0 0 16,0 0 0,0 0-16,0 0 15,0 0-15,0 0 16,0 14 0,-4 8-1,-2 5-15,4-7 16,0-4-16,0-3 15,2-4 1,2 8-16,2 11 16,8 7-1,-2-20-15,3-7 16,-1-4 0,5 11-16,-17-15 15,19 26 1,-19-26-16,29 26 15,-29-26 1,40 29-16,6-9 16,-2-11-16,-8-16 15,-14-10 1</inkml:trace>
  <inkml:trace contextRef="#ctx0" brushRef="#br0" timeOffset="-114109.08">33271 13499 0,'0'0'0,"0"0"16,0 0-1,0 0-15,0 0 16,-2 23 0,-9 28-1,0 31-15,-1 21 16,6-14-16,4 0 16,2-89-16,2 87 15,2 12 1,-4 8-16,-4 18 15,-14 1 1,-15-5-16,-15-2 16,-2-1-1,-11-6-15,-15-14 16,-12-5-16</inkml:trace>
  <inkml:trace contextRef="#ctx0" brushRef="#br0" timeOffset="-108449.48">28315 15916 0,'0'0'0,"0"0"16,0 0-16,0 0 15,25-10-15,10-5 16,27-9 0,2 2-16,5 6 15,1 7 1,-2 0-16,-10 9 16,-11-7-16,-16-2 15</inkml:trace>
  <inkml:trace contextRef="#ctx0" brushRef="#br0" timeOffset="-108199.52">28235 16116 0,'0'0'15,"0"0"1,0 0-16,0 0 16,25-3-16,27-11 15,22-8 1,22-5-16,26 2 16,8 8-1,4 7-15</inkml:trace>
  <inkml:trace contextRef="#ctx0" brushRef="#br0" timeOffset="-105066.95">26821 17355 0,'0'0'0,"0"0"16,0 0-16,0 0 15,0 0-15,4 29 16,-6 24 0,-5 25-16</inkml:trace>
  <inkml:trace contextRef="#ctx0" brushRef="#br0" timeOffset="-104863.96">26339 17844 0,'0'0'0,"-14"20"16,-2 6-1,-3 17-15,7 6 16,10 7-16,2-56 16,16 65-1</inkml:trace>
  <inkml:trace contextRef="#ctx0" brushRef="#br0" timeOffset="-104660.89">27051 17706 0,'0'0'15,"0"26"-15,0 12 16,6 22 0,13 5-16,8 2 15,7 2-15</inkml:trace>
  <inkml:trace contextRef="#ctx0" brushRef="#br0" timeOffset="-104004.79">28032 17788 0,'0'0'15,"-5"-29"-15,-3-19 16,-7-30 0,-6 10-16,1 18 15,-2 22 1,-2 12-16,-6 16 16,-5 18-16,-17 27 15,-4 20 1,-10 39-16,-4 28 15,23-7 1,29-33-16,22-34 16,12-27-1,5-18-15,3-15 16,8-14 0,3-15-16,13-22 15,3-12 1,8-20-16,2-6 15,-11 21 1,-19 32-16,-18 31 16,-7 19-1,-6 17-15,-6 13 16,-3 30 0,5 6-16,8 16 15,11-12 1,18-24-16,6-36 15,6-26 1,0-29-16,-6-28 16,-11 16-16,-8 16 15,-7 10 1,-5 4 0,-3 7-16,0 2 0,0 1 15,-3 3 1,-2-1-16,2 1 15,-2-1 1,0 3 0,0 0-16</inkml:trace>
  <inkml:trace contextRef="#ctx0" brushRef="#br0" timeOffset="-102377.24">28906 17406 0,'0'0'0,"0"0"0,0 0 15,25 0 17,27 0-32,23-4 15,13 0 1,-6 0-16,-9 4 15,-10 4-15,-63-4 16,31 15 0,-23 16-16</inkml:trace>
  <inkml:trace contextRef="#ctx0" brushRef="#br0" timeOffset="-102174.25">28989 17672 0,'0'0'16,"0"0"-16,0 0 15,0 0 1,27 0-16,29 0 16,26 0-1,15 0-15,-11 5 16,-86-5-16,86 6 15</inkml:trace>
  <inkml:trace contextRef="#ctx0" brushRef="#br0" timeOffset="-101377.52">28517 16702 0,'0'0'0,"0"0"16,-13 24-1,-9 16-15,-5 34 16,-1 35 0,10 27-16,1 23 15,8 3 1,3-12-16,2-20 16,-2-23-1,2-25-15,4-82 16,0 0-1,0 0-15,-2 54 16,2-43 0,2-27-16,2-16 15,2-12 1,2-21-16,5-2 16,2 5-1,1 9-15,3 6 16,-19 47-16,24-36 15,7 12 1,5 11 0,-7 21-16,0 15 15,-1 11-15,-6 24 16,-9 15 0,-7 2-16,-12 21 15,-13 4 1,-9-24-16,0-31 15,-1-24 1,6-16-16,5-10 16,4-14-16,-1-10 15,-1-7 1</inkml:trace>
  <inkml:trace contextRef="#ctx0" brushRef="#br0" timeOffset="-100783.91">29773 17592 0,'0'0'16,"26"0"-16,13 5 15,24-3 1,0 1-16,-1-3 16,-1-8-16,-10-13 15,-11-10 1,-9-9-16,-8-8 15,-8-7 1,-10 1-16,-10 4 16,-10 6-1,-10 12-15,-9 8 16,-5 15 0,-6 13-16,-2 16 15,-4 14 1,3 14-16,6 8 15,6 4 1,13 5-16,13-2 16,12 0-1,14-6-15,12-7 16,16-7 0,8-9-16,14-6 15,5-12-15,8-6 16,23-20-1,3-11-15,-20-11 16</inkml:trace>
  <inkml:trace contextRef="#ctx0" brushRef="#br0" timeOffset="-100596.4">30942 17674 0,'0'0'16,"0"0"-16,0 0 16,0 0-16</inkml:trace>
  <inkml:trace contextRef="#ctx0" brushRef="#br0" timeOffset="-98846.39">9245 7943 0,'-5'26'0,"-7"23"15,-9 23 1,-11 44-16,-9 67 16,-5 82-1,8 75-15,14 7 16,6-1-16</inkml:trace>
  <inkml:trace contextRef="#ctx0" brushRef="#br0" timeOffset="-64461.17">29401 4482 0,'0'0'16,"0"0"-16,0 0 15,0 0 1,0 0-16,0 0 16,22 4-16,22-2 15,25 3 1,5-1-16,11-4 16,-9 5-1,-15 5-15,-61-10 16,31 22-1,-22 4-15,-16 0 16,-16 9 0,-12 8-16,-5 4 15,4 0 1,10-2-16,8-5 16,8-4-1,18-12-15,8-6 16,16-9-1,13-7-15,11-6 16,3-5-16,-59 9 16,0 0-1,41-18-15,-14-11 16</inkml:trace>
  <inkml:trace contextRef="#ctx0" brushRef="#br0" timeOffset="-64086.25">29528 4599 0,'0'0'0,"0"0"15,-2 18 1,-5 24-16,-5 23 15,0 11-15,-2 18 16,3 0 0,8-4-16,12-13 15,12-16 1,10-28-16,9-12 16,20-15-1,17-11-15,29-12 16,17-14-1,-6 2-15,-20 2 16,-97 27 0,0 0-16,67-12 15,-35 12 1,-24 15-16,-27-1 16,-14 5-16</inkml:trace>
  <inkml:trace contextRef="#ctx0" brushRef="#br0" timeOffset="-63008.38">29159 5329 0,'0'0'0,"0"0"16,0 0-1,0 0-15,0 0 16,24 0-1,28 0-15,29 5 16,26 0 0,2-1-16,0-1 15,-4-1 1,-4-2-16,-12-2 16,-89 2-16,77-7 15,-77 7 1,0 0-16,0 0 15,51-14 1,-36-1-16</inkml:trace>
  <inkml:trace contextRef="#ctx0" brushRef="#br0" timeOffset="-62586.63">29961 5231 0,'0'0'16,"0"0"-16,0 0 15,0 21 1,-4 23-16,-2 28 16,-4 10-1,-1 19-15,3-6 16,4 0-16,-3-8 16,7-10-1,0-77 1,-6 61-16,-6-28 15,-7-20-15,-5-8 16,-8-10 0,-3-6-16,-6-12 15,41 23 1,-51-40 0,-1-3-16,52 43 15,-44-50-15,17 4 16,20 0-1,22 9-15,19 3 16,16 5 0,8 10-16,7 2 15,-1 7 1,2 3-16,-2-5 16,-6-12-16</inkml:trace>
  <inkml:trace contextRef="#ctx0" brushRef="#br0" timeOffset="-62008.62">30290 4740 0,'0'0'0,"0"0"15,0 0 1,13 21-16,6 5 16,5 13-1,-2-7-15,-1-3 16,-4-13 0,1-9-16,4-9 15,3-10 1,8-7-16,5-10 15,0 0 1,-38 29-16,36-29 16,-4 8-1,-32 21-15,22-8 16,-9 13-16,-17 7 16,-18 13-1,-22 8-15,-19 12 16,-18 11-1,-3-2-15,84-54 16,-55 43 0,34-22-1,28-13-15,13-3 16,19-10-16,16-3 16,1-1-1,-56 9-15,52-9 16,-52 9-1,0 0-15,38-13 16,-16-6 0,-24-3-16</inkml:trace>
  <inkml:trace contextRef="#ctx0" brushRef="#br0" timeOffset="-61742.96">30496 4649 0,'0'0'0,"0"22"15,0 18-15,0 32 16,0 6 0,-5 22-16,0-1 15,1 3 1,1-2-16,-5 4 15,-5-11 1,-7-12-16,-8-26 16,3-30-1</inkml:trace>
  <inkml:trace contextRef="#ctx0" brushRef="#br0" timeOffset="-61165.07">30494 5149 0,'0'0'16,"0"0"-1,0 0-15,0 0 16,0 0-16,0 0 16,-21 16-1,-12 6-15,-18 14 16,0-5-1,12-7-15,7-6 16,14-9 0,11-7-16,12-9 15,15-5 1,10-11-16,5 0 16,12-1-1,-4 6-15,-5 7 16,-4 6-1,-11 8-15,-4 1 16,-9 8 0,-10 5-16,-10 10 15,-11 7 1,-12 5-16,33-39 16,-34 41-1,8-6-15,26-35 16,-14 39-1,12-2-15,13 0 16,2-6-16,5-2 16,-18-29-1,21 31-15,1 4 16,4-1 0,-26-34-16,0 0 15,19 19 1,-19-19-16,8 4 15,-6-16 1</inkml:trace>
  <inkml:trace contextRef="#ctx0" brushRef="#br0" timeOffset="-60743.21">30513 5354 0,'0'0'15,"0"0"-15,0 0 16,0 0-1,0 24-15,0 19 16,0 27 0,-6-2-16,-10 5 15,-4-10 1,-7-2-16,-7-4 16,-3-13-1,37-44-15,-37 29 16,2-20-1,10-20-15,12-13 16,-1-4 0,9-10-16,5-11 15,11-3 1,10-1-16,10-1 16,12 5-1,4 5-15,2 4 16,3 6-1,-4 5 1,-2 7-16,-8 2 16,-7 0-16,-9-5 15,-6-11-15</inkml:trace>
  <inkml:trace contextRef="#ctx0" brushRef="#br0" timeOffset="-60408.79">30836 4943 0,'0'0'16,"0"0"0,0 0-1,0 0-15,0 0 16,0 0 0,4 28-16,-2 18 15,2 10 1,0-8-16,-2-9 15,11-5 1,3-21-16,14-13 16,8-4-16,18-5 15,2-1 1,-58 10-16,0 0 16,56-9-1,-56 9-15,40-4 16,-18 3-1,-24-9-15</inkml:trace>
  <inkml:trace contextRef="#ctx0" brushRef="#br0" timeOffset="-60221.39">30981 5329 0,'0'0'0,"-6"23"15,-6 10-15,-9 10 16,-8 1-1,-5 9-15,-9-3 16,-12-1-16,-7-7 16,-19 12-1,-11-7-15,11-20 16,7-25 0</inkml:trace>
  <inkml:trace contextRef="#ctx0" brushRef="#br0" timeOffset="-59971.42">30532 5328 0,'0'0'16,"0"0"0,25 6-16,19 12 15,14 11 1,-5 11-16,2 14 15,11 16 1,8 9-16,-2 0 16,-3-4-1,-1-1-15,3-11 16,9-8-16,11-6 16</inkml:trace>
  <inkml:trace contextRef="#ctx0" brushRef="#br0" timeOffset="-54785.11">27894 10094 0,'0'0'15,"0"33"-15,0 28 16,0 39 0,0 31-16,0 13 15,-5 1 1,-1 25-16,3-1 15,8-9 1,19-21-16,23-30 16,18-21-16,13-4 15,23 1 1,26-7-16,26-8 16,15-12-1,5-10-15,22-13 16,11-11-1,14-3-15,15-5 16,-11-7 0,-16 0-16,-22-6 15,-14-13 1,-11-12-16,-12-14 16,-13-8-1,-15-12-15,-13-13 16,-6-14-1,-12-13-15,-12-13 16,-13-10 0,-11-26-16,-18 2 15,-22-5 1,-20 2-16,-25-1 16,-26 5-1,-22 11-15,-25 6 16,-25 7-16,-12 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23:46:57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9115 5663 0,'0'0'0,"0"0"16,0 0 15,0-23-31,-7-14 16,-3-13-16,-5 14 15,-3 15 1,-5 16-1,-2 7-15,-9 1 0,-6 14 16,-13 12 0,-7 13-1,-18 27-15,-3 27 16,7 9-16,17-6 16,24-19-1,33-80-15,-17 66 16,15-20-1,2-46-15,8 33 16,12-20 0,10-16-16,7-11 15,22-15-15,5-9 16,20-20 0,7-21-1,-9 1-15,-19 14 16,-18 18-16,-20 20 15,-13 3 1,-3 10-16,-1 9 16,-6 4-1,-8 11-15,-2 12 16,-3 12 0,5 8-16,4 10 15,14-2 1,11-4-16,13-14 15,13-15 1,4-15-16,6-10 16,-4-15-16,-1-12 15,-10-7 1</inkml:trace>
  <inkml:trace contextRef="#ctx0" brushRef="#br0" timeOffset="374.91">9450 5015 0,'0'0'16,"0"0"-1,0 0-15,0 0 16,21 0-1,14-2-15,14 6 16,-15 13 0,-23 12-16,-20 0 15,-11 3-15,-17 14 32,-6-5-32,9-3 0,15-11 15,21-12 1,20-7-16,20-11 15,23-2 1,7 2-16,-3 0 16,-69 3-1,0 0-15,56 3 16</inkml:trace>
  <inkml:trace contextRef="#ctx0" brushRef="#br0" timeOffset="609.26">9444 5785 0,'0'0'0,"0"0"16,27 0-16,31-4 16,33-5-1,20-7-15,-9-4 16,-11 4-1,-17 7-15,-74 9 16,47-13 0,-32-10-16</inkml:trace>
  <inkml:trace contextRef="#ctx0" brushRef="#br0" timeOffset="781.06">9855 5578 0,'0'0'16,"-13"17"-16,-10 12 16,-9 21-1,-5 17-15,-8 26 16,-2 27 0,13 17-16</inkml:trace>
  <inkml:trace contextRef="#ctx0" brushRef="#br0" timeOffset="1343.55">10632 5929 0,'5'-29'0,"3"-8"16,-2-19-16,4-2 15,-3 1 1,-3 16-16,-21 10 16,-14 24-1,-11 11 1,-10 19-16,-8 15 16,0 11-16,-13 27 15,-3 21-15,19 7 16,24-7-1,25-27-15,18-35 16,9-19 0,9-13-16,3-15 15,9-13 1,18-23-16,23-29 16,5-16-1,0 4-15,-25 18 16,-22 23-1,-21 24-15,-10 10 16,-3 10 0,-8 11-16,-3 9 15,-7 13 1,-3 15-16,1 12 16,7 4-16,10-7 15,13-4 1,18-8-16,12-8 15,8-8 1,6-11-16</inkml:trace>
  <inkml:trace contextRef="#ctx0" brushRef="#br0" timeOffset="1546.54">11057 6055 0,'0'0'0,"25"-5"16,22-2-1,32-2-15,24-1 16,-3 0 0,-7 0-16,-14-11 15</inkml:trace>
  <inkml:trace contextRef="#ctx0" brushRef="#br0" timeOffset="1874.58">12195 5592 0,'0'0'16,"0"0"-16,-11 25 15,-11 14-15,-17 25 16,-2 17 0,4 2-16,17-13 15,20-13 1,14-18-16,6-7 16,5-7-1,-5-7-15,-5 4 16,-8 2-1,-14 1-15,-13 8 16,-20 13 0,-9-3-16,-3-3 15,2-19-15,6-21 16</inkml:trace>
  <inkml:trace contextRef="#ctx0" brushRef="#br0" timeOffset="2093.25">12108 5852 0,'27'-2'0,"20"-6"16,17-2-16,17-9 15,15-12 1,2 10-16,-11 22 16</inkml:trace>
  <inkml:trace contextRef="#ctx0" brushRef="#br0" timeOffset="2296.44">12754 5966 0,'0'0'0,"0"0"15,18 7 1,20-10-16,22-4 16,5-2-1,-2 5-15,-10-12 16</inkml:trace>
  <inkml:trace contextRef="#ctx0" brushRef="#br0" timeOffset="2488.8">12854 6124 0,'0'0'15,"37"0"-15,23-8 16,38-4-16,23-1 16,-13 4-1,-10 5-15</inkml:trace>
  <inkml:trace contextRef="#ctx0" brushRef="#br0" timeOffset="2691.93">13970 5787 0,'0'0'0,"-4"23"16,-15 21-1,-19 36-15,-29 48 16,-31 88-1,-18 87-15</inkml:trace>
  <inkml:trace contextRef="#ctx0" brushRef="#br0" timeOffset="3973.49">16200 6282 0,'0'0'0,"20"-13"16,2-19 0,12-14-16,-7 0 15,-6 2 1,-13 2-16,-12 7 16,-17 15-16,-12 8 15,-17 12 1,-21 17-16,-4 12 15,-17 25 1,3 20-16,30 13 16,35-6-1,30-23-15,26-22 16,17-18 0,15-18-16,12-21 15,19-15 1,1-19-16,-16-2 15,-18-3 1,-18 17-16,-26 14 16,-10 12-1,-10 12-15,-12 10 16,-11 20-16,-6 22 16,-7 19-1,-2 20 1,20-8-16,29-20 15,32-34-15,17-16 16,15-25 0,25-32-16</inkml:trace>
  <inkml:trace contextRef="#ctx0" brushRef="#br0" timeOffset="4336.09">16734 5603 0,'27'-3'0,"9"3"15,9 4 1,-8 12-16,-18 15 15,-23 0-15,-17 3 16,-19 11 0,-3-5-1,8-2-15,10-14 16,19-8-16,18-9 16,25 4-1,14-8-15,19 0 16,-5-3-1,-5-3-15</inkml:trace>
  <inkml:trace contextRef="#ctx0" brushRef="#br0" timeOffset="4539.14">16707 6300 0,'0'0'16,"29"-5"-16,23-3 16,33-1-1,22-3-15,-4 7 16,-9 3 0,-16-4-16,-78 6 15,68-18 1</inkml:trace>
  <inkml:trace contextRef="#ctx0" brushRef="#br0" timeOffset="4742.22">17053 6253 0,'-9'25'0,"-5"15"15,-9 21-15,2 19 16,6 22 0,17 16-1</inkml:trace>
  <inkml:trace contextRef="#ctx0" brushRef="#br0" timeOffset="5273.42">17981 6329 0,'23'-29'0,"4"-10"16,11-19-16,-9 8 15,-11 4 1,-16 9-16,-20 10 16,-17 22-1,-8 13-15,-22 16 16,-3 13-1,-19 21-15,-1 24 16,7 16 0,19-9-1,19-20-15,17-18 0,18-10 16,10-19 0,8-13-16,8-15 15,10-7 1,10-13-16,18-16 15,2-7 1,18-18-16,5-4 16,-13 6-1,-20 24-15,-17 17 16,-8 13 0,-12 6-16,-9 12 15,-4 12 1,-7 8-16,-4 9 15,-5 16 1,4 6-16,11 0 16,14-4-1,11-12-15,13-13 16,16-13 0,3-13-16,0-13 15</inkml:trace>
  <inkml:trace contextRef="#ctx0" brushRef="#br0" timeOffset="5616.77">17177 6014 0,'0'0'16,"0"0"-1,-2 14-15,-4 17 16,-6 23 0,8 11-16,-6-4 15,-3-7-15</inkml:trace>
  <inkml:trace contextRef="#ctx0" brushRef="#br0" timeOffset="6131.55">18410 6405 0,'0'0'15,"0"0"-15,19-2 16,21-9-16,28-2 15,5 4 1,11 2-16,-10-3 16,-20-2-16</inkml:trace>
  <inkml:trace contextRef="#ctx0" brushRef="#br0" timeOffset="6615.87">19676 5787 0,'0'0'15,"0"0"-15,-20 20 16,-19 15-16,-27 31 15,-28 35 1,-34 49-16,6 13 16,28-11-1,40-43-15,32-33 16,26-33 0,12-25-16,9-10 15,8-3 1,9-10-16,21-12 15,1-15 1,1-6-16,9-17 16,-15-4-1,-59 59-15,37-58 16,-33 19 0,-18 14-16,-18 12 15,-11 8 1,-13 12-16,3 10 15,53-17 1,0 0-16,-47 21 16</inkml:trace>
  <inkml:trace contextRef="#ctx0" brushRef="#br0" timeOffset="6818.99">19926 6321 0,'0'0'0,"31"0"16,18 0 0,26 0-1,-6-5-15,-29-5 16</inkml:trace>
  <inkml:trace contextRef="#ctx0" brushRef="#br0" timeOffset="7350.07">19899 6583 0,'0'0'16,"22"0"-16,23 0 15,34-5 1,30-12-16,11-8 16,6-8-16,-1-9 15,-17 4 1,-26 9 0,-20 7-16,-62 22 15,0 0-15,0 0 16,31-15-1,-18 8-15,-18 10 16,-9 14 0,-3 7-16,-2 10 15,5 9 1,8 3-16,12-6 16,10-4-1,16-12-15,10-5 16,8-14-1,5-10-15,-1-9 16,-2-11 0,-6-4-16,-8-5 15,-9 0-15,-13-3 16,-13 2 0,-18 8-1,-9 10-15,-10 5 16,34 12-16,-34-5 15,9 8 1,9-6-16</inkml:trace>
  <inkml:trace contextRef="#ctx0" brushRef="#br0" timeOffset="8052.31">23220 6396 0,'-4'-26'0,"-7"-8"16,-5 0-1,-6 22-15,-9 9 0,-3 7 16,-11 12-1,-14 13-15,-4 11 16,-16 22 0,1 17-16,17 1 15,21-9 1,28-12-16,14-24 16,15-14-1,10-16-15,10-7 16,22-13-1,3-14-15,4-18 16,14-18 0,7-11-16,-10 10 15,-25 8 1,-19 14-16,-14 15 16,-11 17-16,-6 12 15,-8 13 1,-11 15-16,-3 7 15,-8 14 1,9 8-16,5-6 16,12-3-1,16-6-15,14-8 16,16-12 0,13-8-16,8-12 15,2-11 1</inkml:trace>
  <inkml:trace contextRef="#ctx0" brushRef="#br0" timeOffset="9090.82">22646 6096 0,'0'0'15,"0"0"1,-21 15 0,-12 10-16,-23 13 15,-4 17 1,-13 32-16,4 25 16,19 2-1,33-10-15,27-12 16,30-15-1,21-7-15,17-19 16,10-22-16</inkml:trace>
  <inkml:trace contextRef="#ctx0" brushRef="#br0" timeOffset="9478.36">23399 6474 0,'0'0'0,"0"0"0,0 0 15,0 0-15,20 0 16,20 0 0,25 0-16,8-4 31,13 0-31,-86 4 15,74 0 1,-74 0-16,0 0 16,51-5-1,-35-2-15</inkml:trace>
  <inkml:trace contextRef="#ctx0" brushRef="#br0" timeOffset="9858.83">23639 6255 0,'0'0'0,"0"0"15,0 0-15,0 0 16,0 0 0,-10 22-16,-9 8 15,-8 16 1,-3 10-16,1 9 15,0 7 1,0 23-16,29-95 16,-20 97-16</inkml:trace>
  <inkml:trace contextRef="#ctx0" brushRef="#br0" timeOffset="10358.68">24088 6169 0,'0'0'16,"0"0"-16,0 0 15,0 0-15,22 5 16,19 2-1,5 12-15,-21 13 16,-21 11 0,-19 4-16,-19 5 15,-13 2 1,-4-8-16,51-46 16,0 0-16,0 0 15,-43 38 1,21-18-1,24-16-15,14-6 16,8 0-16,8 2 16,-32 0-1,36 10-15,-36-10 16,31 17 0,-9 14-16,-17 15 15,-19 4 1,-15 2-16,-13-6 15,-3-3 1,45-43-16,-46 31 16,2-17-1</inkml:trace>
  <inkml:trace contextRef="#ctx0" brushRef="#br0" timeOffset="10624.36">24416 6227 0,'0'0'0,"0"0"15,20 5 1,15 0 0,20 22-16,-11 7 15,-10 4-15,-10 12 16,-15 5-1,-16 12-15,-19 6 16,-25 21 0,-21 8-16,-2-21 15,8-28-15</inkml:trace>
  <inkml:trace contextRef="#ctx0" brushRef="#br0" timeOffset="10921.17">25175 6142 0,'0'0'0,"-16"15"15,-12 10 1,-13 15-16,-7 15 16,-4 9-1,-14 27-15,1 21 16,15 8 0,22-10-16,22-23 15,19-21-15</inkml:trace>
  <inkml:trace contextRef="#ctx0" brushRef="#br0" timeOffset="11467.79">25400 6615 0,'8'-25'0,"2"-11"16,3-7-1,-4-7-15,-5 5 16,-2 8-1,-6 23-15,-18 19 16,-14 4 0,-7 17-16,-10 10 15,-3 9 1,-1 8-16,-7 23 16,2 13-1,17-7-15,23-22 16,15-14-1,12-19-15,5-14 16,10-16 0,10-7-16,7-14 15,15-19-15,1-6 16,-1-3 0,10-8-1,-3-1-15,-16 9 16,-19 23-16,-11 8 15,-6 17 1,-5 8-16,-4 10 16,-5 7-1,-1 13-15,-1 8 16,1 12 0,10-7-16,8-7 15,8-5 1,9-7-16,4-19 15,7-12 1,12-12-16,-2-6 16</inkml:trace>
  <inkml:trace contextRef="#ctx0" brushRef="#br0" timeOffset="11639.63">25670 6659 0,'0'0'0,"0"0"16,0 0 0,30-2-16,28-3 15,26-8 1,10-9-16,-14-17 16</inkml:trace>
  <inkml:trace contextRef="#ctx0" brushRef="#br0" timeOffset="12030.2">26179 6394 0,'0'0'0,"17"0"15,12-2 1,15 2-16,5 4 15,-6 5 1,-9 9-16,-23 9 16,-18-1-1,-16 3-15,-16 8 16,-22 14 0,-19 11-16,80-62 15,0 0 1,-74 63-16,35-19 15,46-26 1,19-12-16,14-8 16,17-4-16,8-1 15,-2 0 1,-7 3-16,-8-7 16,-10-7-1,-11-11-15</inkml:trace>
  <inkml:trace contextRef="#ctx0" brushRef="#br0" timeOffset="12280.18">26653 6316 0,'0'0'15,"0"0"1,0 0-16,17 20 15,2 14-15,8 17 16,-6 4-16,-13-2 16,-12 8-1,-15 2-15,-9 4 16,-17-7 0,-10 14-16,-2 4 15</inkml:trace>
  <inkml:trace contextRef="#ctx0" brushRef="#br0" timeOffset="12498.92">26976 6459 0,'0'0'0,"29"0"16,19 0-16,29 0 16,10 4-16,-87-4 15,0 0 1,87 7-16</inkml:trace>
  <inkml:trace contextRef="#ctx0" brushRef="#br0" timeOffset="12701.88">26982 6693 0,'0'0'0,"29"-5"16,26-4-1,30 0-15,32 3 16,-5-3-1,-8-7-15,-4-13 16</inkml:trace>
  <inkml:trace contextRef="#ctx0" brushRef="#br0" timeOffset="13061.17">28099 6434 0,'0'0'16,"0"0"-16,0 0 15,0 0 1,-17 20-16,-10 12 16,-11 18-1,11 0-15,12-3 16,15-7 0,15-7-16,18-12 15,15-6 1,10-15-16,4-9 15,1-9 1,-2-4-16,-61 22 16,50-34-16,-12-5 15,-20-3 1,-24 10-16,-21 6 16,-15 4-1,-19-2 1,3 13-16,5 5 15</inkml:trace>
  <inkml:trace contextRef="#ctx0" brushRef="#br0" timeOffset="13217.45">28635 6336 0,'0'0'15,"0"0"-15,0 0 16,-21-2-16,-45-11 16</inkml:trace>
  <inkml:trace contextRef="#ctx0" brushRef="#br0" timeOffset="14500.16">10976 7386 0,'0'0'0,"0"0"16,0 0 0,0 0-16,0 0 15,4 21-15,0 33 16</inkml:trace>
  <inkml:trace contextRef="#ctx0" brushRef="#br0" timeOffset="14734.46">10451 7753 0,'0'0'15,"0"0"1,0 0-16,0 22 15,5 14-15,2 13 16,11-15 0,5-21-16</inkml:trace>
  <inkml:trace contextRef="#ctx0" brushRef="#br0" timeOffset="14906.27">10890 7833 0,'0'0'16,"0"0"0,0 0-16,11 17 15,9 6 1,12 6-16,7 0 16,12-11-16,4-7 15</inkml:trace>
  <inkml:trace contextRef="#ctx0" brushRef="#br0" timeOffset="15468.6">12131 7606 0,'0'0'16,"0"-20"-16,0-23 15,0-19 1,-10 1-16,-5 19 15,-12 13 1,-9 18 0,-7 13-16,-5 15 15,-10 20-15,-1 13 16,-12 23-16,-1 23 16,9 9-1,22-7-15,18-23 16,21-14-1,12-27-15,13-20 16,8-17 0,9-16-16,16-19 15,5-15 1,11-23-16,1-9 16,-12 13-1,-19 24-15,-15 19 16,-12 8-1,-3 10-15,-8 5 16,-6 3 0,-7 10-16,-5 18 15,-1 11 1,-6 14-16,9 9 16,12-59-1,0 61-15,12-11 16,18-9-16,7-21 15,6-20 1</inkml:trace>
  <inkml:trace contextRef="#ctx0" brushRef="#br0" timeOffset="15656.03">12376 7590 0,'0'0'0,"0"0"15,0 0 1,0 0-16,27 0 16,27-8-1,26-4-15,8-2 16,-88 14 0,62-13-16,-28-1 15</inkml:trace>
  <inkml:trace contextRef="#ctx0" brushRef="#br0" timeOffset="15859.11">12417 7764 0,'0'0'0,"0"0"16,0 0-1,0 0-15,26 0 16,28 0-1,26-6-15,12-3 16,-7 6 0,-85 3-16,91 9 15</inkml:trace>
  <inkml:trace contextRef="#ctx0" brushRef="#br0" timeOffset="16187.19">13103 7490 0,'0'0'16,"0"0"-16,17-2 16,19-5-1,15-4-15,4-2 16,-9 8 0,-8 7-1,-6 12-15,-19 3 16,-18 10-16,-17 14 15,-25 19 1,-23 16-16,-9 1 16,79-77-1,0 0-15,0 0 16,-57 62 0,44-23-16,40-24 15,16-12 1,19-3-16,12-3 15</inkml:trace>
  <inkml:trace contextRef="#ctx0" brushRef="#br0" timeOffset="17455.18">15521 7086 0,'0'0'16,"0"0"-16,-2 17 16,-18 19-16,-12 22 15,-13 5 1,-17 31 0,-11 22-16,-4 18 15,11-14-15,9-20 16,20-20-1,9 1-15,9-8 16,7-6 0,12-67-16,0 0 15,-11 47-15,11-47 16,0 0 0,0 0-16,-9 36 15,9-36 1,0 0-16,0 0 15,-9 23 1,9-23-16,0 0 16,0 0-1,-6 14-15,6-14 16,0 0 0,0 0-16,-8 9 15,8-9 1,0 0-16,0 0 15,-2 8 1,2-8-16,-2 8 16,0 8-1,2-16-15,0 0 16,0 0-16,-4 22 16,4-22-1,-7 24-15,-5 8 16,12-32-1,-10 34-15,-6 1 16,16-35 0,-20 43-16,20-43 15,-23 40 1,0 1 0,23-41-16,-19 46 15,19-46-15,-18 51 16,-7-3-1,-4-9-15,1-10 16,-1-5-16</inkml:trace>
  <inkml:trace contextRef="#ctx0" brushRef="#br0" timeOffset="17798.81">14787 7792 0,'0'0'0,"0"0"16,0 0-16,28 0 16,26 0-1,21 0-15,12 15 16,-12 6-16,-10 1 16,-19-9-1,-8 2-15</inkml:trace>
  <inkml:trace contextRef="#ctx0" brushRef="#br0" timeOffset="18038.32">15672 7657 0,'0'0'0,"0"0"16,0 0-16,-15 13 15,-18 13-15,-19 18 16,-1 11 0,-4 32-1,9 12-15,15-9 16,14-37-16,23-18 16,13-15-1,10-3-15</inkml:trace>
  <inkml:trace contextRef="#ctx0" brushRef="#br0" timeOffset="18241.41">15981 7775 0,'0'0'15,"0"0"-15,-16 25 16,-15 15-1,-22 14-15,-12 14 16,0 5 0,9-7-16,5-29 15</inkml:trace>
  <inkml:trace contextRef="#ctx0" brushRef="#br0" timeOffset="18475.68">15710 7940 0,'0'0'16,"0"0"-1,4 0-15,-2-4 16,13 13 0,3 6-16,4 8 15,-4 1 1,3 8-16,1 0 15,4 5-15,1-10 16,-7-23 0</inkml:trace>
  <inkml:trace contextRef="#ctx0" brushRef="#br0" timeOffset="18694.43">16336 7728 0,'0'0'0,"0"0"16,0 0 0,15 18-16,2 7 15,6 4 1,-9 7-16,-3 10 16,-17 5-1,-11 1-15,-6 2 16,-1 3-1,2-2-15</inkml:trace>
  <inkml:trace contextRef="#ctx0" brushRef="#br0" timeOffset="18928.81">16684 7828 0,'0'0'0,"0"0"15,0 0 1,19 0-16,26-1 16,21-5-1,4-2-15,-6 6 16,-7 12 0,-57-10-16,33 22 15,-29 8-15</inkml:trace>
  <inkml:trace contextRef="#ctx0" brushRef="#br0" timeOffset="19100.58">16746 8055 0,'0'0'16,"0"0"-16,0 0 16,0 0-1,24 0-15,26 6 16,28 1-1,16 3-15,-7-10 16,-11-10 0</inkml:trace>
  <inkml:trace contextRef="#ctx0" brushRef="#br0" timeOffset="19756.73">17872 7300 0,'0'-1'16,"0"-2"-16,0-2 15,-13 22 1,-9 27-1,-13 24-15,-12 33 16,-8 18-16,3 4 16,6-8-1,46-115-15,-31 94 16,10-23 0,19-13-16,2-58 15,11 31 1,9-12-16,7-17 15,7-14-15,5-7 16,11-7 0,-3 6-16,-47 20 31,44-18-31,-3 9 0,-8 5 16,-9 8-1,-24-4-15,0 0 16,28 8-1,-28-8-15,27 11 16,2-7 0,0-5-16,-7-12 15,-2-3 1,-7-11-16,-3 2 16,-8-5-1,-9 1-15,-11 0 16,-11 9-1,-11 13-15,-12 10 16,4 6 0,0 6-16,10 3 15,9 0-15,14-7 16</inkml:trace>
  <inkml:trace contextRef="#ctx0" brushRef="#br0" timeOffset="20381.48">18415 7838 0,'0'0'0,"0"0"16,0-17 0,-2-9-16,-11-3 15,-12 18-15,-9 19 16,-3 7-1,-13 18-15,2 6 16,0 7 0,12 1-16,12 0 15,24-47 1,-14 39-16,16-10 16,14-16-1,9-12-15,9-8 16,4-13-1,6-7-15,-2-1 16,-3 5 0,-10-1-16,-7 9 15,-7 7 1,-3 8 0,-6 8-16,-4 9 15,-4 15 1,-2 9-16,-10 19 15,-1 5-15,-5 5 16,0 3-16,-7 30 16,-4 5-1,-3-13-15,1-12 16,-3-17 0,1-13-16,-4-26 15,-1-4 1,-6-7-1,0-16-15,1-14 16,5-13-16,6-3 16,34 30-1,-17-38-15</inkml:trace>
  <inkml:trace contextRef="#ctx0" brushRef="#br0" timeOffset="20709.52">18484 8254 0,'0'0'16,"19"0"-16,9-4 15,15 0-15,-5 3 16,-7 1-1,-11 5-15,-15 11 16,-16 9 0,-11 2-16,-1-1 15,-4-1 1,8-5-16,0-4 16,11-3-1,6 2 1,10-9-16,13-5 15,10-5-15,11-3 16,13-8 0</inkml:trace>
  <inkml:trace contextRef="#ctx0" brushRef="#br0" timeOffset="21006.43">19452 7670 0,'0'0'0,"0"0"15,0 0-15,-11 16 16,-15 7 0,-15 13-16,-10 9 15,-5 15 1,-16 23-16,-6 10 15,8-11 1,70-82-16,-46 64 16,17-25-1,12-31-15</inkml:trace>
  <inkml:trace contextRef="#ctx0" brushRef="#br0" timeOffset="21287.51">19035 7771 0,'0'0'15,"0"0"-15,0 0 16,0 0-16,20 7 16,19 7-1,16 7 1,-12 10-16,1 12 15,-4 6-15,-5 0 16,-5 1 0,-8 1-16,-5 1 15,-17-52 1,10 45-16,-10-45 16,-10 41-1</inkml:trace>
  <inkml:trace contextRef="#ctx0" brushRef="#br0" timeOffset="23888.3">22030 7662 0,'-27'8'0,"-16"-3"15,-10 0-15,-2-2 31,6 7-31,7 0 16,42-10-16,-31 23 16,8 9-1,0 18-15,2 14 16,-2 11 0,-10 27-16,-10 19 15,-6 0 1,-2 4-16,-3-5 15,1 1-15,-3-8 16,4-8 0,-4-19-16,7-23 15,4-14 1,10-20-16,1-12 16</inkml:trace>
  <inkml:trace contextRef="#ctx0" brushRef="#br0" timeOffset="24153.74">21195 8270 0,'0'0'0,"0"0"15,0 0 1,25-1-16,25-6 15,27-5 1,24 2-16,-5 1 16,-4 9-1,-15 11-15,-77-11 16,72 15 0,-18-3-16</inkml:trace>
  <inkml:trace contextRef="#ctx0" brushRef="#br0" timeOffset="24403.8">22199 8010 0,'0'0'16,"0"0"0,0 0-1,0 0-15,-22 17 0,-19 20 16,-17 27-1,-5 27-15,8 10 16,21-14 0,25-21-16,18-21 15,13-13 1,16-12-16,10-18 16,-2-9-16</inkml:trace>
  <inkml:trace contextRef="#ctx0" brushRef="#br0" timeOffset="24638">22260 8192 0,'0'0'0,"0"0"16,0 0-16,28 0 15,28-4 1,30-1-16,12 4 16,-9-2-1,-4 1 1,-85 2-16,83 0 0</inkml:trace>
  <inkml:trace contextRef="#ctx0" brushRef="#br0" timeOffset="24856.7">22659 7746 0,'0'0'0,"0"0"16,-9 18-1,-5 15-15,-7 20 16,3 13 0,2 18-1</inkml:trace>
  <inkml:trace contextRef="#ctx0" brushRef="#br0" timeOffset="25465.93">22386 8649 0,'0'0'0,"0"0"15,0 0-15,0 0 16,19-17 0,8-5-16,13-12 15,4 1 1,1-5-16,-45 38 15,41-40 1,-10-1-16,-12 2 16,-8 3-1,-15 9-15,-7 4 16,-9 6 0,-4 5-16,-7 12 15,0 5 1,1 6-16,3 4 15,5 6 1,6-1-16,5 4 16,5 3-1,6 4-15,4-2 16,4 5-16,6 2 16,0 4-1,1 0-15,-1 1 16,-6-4-1,-8-1-15,-4-7 16,-8-7 0,-3-4-16,-5-10 15,-2-5 1,3-10 0,5-10-16,2-8 15,7-8-15,7-1 16,13-1-1,9-5-15,9 4 16,8-3 0,4 5-16</inkml:trace>
  <inkml:trace contextRef="#ctx0" brushRef="#br0" timeOffset="25747.12">23062 7981 0,'0'0'16,"0"0"-16,0 0 16,0 0-16,0 0 15,0 0 1,7 25-16,-1 18 15,3 30 1,-6-3-16,-19 13 16,-15 8-1,-17 11-15,0-9 16,1-4-16</inkml:trace>
  <inkml:trace contextRef="#ctx0" brushRef="#br0" timeOffset="25981.46">23285 8167 0,'0'0'15,"0"0"-15,0 0 16,21 0-1,19 0-15,16 0 16,4 5 0,-8 2-1,-15 0-15</inkml:trace>
  <inkml:trace contextRef="#ctx0" brushRef="#br0" timeOffset="26200.14">23275 8424 0,'0'0'0,"0"0"16,0 0 0,18-2-16,26-4 15,23 6 1,2 6-16,-4-2 15,-8-16 1</inkml:trace>
  <inkml:trace contextRef="#ctx0" brushRef="#br0" timeOffset="26434.52">23931 8215 0,'0'0'0,"0"0"15,8 0 1,-4 0-16,22 0 16,19 0-1,26 0-15,3 0 16,-74 0-1,98-7-15</inkml:trace>
  <inkml:trace contextRef="#ctx0" brushRef="#br0" timeOffset="26965.7">24704 7902 0,'0'0'0,"20"12"16,3 7-16,-1 10 15,-16 6 1,-14 7-16,-21 15 15,-13 0 1,-7 1-16,-12 8 16,61-66-1,-50 52-15,27-25 16,20-22 0,15-6-16,6-3 15,10-3 1,5 2-16,6 8 15,8 6-15,-47-9 32,44 10-32,-2 9 15,-42-19-15,34 29 16,-13 8-16,-21 9 16,-19 0-1,-15-1-15,-7-5 16,-6-7-1,2-4-15,45-29 16,-43 9 0,9-18-16</inkml:trace>
  <inkml:trace contextRef="#ctx0" brushRef="#br0" timeOffset="36289.62">2415 9915 0,'0'0'0,"-5"22"16,-12 18-1,-16 11-15,-12 1 16,-10 3-16,-20 13 0,-14 4 16,6-12-1,83-60-15,-65 39 16,30-27 0,26-21-16,18-8 15,9-6 1,5-4-16,9 0 15,8-5 1,-2 11-16,-5 8 16,-4 10-16,-2 11 15,-3 12 1,-6 8 0,-1 10-16,-5 23 15,-2 5 1,-2 4-16,-6 7 15,-2 17-15,0 5 16,0-6 0,0-93-16,0 0 15,0 0 1,0 67-16,6-40 16,3-32-1,1-17-15</inkml:trace>
  <inkml:trace contextRef="#ctx0" brushRef="#br0" timeOffset="36836.35">2380 10246 0,'0'0'16,"0"0"-16,0 0 15,0 0 1,13-14-1,14-11-15,6 3 16,5 9-16,-3 5 16,-8 9-1,-9 8-15,-10 11 16,-16 8 0,-10 11-16,-17 14 15,-4 0 1,-6-5-16,10-7 15,5-11 1,9-6-16,7-15 16,6 1-1,7-10-15,7-11 16,8-7-16,10-2 16,6 1-1,5 5-15,7 4 16,-4 8-1,-8 14-15,-16 5 16,-8 9 0,-9 8-16,-11 7 15,-10 8 1,24-49-16,-27 46 16,27-46-1,-32 39-15,32-39 16,-32 24-1,1-20-15</inkml:trace>
  <inkml:trace contextRef="#ctx0" brushRef="#br0" timeOffset="37008.24">2343 10568 0,'0'0'0,"0"0"16,0 0-1,0 0-15,0 0 16,14 17-16,2 9 16,7 6-1,-4-7 1,-8-14-16</inkml:trace>
  <inkml:trace contextRef="#ctx0" brushRef="#br0" timeOffset="37273.75">2683 10290 0,'0'0'16,"0"0"0,0 0-16,0 0 15,0 24-15,0 22 16,-6 21-1,-5-1 1,11-66 0,-9 67-16,2-16 15,8-22-15,11-30 16,14-24-16,0-11 16</inkml:trace>
  <inkml:trace contextRef="#ctx0" brushRef="#br0" timeOffset="37648.75">2897 9818 0,'0'0'0,"0"0"16,0 0-1,0 0-15,0 19 16,0 28-1,0 27-15,0 22 16,0-1 0,0 4-16,0-2 15,0 0-15,0-5 16,0 0 0,0-4-1,0-8-15,0-9 16,-1-17-16,1-54 15,-14 50 1,-13-13-16,-11-11 16,-18-11-1,-15-6-15,-16-5 16,-31-2 0</inkml:trace>
  <inkml:trace contextRef="#ctx0" brushRef="#br0" timeOffset="69571.62">23656 10862 0,'0'0'16,"0"0"-16,0 0 15,0 0-15,-13 6 16,-18 9-16,-7 8 16,-3 11 15,1-2-31,2-3 16,5-6-1,33-23-15,0 0 16,-20 23-1,15-10-15,14-6 16,11-5 0,9-2-16,9 0 15,14 0 1,-2-2-16,2 2 16,-8 2-16,-9 5 15,-11-5 1,-6-2-16,-7-6 15,-9-6 1,-4-5-16,-9-2 16,-5 1-1,-6 4-15,0-4 16,-3-3 0,7-1-16,0 0 15,10 6 1,3 1-16,12-1 15</inkml:trace>
  <inkml:trace contextRef="#ctx0" brushRef="#br0" timeOffset="70071.5">24497 10807 0,'0'0'0,"0"0"16,0 0-16,0 0 15,0 0 1,-23 8-16,-23 10 16,-17 6-1,12 5-15,3-3 16,48-26-1,-38 32-15,16 1 16,17-4 0,15-11-16,9-9 15,15-5 1,12-1-16,13-6 16,2-2-16,-3-5 15,-8-1 1,-4 1-16,-14 1 15,-13 2 1,-9-1-16,-13 0 16,-13 6-1,-9-1-15,-11 3 16,-5 0 0,-12 0-16,5-4 15,10-8 1,9-4-16</inkml:trace>
  <inkml:trace contextRef="#ctx0" brushRef="#br0" timeOffset="70227.62">24830 10844 0,'0'0'16,"0"0"0,0 0-16,0 0 15</inkml:trace>
  <inkml:trace contextRef="#ctx0" brushRef="#br0" timeOffset="80320.85">9723 10912 0,'0'0'0,"0"0"16,0 0-16,0 0 16,0 0-1,0 0-15,0 0 16,0 0-1,18 14-15,9-2 16,9 5-16,4-3 16,2 3-1,3-5 1,7-4-16,4-3 31,5 2-31,2-3 16,4 1-16,5-8 0,2-3 15,20-4 1,7 0-16,4-11 16,-7 1-1,-7 1-15,-5-4 16,-7-1 0,0-3-1,-5-2-15,-5-5 16,-2 1-16,-4-8 15,-6 1-15,-16 0 16,-5 3 0,-3-1-1,-6-5-15,-27 43 16,18-53-16,-10-1 16,-6-1-1,-10 0-15,-10 4 16,-11-5-1,-6 5-15,-10 3 16,-2 4 0,-8 7-16,-7 4 15,-7-1 1,-20 0-16,-3 7 16,0 3-1,3 0-15,-2-2 16,-1 13-16,-4 4 15,-7 11 1,2 8-16,-1 7 16,3 4-1,0 3-15,6 5 16,1 0 0,8 6-16,5-1 15,6 2 1,3 2-16,6 4 15,3 4 1,5 2-16,8-1 16,14-7-1,9 1-15,5-4 16,20-37-16,-11 45 16,7 4-1,6 2 1,8 0-16,6-3 15,-1-1-15,11-3 16,3-2 0,4-6-16,7-4 15,8-5 1,0-3-16,10-4 16,5-2-1,7-3-15,5 3 16,23 2-1,12-10-15,-8-15 16</inkml:trace>
  <inkml:trace contextRef="#ctx0" brushRef="#br0" timeOffset="84319.29">27034 9910 0,'0'0'0,"-23"9"16,-20 5-16,-19 15 16,1 16-1,-18 34-15,-13 38 16,2 25-1,16 18-15,30-13 16,29-16 0,30-23-16,21-22 15,15-19 1,14-13-16,11-16 16,2-13-16,-1-12 15</inkml:trace>
  <inkml:trace contextRef="#ctx0" brushRef="#br0" timeOffset="84663.02">26949 10580 0,'0'0'0,"0"0"15,0 0 1,19 5-16,24-8 16,22 1-1,8-5-15,15 2 16,-6 10-16,-2 2 16,-13 0-1</inkml:trace>
  <inkml:trace contextRef="#ctx0" brushRef="#br0" timeOffset="85428.42">27680 10393 0,'0'0'16,"0"0"-16,0 0 16,0 0-16,16-9 15,11-3 1,12 1-16,4 7 15,-3 0 1,-2 8 0,-6 6-16,-10 5 15,-5 6-15,-8 8 16,-9 3 0,-11 4-16,-10 3 15,-14 7 1,-7 0-16,-7-1 15,-1-3 1,4-6-16,46-36 16,0 0-1,0 0 1,-38 32-16,9-11 16,16-6-16,11-9 15,12-3 1,8-3-16,9-3 15,8-1-15,5-1 16,16-2 0,-2 5-16,0 2 15,-54 0 1,49 7-16,-49-7 16,0 0-1,51 0-15,-1-10 16,-4-4-1,-3 2-15,-43 12 16,0 0 0,0 0-16,35-9 15,-35 9 1,26-2-16,-9 4 16,-7 16-1,-8 14-15,-14 11 16,-17 18-16</inkml:trace>
  <inkml:trace contextRef="#ctx0" brushRef="#br0" timeOffset="89283.43">29218 10254 0,'0'0'16,"0"0"-1,12 14-15,11 6 16,7 4-16,-2 1 15,8 5 1,0 3-16,1 14 16,-37-47-1,30 58-15,-13 9 16,-19 11 0,-23 26-16,-24 17 15,-20-1-15</inkml:trace>
  <inkml:trace contextRef="#ctx0" brushRef="#br0" timeOffset="90580.85">26153 9908 0,'0'0'0,"-22"23"16,-12 11-1,-24 29 1,-16 36-16,-18 39 0,-4 32 16,11 5 15,14-4-31,15-21 15,18-31-15,38-119 0,-27 97 16</inkml:trace>
  <inkml:trace contextRef="#ctx0" brushRef="#br0" timeOffset="90893.33">26100 10207 0,'0'27'0,"0"22"15,0 37 1,-5 38-16,3 9 15,4-5 1,7-17-16,-1-2 16,-8-109-1,0 0-15,13 102 16</inkml:trace>
  <inkml:trace contextRef="#ctx0" brushRef="#br0" timeOffset="91096.35">25779 10679 0,'0'0'15,"0"0"-15,0 0 16,33 0-1,32 0-15,34-5 16,15 0 0</inkml:trace>
  <inkml:trace contextRef="#ctx0" brushRef="#br0" timeOffset="114765.05">28413 10568 0,'-2'0'0,"0"4"31,-4 0-31,4-2 16,0 2-16,28-13 16,31-4-1,27-4-15,6 3 16,-10 7-16,-11 3 16</inkml:trace>
  <inkml:trace contextRef="#ctx0" brushRef="#br0" timeOffset="115030.54">29018 10285 0,'0'23'15,"0"30"1,-6 53-16,-4 63 16,-1 86-16,7 39 15</inkml:trace>
  <inkml:trace contextRef="#ctx0" brushRef="#br0" timeOffset="120300.96">6509 14958 0,'0'0'0,"0"0"16,0 0-1,0 0-15,0 0 16,0 0 0,0 0-16,21-1 15,18-6-15,21-5 16,5 8 0,-3-3-16,-5-7 15,-8-9-15</inkml:trace>
  <inkml:trace contextRef="#ctx0" brushRef="#br0" timeOffset="120566.47">7221 14562 0,'0'0'0,"0"0"16,0 0-16,0 0 15,-3 24 1,-11 30-16,-7 24 16,-11 29-1,-4 35-15,8 28 16,11 6-1,17-176-15,2 157 16</inkml:trace>
  <inkml:trace contextRef="#ctx0" brushRef="#br0" timeOffset="120894.59">7564 14825 0,'0'0'0,"0"0"16,0 0-16,0 0 15,21 0 1,18-8 0,24 0-1,-5 1-15,-6 0 0,-9-1 16,-15-6-16</inkml:trace>
  <inkml:trace contextRef="#ctx0" brushRef="#br0" timeOffset="121113.33">7493 14967 0,'0'0'0,"0"0"16,0 0-1,0 0-15,23 0 16,23 0-16,31 0 15,16 5 1,-5-6 0,-13-9-16</inkml:trace>
  <inkml:trace contextRef="#ctx0" brushRef="#br0" timeOffset="121675.65">8315 14958 0,'0'0'0,"0"0"16,0 0-1,0 0-15,23 0 16,21 0 0,29 0-16,6 0 15,19 7 1,6 2-16,0 1 16,8-7-1,7 7-15,12-2 16,13 2-1,6-9-15,-1-1 16,6 3 0,-4 3-16,2 1 15,-10 2 1,-10 1-16,-17 2 16,-10-3-16,-24-4 15,-19-10 1</inkml:trace>
  <inkml:trace contextRef="#ctx0" brushRef="#br0" timeOffset="122244.51">8771 14307 0,'0'0'0,"0"0"16,0 0-1,21-9 1,7-6-16,15-1 16,-1 14-1,-1 12-15,-10 16 16,-15 9-1,-19 1-15,-14 4 16,-20 14-16,-7-6 16,-6-3-1,3-5 1,2-6-16,45-34 16,-31 33-16,18-10 15,26-12 1,20-11-16,20-2 15,20-7 1,20-9-16,-12-13 16,-8-17-1,-25-1-15</inkml:trace>
  <inkml:trace contextRef="#ctx0" brushRef="#br0" timeOffset="122947.37">9381 14273 0,'0'0'16,"0"0"-16,0 0 15,-13 18 1,-12 18-16,-12 20 16,-2 7-1,0-1-15,39-62 16,-48 71-1,48-71-15,-36 58 16,36-58 0,-13 22-16,18-28 15,14-14 1,8-12-16,9-19 16,0 1-1,-1 8-15,-1 11 16,-7 7-16,-9 9 15,-3 9 1,0 7-16,-7 12 16,-4 10-1,-6 6-15,-6 2 16,8-31 0,0 0-1,0 0-15,-11 33 16,5-2-16,4-12 15,10-13 1,15-16-16,9-16 16,18-9-1,-2-4-15,-48 39 16,51-38 0,-51 38-16,0 0 15,0 0 1,43-29-16,-9 12 15,-21 15 1,-11 12-16,-10 11 16,-9 8-16,0 7 15,-4 8 1,9 6-16,9-1 16,16-3-1,16-5-15,18-7 16,13-8-1,1-13-15,-3-13 16</inkml:trace>
  <inkml:trace contextRef="#ctx0" brushRef="#br0" timeOffset="123509.73">9192 15298 0,'-5'28'0,"-13"12"15,-11 12 1,-3 0-16,3 1 15,2-2 1,8-5-16,5-7 16,14-39-1,0 22-15,11-17 16,7-16 0,9-18-16,9-21 15,3-3 1,3-3-16,2 5 15,-1 4 1,-6 7-16,-1 7 16,-9 5-1,-6 13-15,-7 8 16,-1 12-16,-5 8 16,-5 10-1,-8 7-15,1 6 16,-6 4-1,10-40-15,-9 52 16,7-1 0,8-1-16,9-8 15,8-9 1,10-12-16,4-20 16</inkml:trace>
  <inkml:trace contextRef="#ctx0" brushRef="#br0" timeOffset="124293.71">9943 14495 0,'0'0'0,"0"0"16,-3 0-1,-4 0-15,2 0 16,5 0-16,-6 0 15,0 0 1,2 0-16,6 0 16,2 0-1,-2 0-15,23 5 16,19-5 0,21 8-16,-9-4 15,-7 0-15,-8-4 16</inkml:trace>
  <inkml:trace contextRef="#ctx0" brushRef="#br0" timeOffset="125355.34">10496 14343 0,'0'0'0,"0"0"16,0 0 0,0 0-16,23-3 15,17-4 1,16-3-16,-10 10 16,-8 7-16,-11 15 15,-14 2 1,-16 5-16,-9 0 15,-10 7 1,-17 6-16,-7 4 16,-6-7-1,1-3-15,51-36 16,0 0 0,0 0-16,-42 29 15,13-12 1,25-7-16,19-6 15,21-4 1,13 0-16,16-7 16,-1 0-16,-4-1 15</inkml:trace>
  <inkml:trace contextRef="#ctx0" brushRef="#br0" timeOffset="126260.48">13031 14650 0,'0'0'0,"0"0"16,0 0-16,0 0 0,20 21 16,11 15-1,10 19-15,-13 9 32</inkml:trace>
  <inkml:trace contextRef="#ctx0" brushRef="#br0" timeOffset="126479.17">12819 15129 0,'0'0'0,"0"0"15,-3 19-15,-3 28 16,-5 27 0,4 18-16</inkml:trace>
  <inkml:trace contextRef="#ctx0" brushRef="#br0" timeOffset="126682.33">13350 15304 0,'0'0'0,"0"0"16,18 21-16,14 8 15,17 15 1,1-1-16</inkml:trace>
  <inkml:trace contextRef="#ctx0" brushRef="#br0" timeOffset="127626.4">14368 14700 0,'0'0'0,"0"0"15,0 0-15,-16-2 16,-7-10-1,-3-3-15,22-1 16,14-3 0,10-2-1,17-2-15,12 3 16,7 7-16,-6 12 16,-2 7-1,-12 7-15,-14 14 16,-13 6-1,-14 16-15,-17 19 16,-12 3-16,-20 22 16,-15 8-1,0-15-15,69-86 16,-60 53 0,60-53-16,0 0 15,-38 30 1,27-17-16,15-3 15,9-6 1,10-4-16,11 0 16,8 0-1,14 0-15,5 0 16,1-2-16</inkml:trace>
  <inkml:trace contextRef="#ctx0" brushRef="#br0" timeOffset="128377.67">15123 14558 0,'0'0'0,"-4"28"16,-5 26 0,-10 32-16,-8 29 15,-6 23 1,-3 12-16,5-35 16,31-115-1,0 0-15,0 0 16,-20 64-16,14-52 15,8-37 1,9-20-16,4-13 16,6-4-1,1 0 1,0 9-16,1 9 16,-2 7-16,-5 12 15,-1 12 1,-5 11-16,3 12 15,-3 9 1,-3 15-16,-1 8 16,-6-42-1,2 51-15,-2-51 16,0 0-16,0 0 16,0 43-1,0-25-15,4-28 16,6-19-1,5-11-15,8-13 16,3 3 0,1 8-16,3 6 15,-30 36 1,31-22 0,0 13-16,-9 18 15,-2 13-15,-3 17 16,-7 21-1,-1 9-15,0 5 16,5 12-16,5-7 16,11-24-1,-1-35-15,-7-24 16</inkml:trace>
  <inkml:trace contextRef="#ctx0" brushRef="#br0" timeOffset="128596.42">15771 14923 0,'0'0'16,"0"0"-16,0 0 15,20 0-15,23 0 16,22 0-1,6 0 1,4-5-16,-75 5 16,95-5-16</inkml:trace>
  <inkml:trace contextRef="#ctx0" brushRef="#br0" timeOffset="129033.77">16446 14615 0,'0'0'0,"0"0"16,0 0 0,23 0-16,17-4 15,16 0 1,-10 5-16,-6 7 15,-17 23 1,-17 13-16,-15 4 16,-9 10-1,-19 10-15,-18 17 16,-15 6 0,3-17-16,67-74 15,-61 60 1,61-60-16,0 0 15,-39 36 1,20-18-16,19-11 16,9-6-16,11-1 15,11-7 1,9 1-16,17-3 16,3-5-1,-2-3-15</inkml:trace>
  <inkml:trace contextRef="#ctx0" brushRef="#br0" timeOffset="129299.37">17005 14791 0,'0'0'0,"0"0"15,0 0 1,20-3-16,18-2 16,21-7-1,0 7-15,6 5 16,-5 5 0,-60-5-16,48 7 15,-19 6 1</inkml:trace>
  <inkml:trace contextRef="#ctx0" brushRef="#br0" timeOffset="129502.47">17106 14976 0,'0'0'0,"0"0"15,0 0-15,0 0 16,0 0-1,0 0-15,20-2 16,19-5 0,29 2-16,3 1 15,2-4 1,5-4-16</inkml:trace>
  <inkml:trace contextRef="#ctx0" brushRef="#br0" timeOffset="129752.35">17706 14843 0,'0'0'0,"0"0"16,0 0-16,0 0 15,28 0 1,23 0-16,25 3 16,17 2-1,-5-5-15,-14-19 16</inkml:trace>
  <inkml:trace contextRef="#ctx0" brushRef="#br0" timeOffset="130330.34">18524 14591 0,'0'0'0,"0"0"15,-8 16-15,-8 10 16,-6 12-1,1 7-15,3 14 16,3 15 0,-1 32-16,16-106 15,-10 111 1,10-111-16,0 0 16,0 0-16,-8 82 15,6-43 1,4-42-16,0-22 15,4-8 1,2-10 0,6-24-16,5-2 15,1 0-15,5 8 16,-2 10 0,-4 13-16,2 10 15,-2 10 1,-5 12-16,5 9 15,-6 16 1,-3 8-16,1 10 16,-5 16-1,0 4-15,-6-57 16,4 62 0,4 1-16,-8-63 15,9 57 1,-9-57-16,11 50 15,4-13-15,-15-37 16,25 17 0</inkml:trace>
  <inkml:trace contextRef="#ctx0" brushRef="#br0" timeOffset="130627.14">20335 14500 0,'0'0'0,"0"0"15,0 0 1,21 6-16,18 10 16,7 7-1,-11 7-15,-19 2 16</inkml:trace>
  <inkml:trace contextRef="#ctx0" brushRef="#br0" timeOffset="130830.28">20078 14812 0,'0'0'0,"0"0"16,-9 14-1,-6 13-15,0 14 16,11 6-1,6 6-15</inkml:trace>
  <inkml:trace contextRef="#ctx0" brushRef="#br0" timeOffset="131017.01">20654 14754 0,'0'0'16,"0"0"-16,0 19 15,8 20-15,4 24 16,13-2 0</inkml:trace>
  <inkml:trace contextRef="#ctx0" brushRef="#br0" timeOffset="131608.9">21403 14483 0,'0'0'0,"0"0"16,0 0-1,0 0-15,21 7 16,15 6 0,10 10-1,-4 5-15,-3 7 16,-13 4-16,-12 9 16,-18 8-1,-16 0-15,-17 2 16,-9 0-1,-6-5-15,-9-1 16,3-10 0,58-42-16,0 0 15,0 0 1,-33 17-16,22-17 16,13-7-1,14 0-15,8-4 16,11 0-16,7 4 15,10 4 1,5 1 0,-57 2-16,62-1 15</inkml:trace>
  <inkml:trace contextRef="#ctx0" brushRef="#br0" timeOffset="132343.1">21980 14506 0,'0'0'16,"0"0"-16,0 23 15,-4 23 1,-3 32-16,1 28 15,-4 4-15,1-7 16,1-14 0,8-89-16,0 0 15,0 0 1,-10 60-16,6-37 16,4-33-1,4-23-15,8-18 16,3-25-1,8-18-15,4 2 16,-2 30 0,-9 29-16,3 13 15,-6 11 1,0 9-16,-1 12 16,-2 12-1,-2 12-15,-4 6 16,-1 5-1,-3-47-15,0 0 16,0 0 0,0 40-16,-3-9 15,3-20-15,5-18 16,1-18 0,6-17-16,8-13 15,-1 2 1,4 7-16,-1 11 15,0 7 1,-1 16-16,-4 7 16,2 14-1,-7 16 1,1 13-16,-5 19 16,-2 6-16,4-3 15,3-6 1,10-9-16,3-13 15,4-17 1,-10-21-16</inkml:trace>
  <inkml:trace contextRef="#ctx0" brushRef="#br0" timeOffset="132577.46">22619 14718 0,'0'0'0,"0"0"16,0 0-16,21 0 15,18 0 1,22 0-16,2 0 16,3 0-1,0 4-15,-66-4 16,63 4-16</inkml:trace>
  <inkml:trace contextRef="#ctx0" brushRef="#br0" timeOffset="132764.91">22885 14532 0,'0'0'0,"0"0"16,-2 20-16,-9 19 16,-5 29-1,2 12-15,2 26 16,4 11 0,2-5-16</inkml:trace>
  <inkml:trace contextRef="#ctx0" brushRef="#br0" timeOffset="133264.82">23316 14503 0,'0'0'0,"0"0"16,0 0-1,0 26-15,-4 20 16,0 34 0,2 19-1,0-4-15,0-12 16,2-83-16,0 0 16,0 0-1,-6 67-15,6-67 16,-7 38-1,-3-37-15,10-38 16,8-32 0,11-18-16,7-7 15,3 14-15,-7 29 16,-3 22 0,-4 17-16,-4 10 15,1 11 1,-1 13-16,-5 17 15,1 21 1,0 6-16,-1-1 16,4-3-1,5-1-15,5-14 16,-20-47 0,29 29-16</inkml:trace>
  <inkml:trace contextRef="#ctx0" brushRef="#br0" timeOffset="133483.45">23859 14637 0,'0'0'0,"0"0"15,21 0-15,17 0 16,23 0-1,3 0-15,-1 0 16,-4 0 0,-59 0-16,41 0 15,-25 0 1</inkml:trace>
  <inkml:trace contextRef="#ctx0" brushRef="#br0" timeOffset="133665.23">23878 14800 0,'0'0'0,"0"0"31,0 0-31,19 0 16,25-6-1,23-4-15,6 1 16,7-1-1</inkml:trace>
  <inkml:trace contextRef="#ctx0" brushRef="#br0" timeOffset="134149.54">24675 14442 0,'0'0'16,"0"0"-16,0 0 16,21-12-1,12-6-15,19-9 16,3 7-16,-1 11 15,-5 14 1,-11 8-16,-11 9 16,-23 12-1,-12 7-15,-23 27 16,-30 23 0,-24 21-16,-14-3 15,17-26 1,82-83-16,0 0 15,-47 56 1,30-27-16,21-14 16,15-8-1,10-5-15,19-4 16,21-7 0,16-4-16,34-9 15,32-10-15</inkml:trace>
  <inkml:trace contextRef="#ctx0" brushRef="#br0" timeOffset="141490.29">15689 12656 0,'0'0'0,"0"0"15,0 0-15,0 0 16,0 20 0,4 20-16,2 23 15,15-5 1,8-16-16,9-17 15,18-19 1,15-18-16,14-14 16,30-14-1,16-3-15,-6 17 16,-29 28 0,-20 25-16,-11 15 15,-3 5 1,12-6-16,13-20 15,19-18 1,23-22-16,14-12 16,12-4-16,-19 17 15,-21 21 1,-18 17-16,-12 7 16,-2-8-1,6-14-15,16-18 16,23-19-1,16-12-15,14 5 16,-16 29 0,-26 32-16,-20 7 15</inkml:trace>
  <inkml:trace contextRef="#ctx0" brushRef="#br0" timeOffset="143755.81">25205 15105 0,'10'-22'0,"3"-13"0,-1-12 15,3 4 1</inkml:trace>
  <inkml:trace contextRef="#ctx0" brushRef="#br0" timeOffset="145767.76">11847 16686 0,'0'0'0,"0"0"16,0 0 0,0 0-1,0 0-15,0 0 16,0 0-16,24 6 16,28 4-1,27 3 1,23-2-16,0-6 15,5-10-15,1-9 16,0-6 0,-8 6-16,-10 6 15,-10 8-15</inkml:trace>
  <inkml:trace contextRef="#ctx0" brushRef="#br0" timeOffset="146024.96">12358 16257 0,'0'0'16,"0"0"0,-2 26-16,-9 32 15,-1 34 1,-2 29-16,-3 15 16,-5 18-1</inkml:trace>
  <inkml:trace contextRef="#ctx0" brushRef="#br0" timeOffset="146712.26">12137 16980 0,'0'0'0,"-14"22"16,-1 14 0,-9 24-16,5 10 15,6 1-15,13-71 16,-4 69 0,4-69-16,0 57 15,6-23 1,1-20-16,0-19 15,7-8 1,0-12-16,5-8 16,3-9-1,-2 0-15,2 4 16,1 6-16,0 10 16,-4 6-1,1 11-15,3 2 16,-6 14-1,-2 13-15,-5 10 32,-6 8-32,-4-42 0,5 49 15,-5-49 1,0 40-16,3-22 16,-1-23-1,5-14-15,3-8 16,4-3-1,2 0-15,1 5 16,-17 25 0,20-24-16,3 6 15,-1 9 1,-4 12-16,-2 12 16,-5 5-16,-11-20 15,12 26 1,-12-26-1,12 26-15,5-11 16,-3-11-16,1-13 16,-4-11-1</inkml:trace>
  <inkml:trace contextRef="#ctx0" brushRef="#br0" timeOffset="146915.37">12780 16958 0,'10'-2'15,"-1"0"1,6-3-16,1 2 15,1 3-15,6 5 16,4 5 0,7-4-16,5-3 15,8 2 1,8 0-16,0 2 16,-2-4-1,-53-3-15,0 0 16,55 1-1</inkml:trace>
  <inkml:trace contextRef="#ctx0" brushRef="#br0" timeOffset="147134.04">13176 16765 0,'0'0'16,"0"0"-16,-8 19 16,-7 17-16,-2 27 15,6 19-15,2 25 16,4 11 0,-3-13-16</inkml:trace>
  <inkml:trace contextRef="#ctx0" brushRef="#br0" timeOffset="147493.37">13568 16806 0,'0'0'0,"0"0"16,0 0-1,25 0-15,19-7 16,28-1 0,3-2-16,17-1 15,-2 3 1,3-2-16,1 6 15,-5 0-15,-6-4 16,-9 3 0,-74 5-16,51 0 15,-30 5 1</inkml:trace>
  <inkml:trace contextRef="#ctx0" brushRef="#br0" timeOffset="147977.6">13750 16991 0,'-15'23'0,"-7"11"16,-7 16-16,9 11 15,4 7 1,3 9-16,1 8 15,6-3 1,6-82-16,0 0 16,0 0-1,0 53-15,4-35 16,3-29 0,0-18-16,1-8 15,9-15 1,0 5-16,1 5 15,0 6 1,4 6-16,-4 13 16,2 5-16,2 9 15,2 3 1,4 11-16,-28-11 16,25 21-1,-6 5-15,-3 11 16,-2 11-1,-14-48-15,9 49 16,-7-10 0,-6-20-16,-11-26 15</inkml:trace>
  <inkml:trace contextRef="#ctx0" brushRef="#br0" timeOffset="148383.84">13923 16139 0,'0'0'0,"0"0"0,0 0 16,0-13 0,-2-14-16,6-9 15,9 11 1,10 12-16,-1 12 15,-2 2 1,0 11-16,-8 4 16,-5 9-1,-12 9-15,-7 4 16,-8 11 0,-2-8-16,-3-6 15,3-10 1,9-9-16,3-3 15,8-2 1,6-3-16,11 0 16,7-3-1,11-2-15,5 5 16,14-3-16,0 5 16,-3 4-1</inkml:trace>
  <inkml:trace contextRef="#ctx0" brushRef="#br0" timeOffset="148815.79">12039 16344 0,'-27'0'0,"-18"7"16,-18 14-16,3 20 15,-14 35-15,-8 38 16,0 27-16,19 14 16,29-6-1,29-16-15,26-24 16,21-13 0,25-4-16,22-2 15,25-2 1,16-3-16,-1-14 15</inkml:trace>
  <inkml:trace contextRef="#ctx0" brushRef="#br0" timeOffset="149128.22">14526 16449 0,'0'0'16,"22"8"-16,17 5 16,8 11-1,-5 12-15,-6 20 16,-6 16-1,-7 44-15,-13 41 16,-23 23 0,-13-1-16,-9-20 15,-4-35 1</inkml:trace>
  <inkml:trace contextRef="#ctx0" brushRef="#br0" timeOffset="149331.29">14997 16828 0,'0'0'0,"0"0"16,0 0-16,0 0 15,0 0 1</inkml:trace>
  <inkml:trace contextRef="#ctx0" brushRef="#br0" timeOffset="149835.26">15221 16824 0,'0'0'16,"0"0"-16,0 0 15,25-2-15,24-5 16,26-4 0,19 9-16,3 4 15,-1 5 1,-2 0-16,0-10 15,-94 3 1,108-11-16</inkml:trace>
  <inkml:trace contextRef="#ctx0" brushRef="#br0" timeOffset="150069.49">15789 15974 0,'0'0'0,"-13"21"16,-7 15-1,-12 32-15,3 39 16,4 43-16,14 31 15</inkml:trace>
  <inkml:trace contextRef="#ctx0" brushRef="#br0" timeOffset="150553.81">15496 16991 0,'0'0'16,"0"0"-1,0 0-15,5-13 16,2-14 0,13-9-16,6 4 15,5 13 1,1 9-16,-5 3 15,-3 7 1,-5 7-16,-11 10 16,-10 10-16,-9 11 15,-16 11 1,-6 2 0,-10 3-16,-4-3 15,4-6-15,43-45 16,-39 30-1,3-9-15,36-21 16,-25 11 0,17-4-16,10-4 15,10-8 1,11-4-16,13-6 16,15 1-1,14-3-15,7 5 16,6 0-16</inkml:trace>
  <inkml:trace contextRef="#ctx0" brushRef="#br0" timeOffset="150819.32">16600 16367 0,'0'0'15,"-23"20"-15,-10 13 16,-20 34 0,-12 51-16,-2 54 15,20 38-15,36-16 16,27-28-1</inkml:trace>
  <inkml:trace contextRef="#ctx0" brushRef="#br0" timeOffset="151381.72">16748 16612 0,'0'0'15,"0"0"-15,0 0 16,0 0-1,17-14-15,11-3 16,7-5 0,4 8-16,-2 3 15,-3 11 1,-13 18-16,-11 16 16,-10 9-1,-12 18-15,-14 4 16,-7-2-1,-6-5-15,-2-12 32,-4-7-32,2-10 0,43-29 15,-42 19-15,42-19 16,0 0 0,-33 11-16,18-7 15,17-1 1,15-6-16,12-2 15,11-3-15,18-1 16,4 2 0,3 6-16,-5 8 15</inkml:trace>
  <inkml:trace contextRef="#ctx0" brushRef="#br0" timeOffset="152115.88">17340 16482 0,'0'0'16,"0"0"-16,-2 26 15,-5 20 1,-3 34-16,-7 30 15,3 0 1,-7-2-16,7-8 16,14-100-1,0 0-15,-9 72 16,7-47 0,6-35-16,3-19 15,7-17 1,4-27-16,10-23 15,11-3 1,-5 24-16,-6 30 16,-3 17-1,-7 15-15,0 12 16,-3 12 0,1 15-16,-4 9 15,-12-35 1,13 57-1,-13-57-15,0 0 16,0 0-16,8 49 16,-3-11-1,1-27-15,4-18 16,1-17-16,-11 24 16,17-34-1,-17 34-15,29-38 16,5 6-1,2 15-15,-3 8 16,-6 11 0,-2 12-16,-3 10 15,-6 14 1,-3 14-16,-6 7 16,0 0-1,-7-59-15,6 61 16,-6-61-1,7 46-15,2-20 16,-2-27-16</inkml:trace>
  <inkml:trace contextRef="#ctx0" brushRef="#br0" timeOffset="152303.4">18091 16702 0,'0'0'16,"0"0"-16,0 0 15,21 0 1,18 0-16,20 0 16,3-5-1,3-5-15,2 1 16,3-1 0,-70 10-16,75-7 15</inkml:trace>
  <inkml:trace contextRef="#ctx0" brushRef="#br0" timeOffset="152506.54">18382 16465 0,'0'0'0,"0"0"15,-14 20-15,-6 18 16,-7 29 0,8 21-16,2 42 15,0 29 1,-8 4-16</inkml:trace>
  <inkml:trace contextRef="#ctx0" brushRef="#br0" timeOffset="153006.29">18849 16597 0,'0'0'0,"-4"22"16,-11 20-16,-2 30 15,-4 8 1,-3 34-16,5 12 16,3-18-1,16-108-15,0 0 16,-7 65 0,7-43-16,4-33 15,5-23 1,1-15-16,7-24 15,12-30 1,6-4-16,5 17 16,-7 24-1,-2 24-15,-4 24 16,-5 11 0,-2 12-16,0 7 15,-2 15 1,-2 12-16,-3 18 15,-3 4-15,-4-3 16,0-3 0,4-13-16,3-19 15,-2-20 1</inkml:trace>
  <inkml:trace contextRef="#ctx0" brushRef="#br0" timeOffset="153240.62">19553 16197 0,'0'0'16,"0"0"-16,13 16 16,5 11-16,9 13 15,0 16 1,-5 19-16,-2 46 15,-8 41 1,-15 30-16,-12 1 16,-16 1-1</inkml:trace>
  <inkml:trace contextRef="#ctx0" brushRef="#br0" timeOffset="153537.48">20248 16563 0,'0'0'0,"0"0"15,24 0-15,19-4 16,22-1 0,-8 7-16,-57-2 15,52 10 1,-12 10 0,-21 9-16</inkml:trace>
  <inkml:trace contextRef="#ctx0" brushRef="#br0" timeOffset="153740.5">20255 16788 0,'0'0'15,"0"0"-15,0 0 16,25 7-16,26 2 15,26 5 1,24-4-16,-5-1 16,-2 3-1</inkml:trace>
  <inkml:trace contextRef="#ctx0" brushRef="#br0" timeOffset="170283.77">2612 10862 0,'0'0'0,"0"0"15</inkml:trace>
  <inkml:trace contextRef="#ctx0" brushRef="#br0" timeOffset="170439.99">2612 10862 0,'0'0'0</inkml:trace>
  <inkml:trace contextRef="#ctx0" brushRef="#br0" timeOffset="170901.79">2647 7613 0,'0'0'0,"0"0"16,0 0-1</inkml:trace>
  <inkml:trace contextRef="#ctx0" brushRef="#br0" timeOffset="171048.71">2861 7639 0,'0'0'0,"0"0"15,0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23:52:00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26240 7399 0,'0'0'16,"0"0"-16,0 0 15,-3 24-15,-9 18 16,-11 14 0,0-3-16,0 8 15,2 7 1,4-2 0,17-66-16,-8 74 15,8-74-15,0 0 16,2 77-1,17-14-15,0-43 16,2-26 0,-1-14-16,2-14 15,14-10 1,1-7-16,4 0 16,0-6-1,-1-2-15,-3 3 16,-37 56-16,0 0 15,38-43 1,-38 43-16,31-29 16,-6 12-1,-15 20-15,-14 16 16,-2 16 0,-8 12-16,-9 22 15,0 1 1,-7 23-16,9 20 15,5-3 1,10-6-16,-5-12 16,-1-14-1,1-8-15,-2-17 16,-3-7 0,-9-3-16,-3-3 15,-9-4 1,-3-7-16,-5-11 15,2-7-15,-1-9 16,44-2 0,-36-11-16,16-17 15,18-9 1,18-23-16,15-11 16</inkml:trace>
  <inkml:trace contextRef="#ctx0" brushRef="#br0" timeOffset="249.93">26604 7875 0,'0'0'16,"0"0"-16,0 0 16,0 0-1,0 0-15,14 0 16,13 0-16,19-2 15,4 2 1,6 2-16,-56-2 16,52 0-1,-52 0-15,43 0 16,-22 0 0</inkml:trace>
  <inkml:trace contextRef="#ctx0" brushRef="#br0" timeOffset="406.14">26730 8064 0,'-3'0'15,"-4"0"1,1 0-16,-1 0 16,7 0-1,9 4-15,14-1 16,14 0 0,20 1-16,14-4 15,5 3-15</inkml:trace>
  <inkml:trace contextRef="#ctx0" brushRef="#br0" timeOffset="1093.48">27728 7270 0,'0'0'16,"-19"34"-16,-15 22 16,-20 28-1,-20 42-15,-7 30 16,14-4-1,19-20-15,16-34 16,20-23 0,4-16-16,8-19 15,10-11 1,2-11-16,9-18 16,13-11-16,10-14 15,14-8 1,-58 33-1,0 0-15,59-34 16,-59 34-16,0 0 16,49-25-1,-49 25-15,37-11 16,-37 11 0,0 0-16,29 2 15,-6 3 1,1-5-16,5-9 15,2-5-15,0-7 16,-31 21 0,35-34-16,-11-4 15,-24 38 1,9-45-16,-15 7 16,-15 5-1,21 33 1,-31-20-16,2 11 15,-4 13-15,4 16 16,6 3 0,15 7-16,10-4 15</inkml:trace>
  <inkml:trace contextRef="#ctx0" brushRef="#br0" timeOffset="1718.33">28300 8027 0,'-2'-4'0,"0"-1"15,-5-13-15,1-5 16,0-18 0,-4 4-16,1 3 15,3 19 1,-6 9-16,-3 6 15,-12 14 1,-9 15-16,-11 20 16,3 5-1,44-54 1,-36 53-16,36-53 16,-20 47-16,16-15 15,12-19 1,8-17-16,10-10 15,5-7 1,6-3-16,2-5 16,-2 1-16,-11 10 15,-9 4 1,-9 9-16,-4 13 16,-10 16-1,-5 13-15,-9 22 16,-5 12-1,-7 35-15,-5 18 16,-2 5 0,1-6-16,5-17 15,2-15 1,-5-20-16,-1-13 16,0-18-1,-3-7-15,-5-8 16,1-7-1,44-18-15,-50 1 16,12-14-16,10-15 16,16-17-1,14-20-15</inkml:trace>
  <inkml:trace contextRef="#ctx0" brushRef="#br0" timeOffset="1952.65">28090 8558 0,'0'0'16,"0"0"-1,0-4-15,19-5 16,18-7 0,22-3-16,3-2 15,11 8-15,2 0 16,19 1-1,-8 1-15,-86 11 16,80-7 0</inkml:trace>
  <inkml:trace contextRef="#ctx0" brushRef="#br0" timeOffset="2155.75">28591 8103 0,'0'0'16,"0"0"-16,0 0 15,-13 21-15,-9 16 16,-14 30 0,-4 23-16,2 3 15</inkml:trace>
  <inkml:trace contextRef="#ctx0" brushRef="#br0" timeOffset="2515.02">28233 8621 0,'0'0'16,"0"0"-16,25 0 15,17-9 1,19-2-16,-9 0 16,-13 4-1,-11 12-15,-17 8 16,-22 11 0,-14 3-16,-7 7 15,-8-1-15,1 1 16,5-7-1,5-3 1,6-9-16,15-1 16,6-4-16,12-2 15,13-3 1,15-8-16,18-2 16,11-3-1</inkml:trace>
  <inkml:trace contextRef="#ctx0" brushRef="#br0" timeOffset="2780.65">29593 8076 0,'0'-2'0,"0"-4"15,0 2 1,0 1-16,-17 23 16,-16 18-1,-25 22-15,-16 25 16,-6 11 0,11-14-16,14-25 15</inkml:trace>
  <inkml:trace contextRef="#ctx0" brushRef="#br0" timeOffset="3061.77">29146 8112 0,'0'0'0,"0"0"15,0 0-15,13 13 16,14 10 0,11 8-16,8 5 15,8 2 1,0 7-16,-54-45 16,42 53-1,-10 16-15,-17 25 16,-24 7-1,-29-6-15,-18-20 16</inkml:trace>
  <inkml:trace contextRef="#ctx0" brushRef="#br0" timeOffset="7193.09">26426 10161 0,'0'0'15,"0"0"-15,0 0 16,21 0 0,25-5-16,23-4 0,4-3 15,12-5 1,-85 17-16,96-15 15</inkml:trace>
  <inkml:trace contextRef="#ctx0" brushRef="#br0" timeOffset="7396.14">26454 10432 0,'0'0'16,"0"0"-16,20-2 15,23-10-15,26-11 16,7 5 0,36 2-1,20 12-15</inkml:trace>
  <inkml:trace contextRef="#ctx0" brushRef="#br0" timeOffset="10002.26">27233 10185 0,'0'0'0,"0"0"15,0 0 1,0 0-16,0 0 16,0 0-1,26-2-15,22-5 16,25-4 0,2 2-16,-9 7 15</inkml:trace>
  <inkml:trace contextRef="#ctx0" brushRef="#br0" timeOffset="10845.32">28084 9520 0,'0'0'16,"0"0"-16,0 0 15,-16 21 1,-10 21-1,-20 31-15,-9 43 16,-10 41-16,2 21 16,19-20-1,19-25-15,23-49 16,2-84 0,15 49-16,8-27 15,4-17 1,-3-12-16,7-13 15,1-6 1,-32 26-16,0 0 16,0 0-1,33-20-15,-8 13 16,-14 15-16,-11-8 16,12 19-1,-12-19-15,11 22 16,9-9-1,3-10-15,3-10 16,-1-5 0,-6-7-16,-19 19 15,14-27 1,-10-7-16,-8-2 16,-10 7-1,-10 11-15,-11 10 16,-7 8-1,-8 7-15,5 5 16,9 6 0,12 7-16,10-3 15</inkml:trace>
  <inkml:trace contextRef="#ctx0" brushRef="#br0" timeOffset="11485.79">28448 10290 0,'0'0'16,"0"0"-1,0 0-15,-2-9 16,-19-13 0,-3 5-16,-12 9 15,2 16 1,-3 11-16,-7 13 15,1 5 1,12 5-16,31-42 16,-20 43-16,20-43 15,-3 38 1,16-11-16,8-17 16,3-11-1,8-10-15,2-11 16,6-10-1,-5-6-15,-4 3 16,-8 6 0,-8 8-16,-6 5 15,1 8 1,-8 6-16,-4 10 16,-8 15-1,-1 13-15,-2 11 16,-5 24-16,0 5 15,-2 31 1,1 18-16,5-7 16,2-11-1,-1-31-15,-5-14 16,-2-17 0,-3-7-16,-8-2 15,-7-11 1,-5-11-16,-5-11 15,2-11 1,4-16-16,11-17 16,16-15-1,11-11-15,17-5 16</inkml:trace>
  <inkml:trace contextRef="#ctx0" brushRef="#br0" timeOffset="11845.16">28574 10531 0,'0'0'0,"0"0"16,0 0-16,0 0 16,13 0-1,16-4-15,15 4 16,1 4-1,-8 9-15,-19 8 16,-20 8 0,-12 8-16,-18 6 15,-8 1 1,-5-6-16,5-8 16,5-11-1,10-2-15,15-8 16,15-9-1,13-7-15,16-2 16,15-5-16,20-8 16,3-5-1</inkml:trace>
  <inkml:trace contextRef="#ctx0" brushRef="#br0" timeOffset="12095.02">29522 10086 0,'0'0'16,"0"0"0,-15 12-16,-9 20 15,-23 21-15,-11 20 16,-21 35-1,-13 18-15,15-2 16,77-124 0,-56 80-16,18-49 15</inkml:trace>
  <inkml:trace contextRef="#ctx0" brushRef="#br0" timeOffset="12345.09">29092 10246 0,'0'0'0,"0"0"15,0 0-15,0 0 16,20 0 0,18 13-1,11 9-15,-2 11 16,-2 6-16,-7 11 15,-9 14 1,-16 9-16,-13 13 16,-27 5-16</inkml:trace>
  <inkml:trace contextRef="#ctx0" brushRef="#br0" timeOffset="13249.45">25531 9648 0,'0'0'15,"-4"27"1,-4 22 0,-9 35-16,-6 23 15,2 6-15,5-6 16,9-15-1,7-20-15,0-72 16,7 43 0,7-21-16,5-17 15,4-17 1,10-17-16,14-27 16,3-13-1,14-20-15,2-11 16,-14 8-16,-52 92 15,36-73 1,-36 73-16,23-43 16,-23 43-1,11-3-15,-7 26 16,-4 17 0,-7 30-16,-3 20 15,-8 52 1,-6 51-16,3 22 15,6-16 1,9-43-16,0-43 16,-3-38-1,-4-16 1,-3-25-16,16-34 16,-20 17-16,-5-7 15,-6-12-15,0-9 16,-3-12-1,-1-19-15,6-12 16,8-10 0,10-7-16,17-7 15,24-22 1,30-11-16,30 0 16</inkml:trace>
  <inkml:trace contextRef="#ctx0" brushRef="#br0" timeOffset="21696.01">25355 11346 0,'0'0'0,"0"0"15,0 24-15,0 16 32,6 14-32,10-13 15,13-20 1,11-21-16,14-17 16,15-15-1,34-17-15,19-1 16,-4 18-1,-16 25-15,-26 32 16,-6 10-16,-7 8 16,8-5-1,9-11 1,14-20-16,11-12 16,18-15-16,12-14 15,12-2 1,-16 14-16,-23 24 15,-12 16 1,-6 4-16,-1-1 16,0-5-1,16-16-15,24-19 16,17-19 0,14 1-16,-4 12 15,-27 19 1,-22 15-16,-16 3 15,-8 9-15,0-4 16,11-12 0,8-17-16,21-13 15,14-12 1,3 6 0,-23 15-16,-32 16 15,-25 10-15,-16 3 16,2 5-1,3-7-15,12-10 16,6-4 0</inkml:trace>
  <inkml:trace contextRef="#ctx0" brushRef="#br0" timeOffset="37465.55">25366 3425 0,'0'0'0,"0"0"16,0 0-1,7 21-15,-1 15 16,3 22 0,-3 7-16,-12 9 15,-11 18-15,-1 0 16,0-6-1,18-86-15,0 0 16,-2 67 0,8-32-16,16-27 15,7-20 1,3-15-16,2-9 16,0-13-1,-1-4-15,-4-5 16,-5-3-1,-2 3-15,-1 3 16,-3 7 0,-6 10-16,0 8 15,-8 13-15,-1 9 16,-8 12 0,-5 14-16,-4 15 15,-4 17 1,-7 21-16,-8 27 15,-1 16 1,3 7-16,8-2 16,6-10-1,-1-16-15,0-16 16,-4-18-16,-3-16 16,1 2-1,-5 1-15,-5 1 16,-6-12-1,-8-9-15,48-26 16,-51-2 0,0-33-16</inkml:trace>
  <inkml:trace contextRef="#ctx0" brushRef="#br0" timeOffset="37699.87">25663 3884 0,'0'0'15,"0"0"-15,0 0 16,0 0 0,25-2-1,22-10-15,24 1 16,3 1-1,13 2-15,-13 6 16,-9 6-16</inkml:trace>
  <inkml:trace contextRef="#ctx0" brushRef="#br0" timeOffset="37902.98">25700 4095 0,'0'0'0,"19"-3"16,24-10-1,26-6-15,12-2 16,35 0-16,20-10 16,-6-10-1</inkml:trace>
  <inkml:trace contextRef="#ctx0" brushRef="#br0" timeOffset="38527.8">26915 3319 0,'0'0'15,"-15"18"-15,-15 9 16,-17 19 0,-8 21-16,-17 30 15,-15 29-15,5 6 16,19-9 0,13-12-16,21-14 15,16-25 1,13-72-16,6 57 15,15-36 1,13-13-16,7-13 16,26-11-1,5-8-15,18-17 16,-3-5 0,-87 46-16,62-46 15,-62 46 1,30-26-16,-35 7 15,-15 19-15,-12 5 16,-3 10 0,-12 8-16,7 2 15,40-25 1,0 0-16,-31 23 16,16-10-1,18-10-15,9-9 16,7-8-1,2-11-15,1-1 16,-5-5 0,2-1-1,-11-1-15,-8 33 16,0 0-16,5-31 16,-5 31-1,0 0-15,0-32 16</inkml:trace>
  <inkml:trace contextRef="#ctx0" brushRef="#br0" timeOffset="39253.65">27386 4048 0,'0'0'15,"0"0"-15,0 0 16,0 0-16,0 0 16,0 0-1,-12-9-15,-16 2 16,-7 2-16,-2 8 15,-6 5 1,-12 8-16,-1 9 16,4 8-1,-1 3 1,12 4-16,41-40 16,0 0-16,-35 40 15,20-7 1,20-18-16,12-7 15,15-16 1,8-9-16,12-14 16,-4-2-1,0 5-15,-6 12 16,-9 6 0,-10 7-16,-7 13 15,-6 8-15,-8 12 16,-6 9-1,-10 22-15,-5 2 16,-3 13 0,-10 23-16,-3 12 15,-4-7 1,6-24-16,2-19 16,2-21-1,-5-7-15,-7-5 16,-3-11-1,-5-10-15,-1-7 16,50 0-16,-46-15 16,13-14-1,14-10-15,21-6 16,12-6 0</inkml:trace>
  <inkml:trace contextRef="#ctx0" brushRef="#br0" timeOffset="39769.08">27482 4497 0,'-4'9'0,"-14"3"16,-8 11-16,-7-4 15,-4 10 1,4-1-16,4 1 16,9-4-1,10-5-15,12-4 16,16-6-1,11-10-15,9-10 16,14-9 0,3-5-16,-7-2 15,-6 1 1,-6-2-16,-9 5 16,-9 6-1,-7 2-15,-7-2 16,-6 13-16,-6 9 15,-5 15 1,-3 8-16,-3 5 16,4 3-1,6-1-15,15-14 16,14-5 0,17-12-16,12-16 15,15-12 1</inkml:trace>
  <inkml:trace contextRef="#ctx0" brushRef="#br0" timeOffset="40034.65">28520 3938 0,'0'0'0,"0"0"16,-21 17 0,-18 12-16,-27 23 15,-20 18 1,-17 16-16,3 1 16,10-2-1,21-26-15,15-30 16</inkml:trace>
  <inkml:trace contextRef="#ctx0" brushRef="#br0" timeOffset="40315.96">27939 4060 0,'0'0'0,"15"16"16,6 6 0,10 9-16,5 6 15,2 4-15,-1 5 16,-1 6 0,0 0-16,-2-1 15,-34-51 1,33 56-16,-4-11 15,-6-20-15</inkml:trace>
  <inkml:trace contextRef="#ctx0" brushRef="#br0" timeOffset="40753.35">29036 3785 0,'0'0'0,"0"0"16,0 0-16,-9 20 15,-6 14 1,-12 13-16,-4 9 16,1 2-1,3-4-15,7-3 16,7-8-1,13-43-15,-4 30 16,6-9 0,13-2-1,7 6 1,8 4-16,7 7 16,-1-2-16,-5 8 15,-8 4-15,-15 4 16,-14 1-16,-14 2 15,-11 0 1,-6-5-16,-2-11 16,-1-10-1,-1-13-15,8-16 16,6-13 0,5-9-16</inkml:trace>
  <inkml:trace contextRef="#ctx0" brushRef="#br0" timeOffset="40956.31">28675 4518 0,'0'0'0,"0"0"16,0 0-16,19-3 16,18-13-1,18-1-15,-2-1 16,3 6-1,-4-1-15,-8-4 16,-4-9 0</inkml:trace>
  <inkml:trace contextRef="#ctx0" brushRef="#br0" timeOffset="41159.49">29029 4032 0,'0'0'0,"0"0"16,0 0 0,21 6-16,16-5 15,24-1 1,4-14-16</inkml:trace>
  <inkml:trace contextRef="#ctx0" brushRef="#br0" timeOffset="41831.22">29828 3721 0,'0'0'0,"-12"24"16,-3 10 0,-10 17-16,5 7 15,0 4 1,6 6-16,1-1 15,13-67 1,-8 63-16,8-63 16,-2 51-16,8-22 15,2-23 1,8-15-16,4-14 16,2-6-1,3-7-15,-1-9 16,-4 1-1,-3 6-15,-7 9 16,-5 12 0,-1 10-1,-4 10-15,-4 8 16,-5 11-16,0 15 16,-3 7-1,2 20-15,4 7 16,0 8-1,2 24-15,-1 17 16,-1-4 0,-8-11-16,-6-16 15,-9-18-15,-4-9 16,-8-19 0,-3-9-16,-6-10 15,0-8 1,0-12-16,8-16 15,13-17 1,11-22-16</inkml:trace>
  <inkml:trace contextRef="#ctx0" brushRef="#br0" timeOffset="42034.18">29981 4247 0,'0'0'0,"0"0"16,22-12-16,17-2 15,19-5 1,5 9-16,0 6 16,-8 5-1,-10 9-15,-12 5 16</inkml:trace>
  <inkml:trace contextRef="#ctx0" brushRef="#br0" timeOffset="42206.06">29979 4449 0,'0'0'16,"0"0"-16,20 0 15,25-10 1,24-1-16,8 0 15,7 2 1,-8-5-16,-13-3 16</inkml:trace>
  <inkml:trace contextRef="#ctx0" brushRef="#br0" timeOffset="42846.55">30854 3674 0,'0'0'0,"-14"19"16,-13 13-1,-17 24-15,-9 16 16,-9 25-1,-5 29 1,5-1-16,19-13 16,13-19-16,18-13 15,10-11 1,10-28-16,13-16 16,10-19-1,5-8-15,8-12 16,12-8-1,-5-4-15,-2-2 16,-49 28 0,0 0-16,0 0 15,41-26 1,-41 26 0,31-13-16,-31 13 0,21 0 15,-21 0 1,15 15-16,-15-15 15,23 14 1,6-11-16,7-6 16,-1-13-1,3-10 1,-7-3-16,-9-3 16,-8-2-16,-17 7 15,-12 8 1,-15 5-16,-9 10 15,-19 4 1,-2 11-16,-1 9 16,61-20-1,-56 29-15</inkml:trace>
  <inkml:trace contextRef="#ctx0" brushRef="#br0" timeOffset="43487">31238 4381 0,'0'0'16,"22"-4"-16,7-9 15,4-9 1,-8-4-16,-9 9 16,-12 2-1,-8 6-15,-16 1 16,-9 8-1,-8 12-15,-2 4 16,-5 13 0,0 6-16,6 6 15,9 0 1,9-2-16,9-10 16,13-13-16,11-10 15,15-11 1,5-9-16,8-9 15,5-7 1,-4-4-16,-6 3 16,-9 2-1,-9 9-15,-9 14 16,-9 6 0,-7 14-16,-3 10 15,-6 9 1,-2 14-16,-7 14 15,2 13 1,-6 22-16,-5 25 16,3 5-1,-2-8-15,-1-13 16,-3-25 0,-1-19-16,1-24 15,0-12-15,-7-8 16,-4-7-1,0-6-15,0-11 16,6-8 0,11-14-16,11-12 15</inkml:trace>
  <inkml:trace contextRef="#ctx0" brushRef="#br0" timeOffset="43705.73">31559 4483 0,'0'0'0,"0"0"0,-2 19 15,-9 20 1,-4 18-16,-2 4 15,5-5 1,12-56-16,-13 59 16</inkml:trace>
  <inkml:trace contextRef="#ctx0" brushRef="#br0" timeOffset="43986.89">31269 4913 0,'0'0'0,"0"0"16,20-3-16,23-11 16,18-3-1,2-1-15,7 5 16,-1 8-1,1 7-15,-70-2 16,61 7 0,-8-7-16</inkml:trace>
  <inkml:trace contextRef="#ctx0" brushRef="#br0" timeOffset="44518.01">31514 5131 0,'0'0'16,"0"0"-16,0 0 15,0-14 1,0-11-16,0-4 16,-6 3-16,-9 4 15,1 7 1,-7 3-16,2 8 15,-4 6 1,0 7-16,-1 4 16,0 8-1,3 3-15,4 5 16,3 2 0,2 0-16,4-4 15,4-4 1,6-8-16,6-1 15,9-9 1,3-10-16,7-9 16,1-4-1,2-3-15,-4-5 16,-3-1 0,-3 2-16,-7 1 15,2 6 1,-7 7-1,-2 6-15,1 5 16,0 5-16,-2 6 16,3 7-16,1 2 15,0 3 1,3 2-16,2-6 16,3-3-1,3-12-15</inkml:trace>
  <inkml:trace contextRef="#ctx0" brushRef="#br0" timeOffset="44846.15">32432 4170 0,'0'0'0,"0"0"15,0 0-15,-19 22 16,-14 14 0,-23 20-16,-18 15 15,-11 9 1,2 6-16,5-2 15,18-21 1,60-63 0,-50 49-16</inkml:trace>
  <inkml:trace contextRef="#ctx0" brushRef="#br0" timeOffset="45095.97">32053 4279 0,'0'0'0,"0"0"16,21 5-16,19 10 16,11 11-1,-6 13-15,-5 7 16,-2 8-1,-9 0-15,-9 5 16,-6 1 0,-6-4-16,-8 0 15,-4 0 1</inkml:trace>
  <inkml:trace contextRef="#ctx0" brushRef="#br0" timeOffset="47233.21">27505 5162 0,'0'0'0,"0"0"15,0 0 1,0 0-1,0 0-15,0 0 16,0 29 0,0 16-16,0 15 15,0-24-15,-6-19 16</inkml:trace>
  <inkml:trace contextRef="#ctx0" brushRef="#br0" timeOffset="47826.77">27759 5229 0,'0'0'16,"0"0"-16,15-9 16,7 0-1,5 1-15,-5 5 16,-5 6 0,-3 5-16,-14 9 15,-14 4 1,-19 11-16,-25 7 15,-6 4 1,-22 4-16,86-47 16,0 0-16,0 0 15,-78 40 1,36-18-16,40-15 16,22-4-1,13-6-15,9-1 16,12-7-1,-3 4-15,-8 7 16,-11 10 0,-24 14-16,-19 5 15,-24 5-15,-33 15 16,-32 17 0,-28 3-1,14-20-15,31-31 16,37-10-16,46-8 15,-17 3 1,25 1-16,9-4 16,17-2-1,13-3-15,18-3 16,4-3 0,3 2-16,-8 0 15,-64 9 1,0 0-16,59 0 15,-13 2 1,-19-4-16,-21-9 16,-12-9-1</inkml:trace>
  <inkml:trace contextRef="#ctx0" brushRef="#br0" timeOffset="48029.85">27579 5579 0,'0'0'0,"0"0"16,-3 24 0,-10 19-16,-9 18 15,-8-7 1,-3 1-16,0 0 16,3 0-1,3-14-15,-2-20 16</inkml:trace>
  <inkml:trace contextRef="#ctx0" brushRef="#br0" timeOffset="48217.37">27511 5825 0,'0'0'0,"0"0"15,5 0 1,-2 0-1,15 17-15,3 9 16,11 6 0,3-3-16,1-9 15,6-10-15</inkml:trace>
  <inkml:trace contextRef="#ctx0" brushRef="#br0" timeOffset="48482.99">28138 5371 0,'0'0'0,"0"0"16,0 0-1,0 0-15,18-1 16,17-6-1,22 0-15,0 10 16,-4 4 0,-12-2-16,-21-1 15,-16 2 1</inkml:trace>
  <inkml:trace contextRef="#ctx0" brushRef="#br0" timeOffset="48701.57">27867 5640 0,'0'0'0,"0"0"16,5 0-16,10-5 15,25 2-15,25-2 16,14-1 0,14-7-16,-7 9 15,-13-2 1,-8 8-1,-65-2-15,0 0 16,35-5-16,-18-2 16</inkml:trace>
  <inkml:trace contextRef="#ctx0" brushRef="#br0" timeOffset="49014.04">28317 5438 0,'0'0'0,"0"0"15,0 0 1,-5 0-16,-5 19 16,-3 28-1,-2 23-15,-1 5 16,1 23 0,1 9-16,8-17 15,6-20 1,0-70-16,0 0 15,0 0-15,0 49 16,0-49 0,-2 32-16,-8-20 15,-3-11 1,-5-8-16,-4 1 16,-1-7-1,-3-10-15</inkml:trace>
  <inkml:trace contextRef="#ctx0" brushRef="#br0" timeOffset="49232.78">28983 5438 0,'0'0'0,"0"0"16,0 0-1,-11 19-15,-7 15 16,-25 20 0,-8 14-16,-17 22 15,5 1-15,17-28 16,13-31 0</inkml:trace>
  <inkml:trace contextRef="#ctx0" brushRef="#br0" timeOffset="49498.26">28689 5542 0,'0'0'16,"0"0"0,0 0-16,0 0 15,19 12-15,4 13 16,12 13-1,-4 6-15,-4-1 16,-9 6 0,-8 3-16,-2 0 15,-10-9 1,-1-14 0,-2-21-16</inkml:trace>
  <inkml:trace contextRef="#ctx0" brushRef="#br0" timeOffset="49701.44">29101 5621 0,'0'0'0,"0"0"16,0 0-16,20-8 16,11-14-1,22 0-15,6 6 16,3 9-1,-62 7-15,57-4 16,-8-3-16,-16-4 16</inkml:trace>
  <inkml:trace contextRef="#ctx0" brushRef="#br0" timeOffset="51201.04">29368 5346 0,'0'0'0,"0"0"15,0 0 1,0 0-16,-10 24 16,-13 18-1,-8 25-15,-3 20 16,3-2 0,12-12-16,9-8 15,13-17 1,8-22-16,8-10 15,8-14 1,4-9-16,8-7 16,6-4-16,-5-1 15,-40 19 1,33-29-16,-33 29 16,25-29-1,-11 0-15,-10 7 16,-6 1-1,-4 6-15,-9-2 16,2 7 0,-8 10-16,2 13 15,-1 10 1,0 7-16,1 11 16,2 14-1,5 8-15,12-63 16,-4 68-16,4 2 15,0-70 1,0 0 0,0 0-16,4 70 15,1-17 1,-5-16-16,-7-23 16,7-14-16,-13 3 15,-5-8 1,-10 0-16,3-7 15,25 12 1,-29-17-16,29 17 16,-25-21-1,14-2 1,20 1-16,20-5 16,19-6-16,13-1 15,1 8 1,-1 4-16,-8-4 15,-5-6 1,-8 0-16,-7-4 16,-8 0-1,-10-5-15,-8-2 16,-7 1-16,-2 6 16,-3 11-1,3 9-15,4 11 16,0 10-1,1 16-15,-1 14 16,-4 10 0,-1 20-16,-1 3 15,0-2 1,4-3-16,0-63 16,4 57-1,-4-57-15,7 47 16,3-15-1,0-26-15,0-12 16,1-17 0,-11 23-1,8-34-15,-1-4 16,-7 38-16,5-49 16,-5 49-16,2-42 15,4 7 1,10 15-16,15-1 15,14 4 1,20 3-16,2 7 16,-3 11-1,-5 10 1,-8 3-16,-15 12 16,-18 10-16,-20 9 15,-14 5 1,-12-1-16,28-52 15,-35 50 1,35-50-16,-38 36 16,-4-16-16,4-15 15,7-13 1,3-6 0,1-10-16,27 24 15,-28-24 1,28 24-16,0 0 15,-31-26-15,13 1 16,20 10 0,14 1-16,15 2 15,-31 12 1,37-8-16,-37 8 16,35-9-1,-35 9-15,26-16 16,-12-10-1,-14-12-15,-11-20 16</inkml:trace>
  <inkml:trace contextRef="#ctx0" brushRef="#br0" timeOffset="51497.79">29905 5524 0,'0'0'0,"0"4"16,0 3-1,0 12-15,0 13 16,-6 14-16,-5 10 15,1 6 1,-1 8-16,7-1 16,4-69-1,-4 69 1,4-69-16,0 0 16,-2 54-16,-5-9 15,7-45 1,0 0-16,-14 25 15,14-25 1,-8 4-16,10-8 16,18-3-1,18-5-15,22 2 16,5-9-16,-1-1 16</inkml:trace>
  <inkml:trace contextRef="#ctx0" brushRef="#br0" timeOffset="51810.21">30428 5818 0,'0'0'16,"0"0"-16,0 0 16,0 0-1,0 0-15,22-2 16,22-9-1,16 0-15,-9-1 16,-14 6 0,-12 12-16,-18 11 15,-20 12 1,-16 6-16,-13 12 16,-12 4-1,-13 9-15,6-2 16,61-58-16,-47 32 15,16-32 1</inkml:trace>
  <inkml:trace contextRef="#ctx0" brushRef="#br0" timeOffset="52013.29">30426 5842 0,'0'0'15,"0"0"1,0 0-1,0 0-15,14 24 16,9 10-16,5 16 16,-2 1-1,1 1-15,0-10 16,-27-42 0,25 28-16,-5-15 15</inkml:trace>
  <inkml:trace contextRef="#ctx0" brushRef="#br0" timeOffset="52263.26">30752 5813 0,'0'0'16,"0"0"-16,21-10 16,12-6-1,15-4-15,11 3 16,1 8-1,1 4-15,-61 5 16,58 0 0,-58 0-16,50 2 15,-50-2 1,31-6-16,-19-12 16,-10-14-16</inkml:trace>
  <inkml:trace contextRef="#ctx0" brushRef="#br0" timeOffset="52622.52">31175 5524 0,'0'0'0,"0"0"16,0 4-16,0 3 16,-6 15-1,-11 21-15,-2 18 16,-10 10 0,-8 29-16,4 18 15,9 2 1,10-16-16,12-23 15,2-81 1,0 61-16,0-61 16,0 34-1,0-34 1,-7 10-16,-7-17 16,0-10-16,-3-10 15,0-4 1,17 31-16,-14-32 15,3-4-15,9 0 16,15-2 0,22-7-16,15 3 15,13 7 1,4 4-16,20-3 16</inkml:trace>
  <inkml:trace contextRef="#ctx0" brushRef="#br0" timeOffset="52841.25">31552 5533 0,'0'0'0,"0"0"16,0 0-16,0 0 15,25 0 1,20 0-16,20 7 15,-11-1 1,-19 5-16,-18-2 16,-19 0-1</inkml:trace>
  <inkml:trace contextRef="#ctx0" brushRef="#br0" timeOffset="53075.54">31322 5881 0,'0'0'16,"27"-5"-16,17-3 15,29-3 1,-2-4-16,-71 15 16,61-8-1,-61 8-15,0 0 16,0 0-1,44-9 1,-15-6-16,-27-14 16</inkml:trace>
  <inkml:trace contextRef="#ctx0" brushRef="#br0" timeOffset="53856.61">31608 5653 0,'0'0'0,"-4"22"15,-7 19-15,-9 21 16,-9 5 0,-3 14-16,-5 26 15,1 12-15,11-12 16,17-21 0,8-86-16,4 71 15,-4-71 1,8 30-16,4-22 15,1-21 1,4-17-16,4-14 16,6-14-1,-2-5 1,-10 3-16,-4 10 16,-1 10-16,-6 14 15,-2 18 1,-4 9-16,-7 11 15,-11 12 1,-10 14-16,-9 13 16,39-51-1,0 0-15,0 0 16,-34 44-16,15-23 16,24-28-1,20-28-15,25-24 16,27-30-1,29-15-15,-2 2 16,-16 21 0,-28 22-16,-60 59 15,0 0 1,0 0-16,40-25 16,-20 21-1,-17 16-15,-12 5 16,-9 4-1,0-3-15,4-2 16,12-6 0,11-3-16,14-9 15,10-4-15,6-1 16,9 0 0,-48 7-16,46-2 15,-46 2 1,37 9-16,-15 8 15,-20 5 1,-15 2-16,-14 2 16,-9-3-1,-10-9-15</inkml:trace>
  <inkml:trace contextRef="#ctx0" brushRef="#br0" timeOffset="54434.62">31926 5953 0,'0'0'16,"0"5"-16,0-2 15,0 6-15,-4 9 16,-4 13 0,0 12-16,-1 11 15,-1 8 1,6 7-16,-2-5 16,6-64-1,-9 59-15,9-59 16,0 0-1,0 0-15,-9 33 16,-3-20 0,2-26-16,3-14 15,4-11 1,6-16-16,0-1 16,-6 7-1,-2 7-15,0 9 16,-3 13-1,-2 8-15,-7 11 16,-8 8 0,1 13-16,-4 5 15,28-26 1,0 0-16,-28 33 16,15-3-16,21-20 15,19-13 1,14-12-16,18-7 15,0 1 1,0 1-16,-2 6 16,1 2-1,-4 8-15,-2 8 16,-6 10 0,-46-14-1,41 27-15,-12 7 16,-11 9-16,-16 1 15,-11 1 1,9-45-16,-23 39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23:54:53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2719 8470 0,'0'0'0,"0"0"16,0 0-16,20 0 15,18-5 1,26 1-16,12 1 15,19 1 1,0-1-16,-1 6 16,-2 2-16,-9-1 15,-83-4 1,0 0-16,0 0 16,66-2-1,-22-15-15</inkml:trace>
  <inkml:trace contextRef="#ctx0" brushRef="#br0" timeOffset="249.98">3131 8086 0,'0'0'0,"0"0"15,-3 22 1,-9 23-16,-12 15 16,1-4-1,23-56-15,-22 68 16</inkml:trace>
  <inkml:trace contextRef="#ctx0" brushRef="#br0" timeOffset="781">2933 8639 0,'0'0'16,"0"0"-16,0 0 16,0 0-1,0 0-15,20 0 16,19 5-16,9 1 16,-13 19-1,-20 4-15,-15 0 16,-10 0-1,-10-1-15,-6-1 16,-4-1 0,-3 0-16,4-6 15,11-8 1,11-4-16,8-6 16,16-2-1,17 3-15,9-2 16,10 6-1,-1 6-15,-9 3 16,-43-16 0,27 25-1,-21 2-15,-12 6 16,-14-1-16,-8-1 16,-10 1-1,38-32-15,0 0 16,-33 17-16,4-17 15</inkml:trace>
  <inkml:trace contextRef="#ctx0" brushRef="#br0" timeOffset="1389.74">3863 7461 0,'0'0'15,"0"0"-15,32 0 16,28 0-1,31-4-15,14-1 16,-7 5 0,-7 2-16,-91-2 15,80 3 1,-20-11-16,-27-8 16</inkml:trace>
  <inkml:trace contextRef="#ctx0" brushRef="#br0" timeOffset="1608.48">4184 7077 0,'0'0'16,"0"0"-16,0 0 15,-1 22 1,-13 23-16,-7 20 16,-2 0-1,-2 13-15,25-78 16,-21 106-16</inkml:trace>
  <inkml:trace contextRef="#ctx0" brushRef="#br0" timeOffset="2014.62">4026 7827 0,'0'0'0,"0"0"16,0 0-1,12-19-15,14-4 16,13-7 0,6 15-16,4 8 15,-7 16 1,-9 7-16,-13 5 16,-13 4-16,-10 4 15,-17 3 1,-8 2-16,-10 7 15,-3-3 1,7-2-16,5-7 16,7-7-1,9-9-15,12-3 16,13-3 0,24-7-16,19 0 15,29-2 1,27-7-16</inkml:trace>
  <inkml:trace contextRef="#ctx0" brushRef="#br0" timeOffset="32416.94">27429 9826 0,'0'0'0,"0"0"16,-12 16-16,-6 8 16,-5 10-1,2 2-15,6 5 16,6-4-16,11-7 16,9-12-1,19-18-15,11-13 16,28-18-1,35-17 1,17-3-16,-3 7 16,-16 21-16,-25 20 15,-20 15 1,-15 3-16,-3 9 16,8-2-1,12-7-15,16-8 16,35-20-1,29-16-15,12-7 16,-6 14-16,-20 15 16,-26 14-1,-19 4-15,-8 7 16,-12-3 0,5-3-16,16-8 15,33-8 1,29-15-16,13-11 15,-3 7 1,-31 17 0,-24 23-16,-20 8 15,-11 7-15,-2-2 16,-6-12 0,5-9-16,15-11 15,34-13 1,26-13-16,7-4 15,-19 15 1,-31 9-16,-22 14 16,-15 10-16,-20 1 15,-39-17 1,40 18-16,12 0 16,6 0-1,2-1-15,5-5 16,2 1-1,-9 7-15</inkml:trace>
  <inkml:trace contextRef="#ctx0" brushRef="#br0" timeOffset="43166.94">4464 5430 0,'34'-21'0,"19"-17"0,23-8 15,31-14 1,33-16-16,25-6 15,-2 9-15,3 7 16,0-1 0,3 2-16,10 0 15,4 11 1,4-1-16,8 6 16,4 0-1,13 13-15,0 4 16,4 9-1,-3 13 1,4-2-16,20 0 16,-4 12-16,-4 20 15,-2 9-15,2 8 16,-2 5 0,-7 18-16,-4 16 15,-4 11 1,-3 0-16,-5-3 15,-14-1 1,-25-3-16,-13 0 16,-13 4-1,-10-4-15,-16-10 16,-25-9 0,-15-9-16,-18-11 15,-55-41 1,35 29-1,-7-1-15</inkml:trace>
  <inkml:trace contextRef="#ctx0" brushRef="#br0" timeOffset="43619.96">10884 4988 0,'24'17'0,"9"12"16,16 16 0,4 7-16,2 13 15,12 17 1,6 11-16,-8-2 16,-9-8-1,-11-7-15,-14-9 16,-31-67-16,18 61 15,-14-14 1,-16-9-16,-27-12 16,-35-15-1,-64-22-15,-95-26 16,-85-25 0</inkml:trace>
  <inkml:trace contextRef="#ctx0" brushRef="#br0" timeOffset="60855.91">9831 13660 0,'0'0'0,"-17"17"16,-8 6 0,-3 7-16,-2 4 15,-1 3 1,-6 1-16,0 2 15,2 0-15,-3 4 16,-4 1 0,0 4-16,-6 4 15,-2 1-15,-16 23 16,-14 2 0,-3-5-16,8-7 15,-2 1 1,1 2-16,-4-5 15,-4 3 1,-2-6-16,-6-3 16,-6 4-1,-14-3-15,-9 1 16,-2-10 0,0-2-16,-2 1 15,0 0 1,-4 1-16,-8-2 15,-2-8 1,2-6-16,-7 1 16,-2-5-1,-7 1-15,-4-7 16,-2-3-16,-8-9 16,2 1-1,1-6-15,1-3 16,4-5-1,5-8-15,12 3 16,0-11 0,10-6-16,19-14 15,5-22-15</inkml:trace>
  <inkml:trace contextRef="#ctx0" brushRef="#br0" timeOffset="61449.49">5078 14708 0,'0'0'0,"0"0"16,0 0 0,0 0-16,0 0 15,-2 25 1,-18 20-16,-11 13 15,-14-7 1,-8-6-16,-7-1 16,-21 0-16,-3-1 15,7-6 1,3-4-16,9-3 16,16-2-1,12-1-15,37-27 16,-39 26-1,39-26-15,0 0 16,-32 29 0,11 2-16,17-2 15,13-4 1,13 4-16,15 0 16,24 12-1,15 4-15,31 19 16,24 16-1,2 7-15,-22-11 16,-19-18-16,-17-9 16</inkml:trace>
  <inkml:trace contextRef="#ctx0" brushRef="#br0" timeOffset="119654.06">21249 12566 0,'0'0'0,"0"0"16,0 25-16,5 23 15,1 15 1,16-7-16,12-25 16,14-19-1,14-26-15,13-18 16,29-14 0,15 5-16,-8 20 15,-15 32 1,-14 31-16,-10 23 15,-5 22-15,4 2 16,10-13 0,11-25-16,11-35 15,15-29 1,21-28-16,19-7 16,1 7-1,-12 34-15,-13 29 16,-13 22-1,3 5-15,7-9 16,3-25 0,10-37-16,13-38 15,9-21 1,4 4-16,0 17 16,-9 45-1,-11 34-15,-5 19 16,-3-3-16,-1-12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1T23:58:20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9477 14628 0,'0'0'0,"0"0"16,0 0-16,-2 31 16,-11 35-16,-7 29 15,-12 30 1,-1 25-1,-1 10-15,5-13 16,4-33-16</inkml:trace>
  <inkml:trace contextRef="#ctx0" brushRef="#br0" timeOffset="624.88">10210 14913 0,'0'0'0,"0"0"16,0 0-1,0 0-15,0 0 16,0 0 0,-20 19-16,-9 7 15,-12 19-15,10 3 16,12 1 0,11-8-16,14-7 15,7-10 1,12-8-16,6-7 15,7-7 1,15-10-16,3-9 16,-1-7-1,-7-7 1,-11-3-16,-7-1 16,-14 1-16,-14 3 15,-13 5 1,-11 1-16,-9 7 15,-7 7 1,-10 2-16,2 2 16</inkml:trace>
  <inkml:trace contextRef="#ctx0" brushRef="#br0" timeOffset="4383.5">9567 15351 0,'0'0'16,"0"0"-1,18 7-15,11 6 16,-4 10-16,-21 8 15,-17 1 1,-17-2 0,-24-1-16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11-02T00:00:21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13801 10033 0,'0'0'0,"0"0"15,0 0 1,-17-8 0,-7-8-16,-10-1 15,3 3 1,4 13-16,-4 2 16,-3 3-16,-1 6 15,-3 5 1,-6 18-16,0 7 15,5 3 1,2 8 0,4 7-16,1 4 15,32-62-15,-23 61 16,11-8 0,10-8-16,2-45 15,10 25 1,11-21-16,8-10 15,7-10 1,9-12-16,1-9 16,0-10-1,-2-2-15,-3-4 16,-2 5-16,-4 11 16,-3 8-1,-9 6-15,-11 8 16,-2 1-1,-8 10-15,-4 8 16,-10 12 0,-2 8-16,-5 10 15,-3 17 1,2 9-16,20-60 16,-11 61-1,11-8-15,13-10 16,9-14-1,7-13-15,7-7 16,7-7-16,9 0 16</inkml:trace>
  <inkml:trace contextRef="#ctx0" brushRef="#br0" timeOffset="1562.1">14052 10232 0,'0'0'0,"7"-22"15,2 0 1,9 3 0,5 19-16,8-13 15,0 9-15,9 6 16,7 16 0,4-7-16,-2 4 15,1 4-15,-50-19 16,44 25-1,-15-6-15,-24-1 16,-22 7 0,-14 8-16,-24-1 15,-5-11 1,-5-3-16,5 3 16,4-1-1,8-5-15,6 1 16</inkml:trace>
  <inkml:trace contextRef="#ctx0" brushRef="#br0" timeOffset="1834.85">14846 9897 0,'0'0'31,"0"0"-31,4 22 16,-2 15-16,2 25 15,2 14 1,-6 37-16,2 22 15,-4 21 1,-6 45-16</inkml:trace>
  <inkml:trace contextRef="#ctx0" brushRef="#br0" timeOffset="4826.68">12343 12310 0,'0'0'0,"0"0"0,0 0 31,-12-2-31,-2-5 16,3-1 0,16 8-16,9 0 15,-8 0 1,19 8-16,22 5 16,20 3-16,0-9 15,-67-7 1,0 0-16,69-2 15</inkml:trace>
  <inkml:trace contextRef="#ctx0" brushRef="#br0" timeOffset="5092.28">12345 12574 0,'0'0'16,"0"0"-16,0 0 15,0 0 1,0 0-16,0 0 16,20 6-1,20 1-15,23 2 16,6 0-1,4-4-15,6-2 16,-14-11 0</inkml:trace>
  <inkml:trace contextRef="#ctx0" brushRef="#br0" timeOffset="5404.72">12978 12235 0,'0'0'0,"0"0"16,0 0-16,0 0 15,26-3 1,28-4-16,29 3 16,17 1-1,1 3-15,-3 0 16,-2-2 0,-11-5-16</inkml:trace>
  <inkml:trace contextRef="#ctx0" brushRef="#br0" timeOffset="5654.62">13370 11805 0,'0'0'0,"0"0"16,-12 7 0,-9 13-16,1 23 15,11 17-15,7 15 16,6 27 0</inkml:trace>
  <inkml:trace contextRef="#ctx0" brushRef="#br0" timeOffset="6295.09">13455 12489 0,'0'0'15,"-13"-14"1,-7-6-16,-4-5 16,2 3-16,1 6 15,-3 12 1,-3 16-16,-5 14 16,-5 23-1,-1 11-15,2 1 16,36-61-1,-29 58-15,8 0 16,11-10 0,7-7-16,8-14 15,5-21 1,4-8-16,8-12 16,3-10-1,4-10-15,5-10 16,-1-1-16,-4 3 15,-2-3 1,-5 3-16,-2 4 16,-4 11-1,-2 12-15,-3 6 16,-1 9 0,0 9-16,-3 6 15,-3 9 1,-2 5-16,0 5 15,5 0 1,0-3-16,5 2 16,0-8-1,9-7-15,4-9 16,3-7 0,-4-13-1,-5-16-15</inkml:trace>
  <inkml:trace contextRef="#ctx0" brushRef="#br0" timeOffset="6623.17">13176 11968 0,'0'0'0,"-25"-4"16,-15-3-1,-18 0-15,5 12 16,4 18 0,6 21-16,3 17 15,2 11 1,0 34-16,4 13 16,17 5-1,9-11-15,16-16 16,11-17-16,13-13 15,6-14 1,6-21-16,8-19 16,4-19-1,-1-15 1</inkml:trace>
  <inkml:trace contextRef="#ctx0" brushRef="#br0" timeOffset="6935.61">13767 12025 0,'0'0'0,"0"0"16,0 0-16,0 0 16,0 0-1,6 17-15,7 19 16,6 19-1,-3 3-15,-1 12 16,-9 6 0,-6 28-16,-10 13 15,-13-11 1,-8-5-16,-5-14 16,-5-20-1</inkml:trace>
  <inkml:trace contextRef="#ctx0" brushRef="#br0" timeOffset="7169.89">14272 11853 0,'0'0'16,"0"0"0,0 0-16,-14 13 15,-10 10-15,-7 9 16,-3 2 0,3 2-16</inkml:trace>
  <inkml:trace contextRef="#ctx0" brushRef="#br0" timeOffset="7435.48">13985 11830 0,'0'0'0,"0"0"16,0 0-1,0 0-15,16 18 16,6 9 0,7 6-1,1 6-15,-5 3 16,-7 6 0,-5 3-16,-13-1 0</inkml:trace>
  <inkml:trace contextRef="#ctx0" brushRef="#br0" timeOffset="8325.87">11650 12104 0,'0'0'0,"0"0"15,0 0 1,-2 25-16,-10 26 15,1 26 1,1 14-16,1-6 16,9-85-1,-4 75-15,4-75 16,0 0 0,2 63-16,11-36 15,6-25 1,10-24-16,0-14 15,5-11 1,2-7-16,-2 1 16,-3 2-16,-4 7 15,-6 8 1,0 11-16,-5 11 16,-7 14-1,-3 12-15,0 15 16,-6 12-1,3 24-15,-6 11 16,3 28 0,0 19-16,0-1 15,-2-13 1,0-19-16,-2-18 16,-2-22-1,-5-8-15,11-40 16,-16 33-1,-11-5-15,-3-11 16,1-11 0,-1-6-1,-2-10-15,1-9 16,4-4-16,8-13 16,7-14-16,12-5 15,12-4 1,15 3-16,9 3 15,7 4 1</inkml:trace>
  <inkml:trace contextRef="#ctx0" brushRef="#br0" timeOffset="9087.96">13928 12085 0,'0'0'0,"0"0"15,0 0 1,0 0 0,0 0-16,0 0 15,0 0 1,0 0-16,0 0 15,0 0-15,17-2 16,12-13 0,4-2-16,-5-4 15,-11 4 1,-3 3-16,-3-1 16,2 2-1,1 2-15,1 1 16,-2 2-16,-1-1 15</inkml:trace>
  <inkml:trace contextRef="#ctx0" brushRef="#br0" timeOffset="15049.7">12993 10752 0,'-2'-2'16,"0"-1"-1,2 3-15,-5-4 0,5 2 0,2-2 16,12 2 0,3 4-16,10 7 15,9-1-15,9-3 16,14-8 0,11-16-16,7-8 15,14-7 1,21 5-16,-9 16 15,-11 10 1,-14 12-16,-5 3 16,3 5-1,5-10-15,9-14 16,10-8 0,21-3-16,15-1 15,9-4-15,-22 9 16,-23 26-1,-21 1-15,-13 5 16,-16-2 0,1-1-16,19-6 15,12-17 1,38-4-16,38-5 16,3 2-1,-18-4-15</inkml:trace>
  <inkml:trace contextRef="#ctx0" brushRef="#br0" timeOffset="25953.39">24657 8914 0,'0'0'0,"0"0"15,0 6 1,0-1-16,0 21 16,0 23-16,-6 19 15,-5-1 1,1-5-16,10-62 16,-10 64-1,10-64-15,0 57 16,8-17-1,11-18-15,7-22 16,1-15 0,0-14-16,-1-10 15,4-3 1,-1-3-16,-7-5 16,1 1-1,-9 3-15,1 13 16,-9 8-1,-2 12-15,-1 9 16,-8 10 0,-1 17-16,-2 8 15,-5 11-15,1 16 16,-1 4 0,7 7-16,6 8 15,2 19 1,5 12-16,3-7 15,-2-16 1,-2-13-16,-6-17 16,-2-8-1,-8-2-15,-5-5 16,-8-4 0,-6-1-16,-4-6 15,-4-9 1,-1-12-16,1-16 15,5-13 1,7-11-16,5-9 16,7-2-1,9-11-15,10-1 16,9-6-16,10 4 16,6 3-1,12 4-15,2 7 16,6 5-1</inkml:trace>
  <inkml:trace contextRef="#ctx0" brushRef="#br0" timeOffset="26219.04">25202 9166 0,'0'0'15,"0"0"-15,0 0 16,0 0 0,21 3-16,19 0 15,21 2 1,-6 4-16,-5 0 15,-12-3 1,-15-6-16</inkml:trace>
  <inkml:trace contextRef="#ctx0" brushRef="#br0" timeOffset="26437.64">25167 9416 0,'0'0'15,"0"0"-15,23-2 16,19-12-16,18 2 16,-3 4-1,2 6-15,-2 2 16</inkml:trace>
  <inkml:trace contextRef="#ctx0" brushRef="#br0" timeOffset="27187.49">25936 8621 0,'0'0'0,"-18"7"16,-12 15-16,-14 16 15,4 22 1,2 18-16,-6 31 16,1 24-1,13-2-15,22-23 16,12-28 0,10-16-16,-14-64 15,13 37 1,-13-37-16,22 18 15,6-18 1,-2-13-16,3-8 16,-29 21-1,33-32-15,-33 32 16,0 0 0,39-38-16,-39 38 15,33-24-15,-7 19 16,-26 5-1,17 12-15,-17-12 16,0 0 0,18 17-16,2 4 15,-20-21 1,22 12-16,-22-12 16,21 0-1,-4-10 1,-7-8-16,-6-2 15,-10-2-15,-9 4 16,-7 0 0,-7 4-16,-2 6 15,-1 8 1,32 0-16,-29 3 16,10 2-16,5 2 15</inkml:trace>
  <inkml:trace contextRef="#ctx0" brushRef="#br0" timeOffset="27859.18">26383 9247 0,'0'0'0,"0"0"15,0 0 1,-9-17-16,-4-10 15,-9-2 1,-1 16-16,-9 12 16,-1 8-1,-5 12 1,-4 13-16,4 2 16,38-34-16,-27 42 15,27-42-15,-13 42 16,13 0-1,11-16-15,7-11 16,6-9 0,5-8-16,0-7 15,0-8 1,-2-4 0,-5-4-16,-2-4 15,-6 1-15,-5 4 16,-1 6-1,-4 10-15,-4 5 16,-6 13 0,0 12-1,-5 10-15,-1 7 16,2 11-16,-4 7 16,1 5-16,1 3 15,1 3 1,0-5-16,0 2 15,-3-2 1,-3-4-16,-6-7 16,23-52-1,-29 48-15,-4-8 16,33-40 0,-40 28-16,4-14 15,4-14 1,14-11-16,18 11 15,-11-10 1</inkml:trace>
  <inkml:trace contextRef="#ctx0" brushRef="#br0" timeOffset="28390.33">26488 9781 0,'0'0'15,"0"0"-15,0 0 16,5-18 0,-3-13-16,3-14 15,-3 11 1,-7 2-16,-6 8 16,-9 10-1,-7 14-15,0 9 16,2 6-1,1 8-15,2 3 16,4 3 0,7 5-16,6 0 15,10-8 1,6-8-16,7-5 16,7-8-1,1-7-15,5-10 16,-3 0-16,2-12 31,-3-3-31,-2-8 0,-5 9 16,-9 2-1,-2 7-15,-4 2 16,-5 6 0,-3 9-16,-4 12 15,1 8 1,-1 4-16,5 2 15,4 2 1,7-7-16,9-1 16,9-11-1,7-7-15,3-7 16</inkml:trace>
  <inkml:trace contextRef="#ctx0" brushRef="#br0" timeOffset="28749.6">27243 8869 0,'0'0'0,"0"0"0,0 0 16,-12 13-1,-14 19-15,-11 21 16,-4 16 0,-4 26-16,3 15 15,13-4 1,16-10-16,15-19 16,11-19-1,8-24-15,4-14 16,5-13-1,-1-10-15,4-5 16,6-10 0,-2-11-16,-5-8 15</inkml:trace>
  <inkml:trace contextRef="#ctx0" brushRef="#br0" timeOffset="28937.1">26919 9228 0,'0'0'15,"0"0"-15,0 0 16,27 0 0,30-5-16,34 1 15,25 3 1,-7-2-16</inkml:trace>
  <inkml:trace contextRef="#ctx0" brushRef="#br0" timeOffset="29492.26">28689 8790 0,'0'0'15,"0"0"1,0 0-16,-12 25 15,-11 17 1,-13 34-16,-6 36 16,-3 32-1,9-4-15,16-24 16,20-26 0,16-32-1,4-27-15,6-16 16,3-14-16,9-5 15,12-13 1,-4-9-16,-2-6 16,-44 32-1,35-49-15</inkml:trace>
  <inkml:trace contextRef="#ctx0" brushRef="#br0" timeOffset="29699.93">28358 9237 0,'0'0'16,"0"0"-16,0 0 16,28 0-16,26-9 15,28-1 1,25-5-16,-7 5 15,-5-4-15</inkml:trace>
  <inkml:trace contextRef="#ctx0" brushRef="#br0" timeOffset="29934.29">28966 9140 0,'0'0'0,"0"0"16,0 0-16,0 0 15,21 0 1,17 0-16,20 0 16,7 5-1,-65-5-15,70 12 16</inkml:trace>
  <inkml:trace contextRef="#ctx0" brushRef="#br0" timeOffset="30121.79">28985 9353 0,'0'0'16,"0"0"-16,0 0 15,22 0 1,25-6-16,31 0 16,16 1-1,-2 5-15</inkml:trace>
  <inkml:trace contextRef="#ctx0" brushRef="#br0" timeOffset="30434.13">29646 9255 0,'0'0'16,"0"0"-16,0 0 15,20-3-15,23-2 16,31-7-1,31-4-15,18 5 16,14-2 0,22 1-16,-1 3 15,-25 4 1,-21 8-16,-20 2 16,-25 8-1,-67-13-15,31 11 16,-29 0-16</inkml:trace>
  <inkml:trace contextRef="#ctx0" brushRef="#br0" timeOffset="30684.16">30165 9363 0,'0'0'16,"0"0"-16,-21 0 15,-21 13 1,-16 11 0,7 19-16,-1 15 15,-9 27-15,-1 11 16,9-7 0,6-25-16,47-64 15,-35 36-15,10-32 16,8-18-1</inkml:trace>
  <inkml:trace contextRef="#ctx0" brushRef="#br0" timeOffset="30949.7">29699 9532 0,'0'0'0,"0"0"16,0 0-1,0 0-15,0 0 16,0 0-1,25 0-15,18-4 16,20 4 0,-5 7-16,-5 19 15,-13 5 1,-13 9-16,-13 3 16,-14 1-1,-11 0-15,-5-1 16,-5-14-16,4-20 15</inkml:trace>
  <inkml:trace contextRef="#ctx0" brushRef="#br0" timeOffset="31170.53">30165 9576 0,'0'0'0,"0"0"15,4 0-15,-2 0 16,21 0 0,15-3-16,20-2 15,2-1 1,-2 5-16,-1 1 16,-57 0-1,46 13-15</inkml:trace>
  <inkml:trace contextRef="#ctx0" brushRef="#br0" timeOffset="31404.87">30290 9425 0,'0'0'0,"0"0"0,0 0 15,0 32 1,-7 24-16,-2 33 16,2 10-1,1-3-15,6-96 16,-9 89 0</inkml:trace>
  <inkml:trace contextRef="#ctx0" brushRef="#br0" timeOffset="31623.55">30630 9407 0,'0'0'0,"0"0"16,0 26-1,0 29-15,0 31 16,0 27 0,0 1-16,-6-7 15</inkml:trace>
  <inkml:trace contextRef="#ctx0" brushRef="#br0" timeOffset="31951.59">30433 8246 0,'0'0'0,"-5"29"16,-10 28 0,-9 40-16,-8 46 15,9 50 1,17 16-16,6-9 15</inkml:trace>
  <inkml:trace contextRef="#ctx0" brushRef="#br0" timeOffset="37465.99">24213 10198 0,'0'0'16,"0"0"-1,0 0-15,0 21 16,0 14-16,7 5 16,9-15-1,12-20-15,12-15 16,14-10-1,8-9-15,6 0 16,3 10 0,15 3-16,-7 25 15,-11 17 1,-26 15-16,-5-2 16,2 6-1,8-6-15,9-10 16,13-21-1,16-13-15,30-21 16,25-23 0,7-4-16,-22 17 15,-23 18 1,-21 19-16,-13 9 16,-17 6-16,-4-3 15,10 3 1,5-10-16,11-12 15,25-12 1,14-5-16,-8 8 16,-18 8-1,-16 7-15,-22 5 16,-2 1 0,0 1-16,4-3 15,6-1 1,8-6-16,3-8 15,0-13 1</inkml:trace>
  <inkml:trace contextRef="#ctx0" brushRef="#br0" timeOffset="38313.44">26070 7654 0,'0'0'0,"0"0"15,-8 26 1,-11 16-16,-8 31 15,-9 31 1,-8 29-16,-4 17 16,0-3-1,8-20-15,8-31 16,32-96-16,0 0 16,-22 60-1,7-35-15</inkml:trace>
  <inkml:trace contextRef="#ctx0" brushRef="#br0" timeOffset="38532.12">26184 7691 0,'0'0'0,"0"0"16,0 0-1,-18 0-15,-26 12 16,-23 9-16,-8 18 16,-25 19-1,-5 8-15,105-66 16,-89 51 0,24-22-16</inkml:trace>
  <inkml:trace contextRef="#ctx0" brushRef="#br0" timeOffset="38735.12">25983 7707 0,'0'0'0,"0"0"15,23 0-15,16 6 16,20 16-1,-7 21-15,-6 12 16,-3 11 0</inkml:trace>
  <inkml:trace contextRef="#ctx0" brushRef="#br0" timeOffset="42946.64">28646 10234 0,'0'0'0,"0"0"16,0 0 0,18 0-1,23 0-15,22-8 16,6-4 0,5-5-16,4-2 15,-11 6 1,-24 13-16</inkml:trace>
  <inkml:trace contextRef="#ctx0" brushRef="#br0" timeOffset="43243.41">28995 9970 0,'0'0'16,"0"0"-16,0 0 15,0 0 1,-2 29-16,-15 36 16,-18 30-1,-24 29 1,-26 25-16,-4-1 15,12-25-15,20-36 16,16-41 0,15-31-16,7-20 15</inkml:trace>
  <inkml:trace contextRef="#ctx0" brushRef="#br0" timeOffset="43462.13">28779 10415 0,'0'0'15,"0"0"-15,0 25 16,0 21 0,0 33-16,0 16 15,-4-1 1,-1-9-1,1-9-15,4-76 16,-2 54-16</inkml:trace>
  <inkml:trace contextRef="#ctx0" brushRef="#br0" timeOffset="43743.29">28889 10505 0,'0'0'16,"0"0"-16,0 0 15,0 0 1,24 0-16,19-12 16,22-3-1,-14 1-15,-6 10 16,-6 8-1,-39-4 1,33 3-16,-15-14 0</inkml:trace>
  <inkml:trace contextRef="#ctx0" brushRef="#br0" timeOffset="43899.6">29085 10351 0,'0'0'0,"0"0"16,0 20-16,-4 17 16,-1 24-1,3 1-15,0 7 16,0-1 0,2-6-16</inkml:trace>
  <inkml:trace contextRef="#ctx0" brushRef="#br0" timeOffset="44149.44">28833 10871 0,'0'0'16,"0"0"-16,0 0 15,0 0 1,19-3-16,20-8 16,22 0-1,3-2-15,-4 6 16,0 5 0,-1 4-16</inkml:trace>
  <inkml:trace contextRef="#ctx0" brushRef="#br0" timeOffset="52827.4">29687 10038 0,'0'0'0,"0"0"15,0 0-15,0 0 0,-19 6 16,-17 7-1,-12 16 1,5 5-16,1 15 16,-1 16-1,-4 25-15,2 23 16,12 1-16,18 4 16,21-15-1,19-15-15,15-24 16,5-19-1,-3-13-15</inkml:trace>
  <inkml:trace contextRef="#ctx0" brushRef="#br0" timeOffset="53124.21">29442 10578 0,'0'0'0,"0"0"15,0 0 1,25 0-16,17 0 15,23 0 1,2 4-16,-1-1 16,-66-3-1,71 4-15</inkml:trace>
  <inkml:trace contextRef="#ctx0" brushRef="#br0" timeOffset="53389.76">29966 10337 0,'0'0'0,"0"0"0,0 0 16,0 0-1,0 32-15,0 29 16,0 33 0,0 5-1,0-12-15,4-14 16,-4-73-16,7 63 16</inkml:trace>
  <inkml:trace contextRef="#ctx0" brushRef="#br0" timeOffset="53608.43">30230 10585 0,'0'0'16,"0"0"-16,0 0 15,0 26 1,-2 26-16,-19 26 16</inkml:trace>
  <inkml:trace contextRef="#ctx0" brushRef="#br0" timeOffset="54287.05">30408 10422 0,'0'0'16,"0"0"-16,0 0 15,18 5-15,21-3 16,15 1 0,7 2-16,1-5 15,-3 3 1,-59-3-16,58-8 16</inkml:trace>
  <inkml:trace contextRef="#ctx0" brushRef="#br0" timeOffset="54552.62">30601 10297 0,'0'0'16,"0"0"-16,-3 29 16,-8 34-1,0 30 1,0 22-16,7-9 16,4-106-16,8 98 15</inkml:trace>
  <inkml:trace contextRef="#ctx0" brushRef="#br0" timeOffset="55177.53">31148 10478 0,'0'0'0,"0"0"15,-11-11-15,-10-7 16,-3 1 0,-1 12-1,1 8-15,-3 9 16,3 7 0,3 6-16,4 4 15,5 0-15,10-5 16,8-3-1,11-5-15,7-10 16,9-10 0,10-11-16,8-12 15,4-7-15,-7 1 16,0-1 0,-6 5-16,-4 7 15,-4 4 1,-5 7-16,-5 4 15,0 7 1,-24 0-16,25 9 16,0 11-1,-25-20-15,15 31 16,-5 3 0,-10 0-16,-10 4 15,-9-5 1,-10 1-16,-7-13 15,-5-5 1,3-11-16,0-5 16,5-7-1,6-4-15,3-9 16,1-2 0,8-2-16,0 0 15,5-1-15</inkml:trace>
  <inkml:trace contextRef="#ctx0" brushRef="#br0" timeOffset="55818.07">31606 10130 0,'0'0'0,"0"0"16,0 0 0,0 0-16,0 0 15,18 17 1,9 8-16,4 4 16,1-3-1,-1 6-15,-2 2 16,1 1-16,-7 4 15,0-3 1,-5 5-16,-5 1 16,-7 6-1,-3-2-15,-8 0 16,-7 2 0,-5-4-16,-4-3 15,-2-7 1,-4-8-16,27-26 15,-25 17 1,1 7-16,-2-9 16,26-15-1,0 0-15,-28 14 16,28-14 0,0 0-1,0 0-15,-25 8 16,25-8-16,0 0 15,0 0-15,-22 14 16,22-14 0,0 0-16,0 0 15,-17 11 1,17-11-16,-12 2 16,1-11-1</inkml:trace>
  <inkml:trace contextRef="#ctx0" brushRef="#br0" timeOffset="58047.66">32216 9592 0,'0'0'15,"0"0"1,-2 18 0,-11 20-16,-9 25 15,-4 7-15,-1 45 16,4 32-1,2 11 1,3-16-16,7-12 16,1-11-16,-5-6 15,5-17 1,-6-4-16,0-18 16,-1-14-1,-4-23-15</inkml:trace>
  <inkml:trace contextRef="#ctx0" brushRef="#br0" timeOffset="58375.81">31953 10540 0,'0'0'0,"0"0"15,0 0 1,0 0-16,0 28 16,-5 30-1,1 26-15,4 18 16,0-102 0,4 97-16,-4-97 15,13 84 1,8-26-1,3-42-15,3-27 16,7-24-16,21-35 16,29-46-16</inkml:trace>
  <inkml:trace contextRef="#ctx0" brushRef="#br0" timeOffset="63100.26">27018 11947 0,'0'0'0,"0"0"16,-13 19-16,-12 16 16,-11 26-1,3 8-15,-4 35 16,2 17 0,12 10-1,19-8 1,17-7-16,17-30 15,15-29 1,-6-30-16,0-22 16</inkml:trace>
  <inkml:trace contextRef="#ctx0" brushRef="#br0" timeOffset="63350.19">27045 12379 0,'0'0'16,"0"0"0,0 0-16,0 0 15,0 0-15,25 0 16,23-4-1,24 0 1,-3 5-16,-2 7 16,-11 7-16</inkml:trace>
  <inkml:trace contextRef="#ctx0" brushRef="#br0" timeOffset="63615.75">27539 12136 0,'0'0'0,"0"0"16,0 0-1,4 19-15,0 24 16,7 26-1,1 14-15,-3 20 16,2-8 0,-11-95-16,11 85 15</inkml:trace>
  <inkml:trace contextRef="#ctx0" brushRef="#br0" timeOffset="63803.27">27823 12558 0,'0'0'0,"0"0"15,0 0-15,0 0 16,0 0 0,-3 22-16,-10 20 15,-12 14 1,-8-12-16</inkml:trace>
  <inkml:trace contextRef="#ctx0" brushRef="#br0" timeOffset="64053.16">27992 12412 0,'0'0'0,"0"0"16,0 0 0,21-2-16,16-11 15,18-5 1,-2 3-16,4 5 16,0 6-1,-6 0-15,-9-10 16</inkml:trace>
  <inkml:trace contextRef="#ctx0" brushRef="#br0" timeOffset="64256.23">28254 12214 0,'0'0'0,"0"0"15,0 0-15,0 0 16,0 22 0,0 29-16,6 33 15,6 15 1,3-19-16</inkml:trace>
  <inkml:trace contextRef="#ctx0" brushRef="#br0" timeOffset="64771.73">28700 12368 0,'0'0'0,"-17"-4"16,-14-6-16,-19 4 15,6 14 1,3 15-16,10 10 15,9 3 1,8-2-16,16-10 16,8-11-1,12-8-15,7-13 16,12-11 0,7-12-16,4-2 15,-1-3 1,-4 5-16,-2 6 15,-3 6 1,-1 7-16,-1 10 16,-4 6-1,-7 6-15,-29-10 16,24 24 0,-6 5-16,-14 8 15,-12 8 1,-15-2-16,-7-6 15,-7-6-15,-5-10 16,-1-12 0,6-11-16,3-13 15,11-2 1,8-10-16,3-4 16,8-9-16</inkml:trace>
  <inkml:trace contextRef="#ctx0" brushRef="#br0" timeOffset="65037.29">29183 12129 0,'0'0'0,"0"0"16,0 0-16,18 11 31,9 4-31,7 10 0,-1 7 31,-2 10-31,-3 12 0,-14 6 31,-9 0-31,-14-1 0,-6 1 16,15-60-16,-25 53 16,-6-9-1</inkml:trace>
  <inkml:trace contextRef="#ctx0" brushRef="#br0" timeOffset="65380.96">29844 11821 0,'0'0'16,"0"0"-1,0 0-15,0 0 32,13 27-32,0 14 0,3 32 15,-9 7-15,-7 33 16,-7 25 0,-5 6-16,-8-7 15,-4-22 1,-1-20-16,0-22 15,5-20 1,20-53-16,-14 22 16,-1-27-16</inkml:trace>
  <inkml:trace contextRef="#ctx0" brushRef="#br0" timeOffset="65652.87">29711 12475 0,'0'0'16,"0"0"0,0 0-16,0 0 15,0 20 1,-4 20-16,-2 25 16,4 8-1,2 9 1,0-82-16,6 68 15,-6-68-15,11 46 16,-11-46 0,15 27-16,8-30 15,6-21 1,1-8-16,14-21 16,-4 0-16</inkml:trace>
  <inkml:trace contextRef="#ctx0" brushRef="#br0" timeOffset="65871.67">30544 12466 0,'0'0'0,"0"0"16,0 0-1,0 0-15</inkml:trace>
  <inkml:trace contextRef="#ctx0" brushRef="#br0" timeOffset="101084.44">2719 14718 0,'0'0'16,"0"0"-16,0 19 0,0 27 16,0 28-1,0 26-15,-7 2 31,-1-3-15,-1-7-16,4-10 16,5-82-1,0 0-15,0 0 16,5 59-16,4-34 16,13-29-1,4-24-15,-1-9 16,2-12-1,3-7-15,0-7 16,-3-4 0,0-2-16,2-13 15,-7 5 1,-8 18-16,-9 18 16,-5 15-1,0 7-15,0 12 16,-3 7-1,1 7-15,-5 19 16,2 6 0,2 16-16,-3 25 15,-3 31 1,1 29-16,4 7 16,1 8-16,0-21 15,3-16 1,0-15-16,-2-2 15,1-15 1,-7-13-16,1-19 16,7-47-1,-17 39-15,-10-8 16,-12-14 0,-5-10-16,-7-14 15,1-13 1,0-18-16,2-13 15,8-16 1</inkml:trace>
  <inkml:trace contextRef="#ctx0" brushRef="#br0" timeOffset="101349.88">3139 15048 0,'0'0'0,"0"0"15,0 0 1,0 0-16,22-2 16,23-10-1,20 3-15,-3 3 16,0 3-1,-62 3-15,53-1 16,-9-6 0</inkml:trace>
  <inkml:trace contextRef="#ctx0" brushRef="#br0" timeOffset="101537.33">3184 15226 0,'0'0'0,"0"0"15,0 0 1,0 0-16,30-2 16,29-9-1,36-1-15,16 2 0,-6 3 32</inkml:trace>
  <inkml:trace contextRef="#ctx0" brushRef="#br0" timeOffset="102193.43">4184 14307 0,'0'0'0,"0"0"0,-1 23 16,-17 29-1,-6 17-15,-13 21 16,-5 24 0,6 6-1,4-1-15,8-12 16,14-20-16,7-13 15,13-21 17,1-15-32,5-11 15,2-12 1,3-7-16,6-11 0,7-13 16,4-9-16,3-13 15,-41 38 1,41-39-16,-41 39 15,0 0 1,31-41-16,-13 9 16,-15 11-1,-12 16-15,-9 12 16,-5 7 0,23-14-16,-27 25 15,27-25 1,-30 33-16,30-33 15,0 0-15,-18 30 16,18-14 0,10-9-16,7-11 15,-1-8 1,-2-5-16,-14 17 16,9-24-1,-3-8-15,-6-8 16</inkml:trace>
  <inkml:trace contextRef="#ctx0" brushRef="#br0" timeOffset="103021.36">4614 15083 0,'0'0'15,"0"0"-15,0 0 16,0-11 0,0-10-16,-7-5 15,-8 4 1,-5 9-16,-4 7 15,0-2 1,-6 6-16,-2 0 16,-1 6-1,4 2-15,29-6 16,-32 15 0,32-15-16,-25 18 15,9 4 1,5-5-16,11-3 15,13-3 1,5-4-16,10-3 16,5-4-16,3-2 15,-2-3 1,0-6-16,-7 2 16,-6 0-1,-4 3-15,-10-1 16,-4 3-1,-6 1 1,-3 6-16,-2 6 16,-3 8-16,3 6 15,0 10 1,4 7-16,-2 19 16,2 5-1,2 9-15,-1 30 16,-8 9-1,2-12-15,-6-12 16,-3-15-16,-3-10 16,-6-17-1,-3-10-15,-8-2 16,-7-13 0,-5-11-16,-5-10 15,-1-12 1,4-7-16,1-12 15,11-12 1,9-6-16,11-7 16,15-5-1,12-2-15</inkml:trace>
  <inkml:trace contextRef="#ctx0" brushRef="#br0" timeOffset="103646.21">4953 15538 0,'0'0'15,"0"0"-15,0 0 16,0-15-1,-2-9-15,-13-8 16,-8 22 0,-8 2-16,0 8 15,-3 5 1,-4 4-16,-6 11 16,44-20-1,-36 21-15,36-21 16,-29 19-1,16 1-15,10-4 16,11-3 0,5-6-16,9-4 15,7-6 1,6-6-16,3-7 16,0-1-1,2-4-15,-10 4 16,-8 1-16,-4 3 15,-1 4 1,-9 5-16,-3 1 16,-5 7-1,-3 8-15,-1 1 16,2 6 0,0-5-16,4 3 15,4-5 1,4-7-16,11-7 15,6-8 1,5-3-16,3-8 16,9-11-16,-2-4 15</inkml:trace>
  <inkml:trace contextRef="#ctx0" brushRef="#br0" timeOffset="103911.78">5257 15030 0,'0'0'0,"0"0"16,21 0-16,25 0 16,29-8-1,29 1-15,17-3 16,13 10-1,11 0-15,32 7 16,2 6 0,-27 13-16,-40-5 15,-29-10 1,-16-26-16</inkml:trace>
  <inkml:trace contextRef="#ctx0" brushRef="#br0" timeOffset="104146.09">5785 14423 0,'0'0'0,"0"0"15,0 0 1,0 27-16,-8 31 16,-11 31-1,-5 12-15,-9-5 16</inkml:trace>
  <inkml:trace contextRef="#ctx0" brushRef="#br0" timeOffset="104442.9">5437 15172 0,'0'0'0,"0"0"16,-2 27-1,-11 24-15,-5 25 16,-6 18 0,1 16-16,5-10 15,1-8 1,8-19 0,8-15-16,1-58 15,9 18-15,6-27 16</inkml:trace>
  <inkml:trace contextRef="#ctx0" brushRef="#br0" timeOffset="104880.3">5490 15432 0,'0'0'16,"13"-5"-16,9-2 15,21-1 1,9 1-16,8 2 16,2 3-1,-5 2-15,-57 0 16,55-3 0,-55 3-1,42-15-15,-42 15 0,21-25 16,-23 6-1,-14 3-15,-6-1 16,-5-2 0,-4 4-16,4 5 15,5 4 1,3 3-16,4 8 16,4 11-1,-1 8-15,4 13 16,-1 4-1,-2 18-15,2 1 16,9-60 0,-8 58-16,5-7 15,9-15-15</inkml:trace>
  <inkml:trace contextRef="#ctx0" brushRef="#br0" timeOffset="105177.13">6358 15316 0,'0'0'0,"0"0"0,-3 20 15,-14 22 1,-13 18-16,-15-2 15,-3 8 1,-13 20-16,-1 7 16,12-18-1,50-75-15,0 0 16,-29 42 0,13-38-16</inkml:trace>
  <inkml:trace contextRef="#ctx0" brushRef="#br0" timeOffset="105442.66">6074 15447 0,'0'0'0,"0"0"31,0 0-31,0 0 0,22 7 16,15 14-1,14 16-15,-13 12 16,-6 5 0,-2 1-16,-5 2 15,-25-57 1,0 0-16,0 0 16,12 43-1,-5-18-15,-14-29 16</inkml:trace>
  <inkml:trace contextRef="#ctx0" brushRef="#br0" timeOffset="114368.32">7185 15298 0,'0'0'0,"0"0"15,0 0-15,0 0 16,19-3-1,27-4-15,20-4 16,5 7 15,1-3-31,-9 0 16</inkml:trace>
  <inkml:trace contextRef="#ctx0" brushRef="#br0" timeOffset="114602.65">7162 15423 0,'0'0'16,"0"0"-16,0 0 15,21 0 1,25 0-16,35 6 15,28 6 1,-2-4-16,-11-12 16</inkml:trace>
  <inkml:trace contextRef="#ctx0" brushRef="#br0" timeOffset="119931.42">7853 15326 0,'0'0'0,"0"0"16,0 0-16,0 0 15,0 0 1,0 0-16,0 0 15,19 7 1,25 7-16,14 5 16,0 2-16,-1-6 15,6-5 1,-12-4 0,1-1-16,-8-8 15,-44 3-15,41-15 16</inkml:trace>
  <inkml:trace contextRef="#ctx0" brushRef="#br0" timeOffset="120696.9">8828 14485 0,'0'0'0,"0"0"16,0 0-16,-9 23 15,-8 14 1,-10 29-16,0 14 15,-6 36 1,-3 34-16,7-2 16,7-17-1,11-30-15,4-20 16,11-13 0,6-31-16,4-8 15,3-14 1,1-10-16,7-7 15,1-11 1,2-11-16,10-13 16,-3-2-1,0 0-15,-35 39 16,0 0 0,0 0-16,25-38 15,-5 13 1,-11 19-16,-7 15 15,-2 9-15,-4 15 16,4-33 0,0 42-16,0-42 15,6 53 1,8-7-16,-14-46 16,18 29-1,0-18-15,-1-15 16,0-10-1,-5-10-15,-12 24 16,7-35 0,-4-2-16,-8-7 15,-8 7 1,-6 8-16,0 17 16,-6 3-1,-2 9-15,27 0 16,-22 2-16,22-2 15,-20 11 1</inkml:trace>
  <inkml:trace contextRef="#ctx0" brushRef="#br0" timeOffset="121415.44">9414 15282 0,'0'0'0,"0"0"0,-14 0 16,-18-7-1,-13-3-15,11 0 16,5-1 0,3 7-16,1 4 15,1 15 1,0 18-16,1 12 15,4 5 1,6 3-16,13-53 16,-4 51-1,4-51-15,9 41 16,14-17-16,4-24 16,-3-9-1,5-11-15,2-11 16,5-14-1,-3-2 1,-4 1-16,-6 8 16,-6 6-16,-7 14 15,-5 7 1,-5 11-16,-5 14 16,-3 11-1,0 13-15,-3 17 16,4 12-1,0 9-15,7 24 16,2 16 0,3-3-16,-5-11 15,0-10 1,-9-11-16,-4-7 16,-6-7-1,0-17-15,-3-14 16,-8-7-16,-6-8 31,0-12-31,1-10 0,6-12 16,29 13-1,-29-16-15,6-13 16,8-5 0,6-13-1,7-5-15</inkml:trace>
  <inkml:trace contextRef="#ctx0" brushRef="#br0" timeOffset="121962.19">9746 15869 0,'0'0'15,"0"0"1,0 0-16,0 0 15,0 0-15,0 0 16,-15-10 0,-10-4-1,-9 2-15,5 8 16,0 6 0,0 12-16,-1 8 15,2 7-15,28-29 16,-25 41-1,25-41-15,-17 39 16,15-3 0,10-19-16,5-8 15,3-9 1,4-9-16,3-4 16,-1-5-1,0-4-15,-3 2 16,0 0-1,-4 4-15,-3 8 16,-5 2 0,-3 9-16,0 6 15,-2 7 1,2 4-16,8 2 16,1-3-1,8-2-15,11-11 16,1-8-16,2-9 15,-1-8 1</inkml:trace>
  <inkml:trace contextRef="#ctx0" brushRef="#br0" timeOffset="122274.71">10197 14984 0,'0'0'16,"0"0"-1,0 0-15,-18 17 16,-11 19 0,-15 31-16,-11 37 15,4 39 1,18 8-16,24-23 15,25-31-15,13-31 16,7-28 0,8-19-1,1-18-15,0-12 16,-6-18-16</inkml:trace>
  <inkml:trace contextRef="#ctx0" brushRef="#br0" timeOffset="122524.56">10355 15101 0,'0'0'0,"0"0"16,-2 24-1,-8 23-15,-5 31 16,1 26-1,0 9-15,5-8 16,7-11-16,2-94 16,0 0-1,-3 56-15,3-37 16,3-25 0</inkml:trace>
  <inkml:trace contextRef="#ctx0" brushRef="#br0" timeOffset="122743.31">10389 15436 0,'0'0'16,"0"0"-16,0 0 15,0 0-15,0 0 16,0 0 0,25 0-16,24-7 15,23-2 1,-5 2-16,-8 3 15,-59 4 1,57-2-16,-57 2 16,42-2-1,-22-1-15</inkml:trace>
  <inkml:trace contextRef="#ctx0" brushRef="#br0" timeOffset="122977.6">10580 15188 0,'0'0'0,"0"0"16,0 25-16,-5 24 16,1 29-1,4 23-15,4-5 16,5-3-1,-9-93-15,13 77 16,3-31-16</inkml:trace>
  <inkml:trace contextRef="#ctx0" brushRef="#br0" timeOffset="123196.28">11292 15041 0,'0'0'0,"0"0"15,-12 13-15,-13 19 16,-20 23 0,-10 19-16,-14 27 15,-6 12 1,8-19-16,19-47 15</inkml:trace>
  <inkml:trace contextRef="#ctx0" brushRef="#br0" timeOffset="123519.91">10917 15137 0,'0'0'15,"0"0"-15,0 0 0,-9 0 16,-3-4 0,4 0-1,12 1-15,5 2 16,11 20-16,5 19 16,11 16-1,4 1-15,-3-1 16,0-4-1,-6 4-15,-7 2 16,-4-2 0,-11-8-16,-6-5 15,-12-17-15</inkml:trace>
  <inkml:trace contextRef="#ctx0" brushRef="#br0" timeOffset="123785.5">11502 14822 0,'0'0'0,"0"0"16,21 4-16,14 11 15,13 5 1,-2 2-16,2 7 15,3 16 1,-4 17-16,-6 36 16,-18 30-1,-29 22-15,-40 25 16,-34 13-16</inkml:trace>
  <inkml:trace contextRef="#ctx0" brushRef="#br0" timeOffset="128747.25">6779 15859 0,'0'0'0,"0"0"32,5 21-17,8 24-15,6 17 0,-6 7 16,-5 11-1,-12 26-15,-8 0 16,12-106 0,0 0-16,-21 101 15</inkml:trace>
  <inkml:trace contextRef="#ctx0" brushRef="#br0" timeOffset="128981.57">6898 15905 0,'0'0'0,"0"0"16,0 0 0,0 0-16,-21 7 15,-29 8 1,-24 10-16,-11 10 15,-4-1 1,89-34-16,-86 16 16</inkml:trace>
  <inkml:trace contextRef="#ctx0" brushRef="#br0" timeOffset="129184.65">6723 15950 0,'0'0'0,"0"0"16,0 0-16,25 6 15,20 12 1,16 13 0,-2 11-16,-4 5 15,-55-47 1,57 45-16</inkml:trace>
  <inkml:trace contextRef="#ctx0" brushRef="#br0" timeOffset="129809.5">6143 16413 0,'0'0'0,"-12"23"15,-4 8-15,-4 14 16,-6 6 0,26-51-16,-25 58 15,5 2 1,20-60-16,0 0 15,-9 50 1,11-15-16,15-24 16,4-11-1,6-11-15,3-10 16,-1-2 0,4-13-16,-6-2 15,-6 6 1,-12 11-16,3 2 15,-9 6 1,0 4-16,-6 14 16,1 10-16,-2 11 15,-3 18 1,5 16 0,0 13-16,-2 26 15,-2 16-15,-9 8 16,-4-11-1,-8-22-15,-4-17 16,-4-11 0,-2-18-16,2-10 15,-6-9 1,-7-17-16,1-24 16,7-18-1,8-21-15,14-13 16</inkml:trace>
  <inkml:trace contextRef="#ctx0" brushRef="#br0" timeOffset="130028.3">6433 16864 0,'0'0'0,"0"0"15,0 0 1,27 0-16,26 0 16,21 5-1,12-1 1,-86-4-16,71 3 16,-20-8-16</inkml:trace>
  <inkml:trace contextRef="#ctx0" brushRef="#br0" timeOffset="130231.32">6456 17038 0,'0'0'16,"0"0"-16,20-2 16,25-4-1,30-5-15,28 8 16,2 3-1,-1 3-15,-13-2 16</inkml:trace>
  <inkml:trace contextRef="#ctx0" brushRef="#br0" timeOffset="130903.09">7511 16361 0,'0'0'15,"0"0"-15,0 0 16,0 0 0,0 0-16,-12 24 15,-6 19 1,-13 30-16,-10 26 15,-5 17 1,8-6-16,9-12 16,29-98-1,-15 85-15,15-85 16,0 0 0,-2 56-16,12-30 15,8-19 1,2-14-16,5-7 15,-25 14 1,27-29-16,-27 29 16,0 0-16,0 0 15,26-34 1,-26 34-16,21-20 16,-21 20-1,11 1-15,-11-1 16,11 14-1,8 7-15,-19-21 16,26 18 0,3-8-16,-29-10 15,34 4 1,-3-8-16,-9-9 16,-9-5-16,-13-2 15,-11 3 1,-9-3-1,-9 1-15,-1 6 16,30 13-16,0 0 16,-29-11-1,15-4-15</inkml:trace>
  <inkml:trace contextRef="#ctx0" brushRef="#br0" timeOffset="131527.89">7849 16991 0,'0'0'0,"0"0"0,0 0 15,0 0 1,0 0-16,0-1 16,-9-14-1,-8-2-15,-9 8 16,-1 11-1,-3 8-15,0 2 16,-4 6 0,-2 11-16,7 0 15,9 1 1,10-11-16,6-1 16,10-7-1,6-4-15,7-4 16,7-6-1,3-8-15,3-7 16,-2-2 0,-4-4-16,-5 1 15,0 4 1,-4-1-16,-9 4 16,-2 5-1,-6 9-15,-2 5 16,-6 11-16,-5 3 15,3 12 1,-4 10-16,-1 12 16,-1 5-1,2 0-15,1 1 16,13-57 0,-14 58-16,2-2 15,-4-8 1,-1-11-16,-7-8 15,3-13 1,-13-10-16,-2-7 16,-7-11-1,-3-10-15,3-9 16,14-8-16,14 0 16,12-4-1</inkml:trace>
  <inkml:trace contextRef="#ctx0" brushRef="#br0" timeOffset="132105.94">8030 17324 0,'0'0'16,"0"0"-1,10 0-15,11 0 16,4-7-16,-10-2 15,-6-2 1,-9-2-16,-11-3 16,-5 3-1,-6 3-15,-7 9 16,-2 2 0,-6 7-16,3 0 15,1 4 1,4 3-1,6 3-15,8 0 16,8-2-16,7-8 16,7 1-1,8 0-15,10-5 16,2-1 0,2-7-16,1-5 15,-3 2 1,-5 1-16,-5 0 15,-3 2 1,0 8-16,-6 5 16,0 7-16,-3 0 15,0 0 1,-1 1-16,3 1 16,7 0-1,1-4-15,7-8 16,3-8-1,8-10-15,1-10 16,9-18 0</inkml:trace>
  <inkml:trace contextRef="#ctx0" brushRef="#br0" timeOffset="132418.39">8842 16833 0,'0'0'15,"0"0"-15,0 0 16,-12 16 0,-13 11-16,-13 9 15,-7 1 1,-4 8-16,-2 1 15,-1 5 1,6-1-16,2-5 16,44-45-1,0 0-15,-32 30 16,14-17-16,10-16 16</inkml:trace>
  <inkml:trace contextRef="#ctx0" brushRef="#br0" timeOffset="132657.35">8483 16719 0,'0'0'0,"0"0"16,18 14-16,9 8 15,10 11 1,8 12-16,2 8 15,2 10 1,10 21-16,1 8 16,-16-5-1,-44-87-15,36 61 16,-9-37-16</inkml:trace>
  <inkml:trace contextRef="#ctx0" brushRef="#br0" timeOffset="133516.78">7385 15887 0,'0'0'15,"0"0"1,0 0-16,0 0 15,20-10-15,12 2 16,16-3 0,6 8-16,7 6 15,5 1 1,-1-4-16,-5-4 16</inkml:trace>
  <inkml:trace contextRef="#ctx0" brushRef="#br0" timeOffset="133813.57">7707 15601 0,'0'0'16,"0"0"-16,0 0 15,-8 27 1,-10 11-16,-13 25 16,-3 1-16,-5 5 15,-9 14 1,-5 3 0,53-86-16,-46 71 15,46-71-15,-33 39 16,12-32-1</inkml:trace>
  <inkml:trace contextRef="#ctx0" brushRef="#br0" timeOffset="134001.04">7467 16056 0,'0'0'0,"0"0"15,21-9-15,13-7 16,19 0-1,5 1-15,-2 13 16,-56 2 0,51-6-16,-10-5 15,-17-12-15</inkml:trace>
  <inkml:trace contextRef="#ctx0" brushRef="#br0" timeOffset="134188.6">7671 15986 0,'0'0'16,"0"0"-16,0 0 16,0 0-1,0 0-15,0 19 16,-4 14 0,-3 12-16,-1-9 15,-5-16 1,-2-16-16</inkml:trace>
  <inkml:trace contextRef="#ctx0" brushRef="#br0" timeOffset="134407.19">7396 16145 0,'0'0'15,"0"0"-15,0 0 16,20-2-1,26-5-15,25 1 16,5 6 0,16 9-16,-10 4 15,-10-2 1,-72-11-16,65 0 16</inkml:trace>
  <inkml:trace contextRef="#ctx0" brushRef="#br0" timeOffset="134657.19">8136 15842 0,'0'0'0,"0"0"16,0 0-16,0 23 15,0 24 1,-5 31-16,-8 22 16,-2 11-1,-2 8-15,0-6 16,17-113-16,-13 104 16</inkml:trace>
  <inkml:trace contextRef="#ctx0" brushRef="#br0" timeOffset="149762.95">4337 9656 0,'27'0'16,"20"0"-16,22 0 16,23-3-1,40-4 1,15-3-16,45 4 15,29 0-15,8 6 16,-4 0 0,5 0-16,3-5 15,8-4 1,4-2-16,4-2 16,3 8-1,-1-2-15,-10 7 16,-6-1-1,-14 1-15,-13-5 16,-27-1-16,-15-2 16,-12-4-1,-20 2-15,-26-5 16</inkml:trace>
  <inkml:trace contextRef="#ctx0" brushRef="#br0" timeOffset="150059.76">8638 9286 0,'0'0'0,"0"0"15,0 0-15,28 4 16,37 0-1,43 9-15,34 9 16,23 7 0,-3 7-16,-35 1 15,-127-37 1,65 43-16,-63 5 16,-60-8-1,-49 3-15,-99 15 16</inkml:trace>
  <inkml:trace contextRef="#ctx0" brushRef="#br0" timeOffset="150465.98">5927 7899 0,'0'0'0,"0"32"0,-6 27 16,-1 52-1,-4 62-15,-4 76 16,-4 43 0,-1 1-16,8 6 15,7 0 1,10-9-16,2-14 15,-7-30 1,-7-39-16</inkml:trace>
  <inkml:trace contextRef="#ctx0" brushRef="#br0" timeOffset="150811.6">6055 7728 0,'0'0'15,"-14"17"1,-16 2-16,-12 14 16,-16 13-1,-7 13-15,-21 17 16,-9 3-1</inkml:trace>
  <inkml:trace contextRef="#ctx0" brushRef="#br0" timeOffset="150983.45">5866 7933 0,'0'0'15,"22"7"-15,13 14 16,28 15-1,2 14-15,23 27 16,1 23 0</inkml:trace>
  <inkml:trace contextRef="#ctx0" brushRef="#br0" timeOffset="151389.63">5544 9756 0,'0'0'0,"-23"18"16,-10 11-1,-13 23-15,5 6 16,12-1-1,21-4-15,18-19 16,17-17-16,9-17 16,9-14-1,8-10 1,-6-6-16,-12-9 16,-14 1-16,-18 2 15,-18 9 1,-11 12-16,-10 10 15,0 8 1,7 7-16,14 4 16,19 3-1</inkml:trace>
  <inkml:trace contextRef="#ctx0" brushRef="#br0" timeOffset="151693.71">9504 9496 0,'0'0'16,"0"0"0,-13 13-16,-18 13 15,-25 22 1,-16 13-16,-26 21 16,-19 18-1,117-100-15,-118 98 16</inkml:trace>
  <inkml:trace contextRef="#ctx0" brushRef="#br0" timeOffset="151896.79">9024 9632 0,'0'0'0,"0"0"15,0 0 1,20 12-16,11 9 15,11 15 1,-6 8-16,-18 8 16,-26-5-1,-34-5-15,-27-24 16,-26-20-16</inkml:trace>
  <inkml:trace contextRef="#ctx0" brushRef="#br0" timeOffset="152506.01">6348 7649 0,'0'0'0,"0"0"31,-8 15-31,-11 20 0,-6 27 32,6 10-17,5 15-15,14-87 16,3 77-16,12-25 0,12-33 15,-3-19 17,3-15-32,9-15 15,11-19 1,0-2-16,-5-2 0,-6 7 16,-11 7-16,-7 15 15,-9 12-15,-6 13 16,-6 15-1,-3 15-15,1 12 16,-2 19 15,4 5-31,1 7 0,2 26 16,-1 5-16,-9-17 16,-6-24-1,-5-24-15,-8-4 16,-10-10-1,-8-10-15,-6-13 16,53-3 0,-48-14-16,3-12 15</inkml:trace>
  <inkml:trace contextRef="#ctx0" brushRef="#br0" timeOffset="152787.2">6699 9394 0,'0'0'15,"0"23"-15,0 18 16,0 19 0,0-4-16</inkml:trace>
  <inkml:trace contextRef="#ctx0" brushRef="#br0" timeOffset="153338.63">6760 9763 0,'0'0'16,"0"0"-16,-1 21 15,-8 18 1,-1 31-16,5 7 15,2 17 1,0-14-16</inkml:trace>
  <inkml:trace contextRef="#ctx0" brushRef="#br0" timeOffset="154244.6">6062 11040 0,'0'0'0,"0"0"16,0 0 0,0 0-16,0 0 15,0 0 1,0-19-16,6-25 16,-2-18-1,4 4-15,1 2 16,5 1-1,-4 1-15,4 1 16,2-6 0,4-3-16,2-9 15,10-23 1,3-9-16,3 12 16,0 6-16,-2 7 15,-3 1 1,5-5-16,5 5 15,4-4 1,9-1-16,13-6 16,4 4-1,8 6-15,8 1 16,8 2 0,10 1-16,-4 3 15,4 4 1,2-1-16,1 1 15,6 4 1,3 0-16,2 9 16,0 1-1,0 3-15,-5 13 16,-5 3 0,-5 3-16,-13 4 15,-5 1-15,-17 3 16,-71 23-1,60-14-15,-60 14 16,0 0 0,38-7-16</inkml:trace>
  <inkml:trace contextRef="#ctx0" brushRef="#br0" timeOffset="154727.79">5812 9648 0,'0'0'0,"0"0"15,0 0 1,0 0-16,0 0 16,0 0-16</inkml:trace>
  <inkml:trace contextRef="#ctx0" brushRef="#br0" timeOffset="155192.5">5200 7878 0,'0'0'0,"0"0"16,0 0-16,0 24 0,-4 23 15,-4 17 1,0-12-16</inkml:trace>
  <inkml:trace contextRef="#ctx0" brushRef="#br0" timeOffset="155380.06">5205 8612 0,'0'0'0,"0"0"16,0 20-1,0 14-15,0 17 16,0-3 0,0 1-1</inkml:trace>
  <inkml:trace contextRef="#ctx0" brushRef="#br0" timeOffset="155504.93">5223 9193 0,'0'0'0,"0"0"15,0 19-15,0 24 16,3 17 0,0 5-16,-3-65 15,4 68-15</inkml:trace>
  <inkml:trace contextRef="#ctx0" brushRef="#br0" timeOffset="155661.14">5223 9942 0,'0'0'0,"0"23"16,0 14-16,0 23 16,0 5-1,0 2-15,0-67 16,0 76 0</inkml:trace>
  <inkml:trace contextRef="#ctx0" brushRef="#br0" timeOffset="155817.38">5223 10746 0,'0'4'0,"0"5"16,0 11-16,0 8 16,0 16-1,0 9-15,0 7 16,-6-2 0,1-2-16,5-56 15,-16 53-15</inkml:trace>
  <inkml:trace contextRef="#ctx0" brushRef="#br0" timeOffset="155926.72">5179 11344 0,'0'8'0,"0"1"16,0 5-1,0-6-15,0-3 16,0 3-16,0-1 16,0 0-1</inkml:trace>
  <inkml:trace contextRef="#ctx0" brushRef="#br0" timeOffset="157045.35">5410 11102 0,'0'0'0,"0"0"0,0 0 31,0 0-31,0 0 16,0 0-1,0-14-15,0-18 16,0-16 0,0 4-16,0-1 15,0 4 1,4-2-16,-2-6 16,5 0-16,2-1 15,4 2 1,1 3-16,-3 0 15,1 1 1,3-1-16,-1-4 16,0-2-1,3-3 1,0-2-16,4 3 16,-4-4-16,6 3 15,-1-4 1,1 3-16,7-3 15,0-6 1,5-3-16,10-11 16,6 4-1,2 4-15,2 1 16,-2-1 0,4 0-16,-4 1 15,4 3-15,-1 1 16,0-1-1,3 4-15,7 1 16,-1 1 0,6-1-16,1 0 15,8 3 1,6 2 0,5-2-16,-2 5 15,3 6-15,3 0 16,1 2-1,3-2-15,3 3 16,1-4 0,1 6-16,-2-3 15,0 4 1,-3 5-16,-12-3 16,-11-5-16</inkml:trace>
  <inkml:trace contextRef="#ctx0" brushRef="#br0" timeOffset="162741.79">5366 8058 0,'0'0'15,"0"0"-15,0 0 16,0 0-1,0 7 1,0 6-16,0 9 16,0-5-1,0-3-15,0-2 16,0-2 0,0 1-16,0-7 15,0-4 1,0 0-16,0 2 15,0 0 1,4 5-16,-2 0 16,3-1-16,-4-1 15,1 2 1,-2 2-16,0 4 16,3 1-1,1-1-15,1-2 16,1-1-1,0 2-15,-3 0 16,4-2 0,-3 2-16,3 0 15,0 3 1,-7-15-16,7 17 16,-7-17-1,0 0-15,9 23 16,-9-23-1,11 27-15,-11-27 16,0 0-16,13 28 16,-13-28-1,0 0 1,15 36-16,-15-36 16,14 43-16,-14-43 15,16 42 1,-16-42-16,0 0 15,17 43 1,-17-43-16,12 40 16,1 4-1,-13-44-15,0 0 16,17 41 0,-17-41-16,12 37 15,-12-37 1,19 43-16,-19-43 15,17 45 1,-17-45-16,17 47 16,-3-1-16,-14-46 15,19 45 1,-19-45-16,14 45 16,5 1-1,-19-46-15,16 46 16,3 0-1,-19-46-15,16 46 16,3-3 0,0-2-16,2-4 15,-3 1 1,-1-3-16,3-1 16,-2 1-1,1-1-15,3 0 16,-3 2-1,4-2-15,1 3 16,6-6-16,-2 1 16,4 0-1,2-2-15,-1 4 16,0 3 0,2-1-16,2 2 15,-2-4 1,6 0-1,-3 3-15,2 1 16,3-1-16,1 1 16,4 1-1,0 0-15,5-1 16,1 5 0,3 0-16,4-1 15,18 12 1,16 4-16,-6 5 15,-5-5 1,4-1-16,-1-15 16,-2-11-16</inkml:trace>
  <inkml:trace contextRef="#ctx0" brushRef="#br0" timeOffset="166875.82">7072 10451 0,'0'0'16,"7"25"-16,1 18 0,2 32 15,7 23 1,-2-7-16,4-14 16,-19-77-16,0 0 15,28 51 1,0-27 0,13-28-16,17-28 15,22-25 1,57-55-16,53-36 15,35-19-15,-24 22 16,-22 11 0,-9 0-16,-17-2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7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18" Type="http://schemas.openxmlformats.org/officeDocument/2006/relationships/customXml" Target="../ink/ink7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7.bin"/><Relationship Id="rId1" Type="http://schemas.openxmlformats.org/officeDocument/2006/relationships/tags" Target="../tags/tag143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3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wmf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4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50.png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wmf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5.xml"/><Relationship Id="rId6" Type="http://schemas.openxmlformats.org/officeDocument/2006/relationships/image" Target="../media/image52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57.png"/><Relationship Id="rId10" Type="http://schemas.openxmlformats.org/officeDocument/2006/relationships/image" Target="../media/image54.wmf"/><Relationship Id="rId4" Type="http://schemas.openxmlformats.org/officeDocument/2006/relationships/image" Target="../media/image51.jpeg"/><Relationship Id="rId9" Type="http://schemas.openxmlformats.org/officeDocument/2006/relationships/oleObject" Target="../embeddings/oleObject44.bin"/><Relationship Id="rId1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6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png"/><Relationship Id="rId4" Type="http://schemas.openxmlformats.org/officeDocument/2006/relationships/image" Target="../media/image58.jpeg"/><Relationship Id="rId9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49.xml"/><Relationship Id="rId7" Type="http://schemas.openxmlformats.org/officeDocument/2006/relationships/image" Target="../media/image61.wmf"/><Relationship Id="rId12" Type="http://schemas.openxmlformats.org/officeDocument/2006/relationships/image" Target="../media/image63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oleObject" Target="../embeddings/oleObject48.bin"/><Relationship Id="rId11" Type="http://schemas.openxmlformats.org/officeDocument/2006/relationships/customXml" Target="../ink/ink11.xml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53.wmf"/><Relationship Id="rId4" Type="http://schemas.openxmlformats.org/officeDocument/2006/relationships/slideLayout" Target="../slideLayouts/slideLayout18.xml"/><Relationship Id="rId9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8.png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7.wmf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69.png"/><Relationship Id="rId10" Type="http://schemas.openxmlformats.org/officeDocument/2006/relationships/image" Target="../media/image66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52.bin"/><Relationship Id="rId1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74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1.wmf"/><Relationship Id="rId12" Type="http://schemas.openxmlformats.org/officeDocument/2006/relationships/customXml" Target="../ink/ink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3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3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4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63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image" Target="../media/image3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tags" Target="../tags/tag135.xml"/><Relationship Id="rId6" Type="http://schemas.openxmlformats.org/officeDocument/2006/relationships/image" Target="../media/image2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8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9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0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1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3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4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8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5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6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1.xml"/><Relationship Id="rId21" Type="http://schemas.openxmlformats.org/officeDocument/2006/relationships/customXml" Target="../ink/ink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tags" Target="../tags/tag136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95.bin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8.wmf"/><Relationship Id="rId2" Type="http://schemas.openxmlformats.org/officeDocument/2006/relationships/tags" Target="../tags/tag168.xml"/><Relationship Id="rId16" Type="http://schemas.openxmlformats.org/officeDocument/2006/relationships/image" Target="../media/image110.wmf"/><Relationship Id="rId1" Type="http://schemas.openxmlformats.org/officeDocument/2006/relationships/tags" Target="../tags/tag167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107.wmf"/><Relationship Id="rId4" Type="http://schemas.openxmlformats.org/officeDocument/2006/relationships/notesSlide" Target="../notesSlides/notesSlide28.xml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9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0.x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7" Type="http://schemas.openxmlformats.org/officeDocument/2006/relationships/image" Target="../media/image115.emf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oleObject" Target="../embeddings/oleObject101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tags" Target="../tags/tag176.xml"/><Relationship Id="rId7" Type="http://schemas.openxmlformats.org/officeDocument/2006/relationships/oleObject" Target="../embeddings/oleObject102.bin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17.wmf"/><Relationship Id="rId4" Type="http://schemas.openxmlformats.org/officeDocument/2006/relationships/tags" Target="../tags/tag177.xml"/><Relationship Id="rId9" Type="http://schemas.openxmlformats.org/officeDocument/2006/relationships/oleObject" Target="../embeddings/oleObject10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8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9.x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0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80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8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9.xml"/><Relationship Id="rId6" Type="http://schemas.openxmlformats.org/officeDocument/2006/relationships/customXml" Target="../ink/ink4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0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pn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5.png"/><Relationship Id="rId5" Type="http://schemas.openxmlformats.org/officeDocument/2006/relationships/image" Target="../media/image32.w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1495762" y="1953329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10197219" y="3336801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4"/>
            </p:custDataLst>
          </p:nvPr>
        </p:nvSpPr>
        <p:spPr>
          <a:xfrm>
            <a:off x="1828800" y="2305685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3176212" y="416581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322830" y="2339975"/>
            <a:ext cx="7957185" cy="1085850"/>
          </a:xfrm>
          <a:noFill/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5400">
                <a:solidFill>
                  <a:srgbClr val="213A71"/>
                </a:solidFill>
                <a:latin typeface="Times New Roman" panose="02020603050405020304" charset="0"/>
                <a:ea typeface="黑体" panose="02010609060101010101" charset="-122"/>
                <a:sym typeface="+mn-ea"/>
              </a:rPr>
              <a:t>4.4  </a:t>
            </a:r>
            <a:r>
              <a:rPr lang="zh-CN" altLang="en-US" sz="5400">
                <a:solidFill>
                  <a:srgbClr val="213A71"/>
                </a:solidFill>
                <a:latin typeface="Times New Roman" panose="02020603050405020304" charset="0"/>
                <a:ea typeface="黑体" panose="02010609060101010101" charset="-122"/>
                <a:sym typeface="+mn-ea"/>
              </a:rPr>
              <a:t>对数函数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对数函数的图象与性质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346" name="对象 1026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8283" y="892493"/>
          <a:ext cx="62293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91765" imgH="342900" progId="Equation.3">
                  <p:embed/>
                </p:oleObj>
              </mc:Choice>
              <mc:Fallback>
                <p:oleObj r:id="rId4" imgW="2691765" imgH="342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283" y="892493"/>
                        <a:ext cx="622935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Arc 7"/>
          <p:cNvSpPr/>
          <p:nvPr/>
        </p:nvSpPr>
        <p:spPr>
          <a:xfrm rot="-5400000">
            <a:off x="1587183" y="1821180"/>
            <a:ext cx="3097212" cy="3814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21745" h="21600" fill="none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8" name="Line 27"/>
          <p:cNvSpPr/>
          <p:nvPr/>
        </p:nvSpPr>
        <p:spPr>
          <a:xfrm>
            <a:off x="523558" y="3713480"/>
            <a:ext cx="5110162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Line 28"/>
          <p:cNvSpPr/>
          <p:nvPr/>
        </p:nvSpPr>
        <p:spPr>
          <a:xfrm flipV="1">
            <a:off x="1183958" y="1565593"/>
            <a:ext cx="0" cy="3962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0" name="Text Box 29"/>
          <p:cNvSpPr txBox="1"/>
          <p:nvPr/>
        </p:nvSpPr>
        <p:spPr>
          <a:xfrm>
            <a:off x="861695" y="2287905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7351" name="Text Box 30"/>
          <p:cNvSpPr txBox="1"/>
          <p:nvPr/>
        </p:nvSpPr>
        <p:spPr>
          <a:xfrm>
            <a:off x="823595" y="2941955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52" name="Text Box 31"/>
          <p:cNvSpPr txBox="1"/>
          <p:nvPr/>
        </p:nvSpPr>
        <p:spPr>
          <a:xfrm>
            <a:off x="745808" y="401193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57353" name="Text Box 32"/>
          <p:cNvSpPr txBox="1"/>
          <p:nvPr/>
        </p:nvSpPr>
        <p:spPr>
          <a:xfrm>
            <a:off x="745808" y="456438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57354" name="Text Box 33"/>
          <p:cNvSpPr txBox="1"/>
          <p:nvPr/>
        </p:nvSpPr>
        <p:spPr>
          <a:xfrm>
            <a:off x="1545908" y="367538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55" name="Text Box 34"/>
          <p:cNvSpPr txBox="1"/>
          <p:nvPr/>
        </p:nvSpPr>
        <p:spPr>
          <a:xfrm>
            <a:off x="2134870" y="3659505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7356" name="Text Box 35"/>
          <p:cNvSpPr txBox="1"/>
          <p:nvPr/>
        </p:nvSpPr>
        <p:spPr>
          <a:xfrm>
            <a:off x="3242945" y="3653155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7357" name="Text Box 36"/>
          <p:cNvSpPr txBox="1"/>
          <p:nvPr/>
        </p:nvSpPr>
        <p:spPr>
          <a:xfrm>
            <a:off x="831533" y="3665855"/>
            <a:ext cx="3048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7358" name="Text Box 37"/>
          <p:cNvSpPr txBox="1"/>
          <p:nvPr/>
        </p:nvSpPr>
        <p:spPr>
          <a:xfrm>
            <a:off x="826770" y="1235393"/>
            <a:ext cx="3048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7359" name="Text Box 38"/>
          <p:cNvSpPr txBox="1"/>
          <p:nvPr/>
        </p:nvSpPr>
        <p:spPr>
          <a:xfrm>
            <a:off x="5557520" y="3565843"/>
            <a:ext cx="3048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7360" name="Text Box 39"/>
          <p:cNvSpPr txBox="1"/>
          <p:nvPr/>
        </p:nvSpPr>
        <p:spPr>
          <a:xfrm>
            <a:off x="2642870" y="3649980"/>
            <a:ext cx="30480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7361" name="Arc 54"/>
          <p:cNvSpPr/>
          <p:nvPr/>
        </p:nvSpPr>
        <p:spPr>
          <a:xfrm rot="10800000">
            <a:off x="1239520" y="1987868"/>
            <a:ext cx="3816350" cy="33226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758" h="21600" fill="none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</a:path>
              <a:path w="22758" h="21600" stroke="0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  <a:lnTo>
                  <a:pt x="1158" y="21600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9" name="Arc 54"/>
          <p:cNvSpPr/>
          <p:nvPr/>
        </p:nvSpPr>
        <p:spPr>
          <a:xfrm rot="10800000">
            <a:off x="1283970" y="2754630"/>
            <a:ext cx="3568700" cy="18732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758" h="21600" fill="none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</a:path>
              <a:path w="22758" h="21600" stroke="0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  <a:lnTo>
                  <a:pt x="1158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Arc 54"/>
          <p:cNvSpPr/>
          <p:nvPr/>
        </p:nvSpPr>
        <p:spPr>
          <a:xfrm flipH="1">
            <a:off x="1236345" y="2867343"/>
            <a:ext cx="3598863" cy="18002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2758" h="21600" fill="none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</a:path>
              <a:path w="22758" h="21600" stroke="0">
                <a:moveTo>
                  <a:pt x="0" y="31"/>
                </a:moveTo>
                <a:cubicBezTo>
                  <a:pt x="385" y="10"/>
                  <a:pt x="771" y="-1"/>
                  <a:pt x="1158" y="0"/>
                </a:cubicBezTo>
                <a:cubicBezTo>
                  <a:pt x="13087" y="0"/>
                  <a:pt x="22758" y="9670"/>
                  <a:pt x="22758" y="21600"/>
                </a:cubicBezTo>
                <a:lnTo>
                  <a:pt x="1158" y="21600"/>
                </a:lnTo>
                <a:close/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64" name="对象 10260"/>
          <p:cNvGraphicFramePr>
            <a:graphicFrameLocks noChangeAspect="1"/>
          </p:cNvGraphicFramePr>
          <p:nvPr/>
        </p:nvGraphicFramePr>
        <p:xfrm>
          <a:off x="5030470" y="1854518"/>
          <a:ext cx="1835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6910" imgH="217170" progId="Equation.3">
                  <p:embed/>
                </p:oleObj>
              </mc:Choice>
              <mc:Fallback>
                <p:oleObj r:id="rId6" imgW="676910" imgH="21717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0470" y="1854518"/>
                        <a:ext cx="18351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对象 10261"/>
          <p:cNvGraphicFramePr>
            <a:graphicFrameLocks noChangeAspect="1"/>
          </p:cNvGraphicFramePr>
          <p:nvPr/>
        </p:nvGraphicFramePr>
        <p:xfrm>
          <a:off x="4965383" y="2589530"/>
          <a:ext cx="17160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77545" imgH="229870" progId="Equation.3">
                  <p:embed/>
                </p:oleObj>
              </mc:Choice>
              <mc:Fallback>
                <p:oleObj r:id="rId8" imgW="677545" imgH="22987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65383" y="2589530"/>
                        <a:ext cx="17160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对象 10262"/>
          <p:cNvGraphicFramePr>
            <a:graphicFrameLocks noChangeAspect="1"/>
          </p:cNvGraphicFramePr>
          <p:nvPr/>
        </p:nvGraphicFramePr>
        <p:xfrm>
          <a:off x="4986020" y="4245293"/>
          <a:ext cx="172561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90245" imgH="345440" progId="Equation.3">
                  <p:embed/>
                </p:oleObj>
              </mc:Choice>
              <mc:Fallback>
                <p:oleObj r:id="rId10" imgW="690245" imgH="34544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6020" y="4245293"/>
                        <a:ext cx="1725613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对象 1026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52695" y="5154930"/>
          <a:ext cx="170973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87705" imgH="343535" progId="Equation.3">
                  <p:embed/>
                </p:oleObj>
              </mc:Choice>
              <mc:Fallback>
                <p:oleObj r:id="rId12" imgW="687705" imgH="3435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52695" y="5154930"/>
                        <a:ext cx="1709738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15503" y="1566060"/>
          <a:ext cx="4162425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714500" imgH="482600" progId="Equation.KSEE3">
                  <p:embed/>
                </p:oleObj>
              </mc:Choice>
              <mc:Fallback>
                <p:oleObj r:id="rId14" imgW="1714500" imgH="482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15503" y="1566060"/>
                        <a:ext cx="4162425" cy="117221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15592" y="3097436"/>
          <a:ext cx="4274185" cy="157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828800" imgH="673100" progId="Equation.KSEE3">
                  <p:embed/>
                </p:oleObj>
              </mc:Choice>
              <mc:Fallback>
                <p:oleObj r:id="rId16" imgW="1828800" imgH="673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15592" y="3097436"/>
                        <a:ext cx="4274185" cy="157035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7E52BD-B88A-485E-8AE5-44F29AE9504E}"/>
                  </a:ext>
                </a:extLst>
              </p14:cNvPr>
              <p14:cNvContentPartPr/>
              <p14:nvPr/>
            </p14:nvContentPartPr>
            <p14:xfrm>
              <a:off x="978840" y="1598040"/>
              <a:ext cx="10485000" cy="4132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7E52BD-B88A-485E-8AE5-44F29AE950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480" y="1588680"/>
                <a:ext cx="10503720" cy="4150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9" grpId="0" bldLvl="0" animBg="1"/>
      <p:bldP spid="2050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对数函数的图象与性质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/>
        </p:nvGraphicFramePr>
        <p:xfrm>
          <a:off x="374333" y="764858"/>
          <a:ext cx="8809038" cy="611689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2"/>
                        </a:buClr>
                        <a:buNone/>
                      </a:pPr>
                      <a:endParaRPr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0">
                <a:tc>
                  <a:txBody>
                    <a:bodyPr/>
                    <a:lstStyle/>
                    <a:p>
                      <a:pPr marL="0" lvl="0" indent="262255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图</a:t>
                      </a:r>
                    </a:p>
                    <a:p>
                      <a:pPr marL="0" lvl="0" indent="262255" eaLnBrk="0" hangingPunc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象</a:t>
                      </a: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2"/>
                        </a:buClr>
                        <a:buNone/>
                      </a:pPr>
                      <a:endParaRPr sz="3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chemeClr val="tx2"/>
                        </a:buClr>
                        <a:buNone/>
                      </a:pPr>
                      <a:endParaRPr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80">
                <a:tc rowSpan="5">
                  <a:txBody>
                    <a:bodyPr/>
                    <a:lstStyle/>
                    <a:p>
                      <a:pPr marL="0" lvl="0" indent="262255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altLang="zh-CN" sz="3200" b="1">
                        <a:solidFill>
                          <a:srgbClr val="0000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lvl="0" indent="262255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altLang="zh-CN" sz="3200" b="1">
                        <a:solidFill>
                          <a:srgbClr val="0000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lvl="0" indent="262255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altLang="zh-CN" sz="3200" b="1">
                        <a:solidFill>
                          <a:srgbClr val="0000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lvl="0" indent="262255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lang="en-US" altLang="zh-CN" sz="3200" b="1">
                        <a:solidFill>
                          <a:srgbClr val="0000FF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sz="3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endParaRPr sz="3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>
                        <a:lnSpc>
                          <a:spcPct val="130000"/>
                        </a:lnSpc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en-US" altLang="zh-CN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(1)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过定点</a:t>
                      </a:r>
                      <a:r>
                        <a:rPr lang="en-US" altLang="zh-CN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(0,1)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，即</a:t>
                      </a:r>
                      <a:r>
                        <a:rPr lang="zh-CN" altLang="en-US" sz="2800" b="1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r>
                        <a:rPr lang="en-US" altLang="zh-CN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时，</a:t>
                      </a:r>
                      <a:r>
                        <a:rPr lang="zh-CN" altLang="en-US" sz="2800" b="1" i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r>
                        <a:rPr lang="en-US" altLang="zh-CN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x-none" sz="28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(2)在(0,+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  <a:sym typeface="微软雅黑" panose="020B0503020204020204" charset="-122"/>
                        </a:rPr>
                        <a:t>∞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)上是减函数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32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在(0,+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  <a:sym typeface="微软雅黑" panose="020B0503020204020204" charset="-122"/>
                        </a:rPr>
                        <a:t>∞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)上是增函数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chemeClr val="tx2"/>
                        </a:buClr>
                        <a:buNone/>
                      </a:pPr>
                      <a:r>
                        <a:rPr lang="zh-CN" altLang="en-US" sz="32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8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3) 非奇非偶函数</a:t>
                      </a: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9421" name="对象 12323"/>
          <p:cNvGraphicFramePr>
            <a:graphicFrameLocks noChangeAspect="1"/>
          </p:cNvGraphicFramePr>
          <p:nvPr/>
        </p:nvGraphicFramePr>
        <p:xfrm>
          <a:off x="2588895" y="810895"/>
          <a:ext cx="1389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500" imgH="177165" progId="Equation.3">
                  <p:embed/>
                </p:oleObj>
              </mc:Choice>
              <mc:Fallback>
                <p:oleObj r:id="rId4" imgW="571500" imgH="1771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8895" y="810895"/>
                        <a:ext cx="13890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对象 12324"/>
          <p:cNvGraphicFramePr>
            <a:graphicFrameLocks noChangeAspect="1"/>
          </p:cNvGraphicFramePr>
          <p:nvPr/>
        </p:nvGraphicFramePr>
        <p:xfrm>
          <a:off x="6537008" y="798195"/>
          <a:ext cx="838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2900" imgH="177165" progId="Equation.3">
                  <p:embed/>
                </p:oleObj>
              </mc:Choice>
              <mc:Fallback>
                <p:oleObj r:id="rId6" imgW="342900" imgH="1771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7008" y="798195"/>
                        <a:ext cx="8382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文本框 12325"/>
          <p:cNvSpPr txBox="1"/>
          <p:nvPr/>
        </p:nvSpPr>
        <p:spPr>
          <a:xfrm>
            <a:off x="1649095" y="5809933"/>
            <a:ext cx="3587750" cy="438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>
              <a:lnSpc>
                <a:spcPct val="80000"/>
              </a:lnSpc>
            </a:pP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24" name="直接连接符 12327"/>
          <p:cNvSpPr/>
          <p:nvPr/>
        </p:nvSpPr>
        <p:spPr>
          <a:xfrm rot="60000" flipH="1">
            <a:off x="383858" y="4498658"/>
            <a:ext cx="1260475" cy="36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25" name="直接连接符 12328"/>
          <p:cNvSpPr/>
          <p:nvPr/>
        </p:nvSpPr>
        <p:spPr>
          <a:xfrm flipH="1">
            <a:off x="383858" y="5084445"/>
            <a:ext cx="12604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26" name="文本框 12329"/>
          <p:cNvSpPr txBox="1"/>
          <p:nvPr/>
        </p:nvSpPr>
        <p:spPr>
          <a:xfrm>
            <a:off x="187325" y="4011295"/>
            <a:ext cx="1654810" cy="401320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indent="262255" algn="l">
              <a:buClr>
                <a:schemeClr val="tx2"/>
              </a:buClr>
              <a:buSzTx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charset="0"/>
              </a:rPr>
              <a:t>定义域</a:t>
            </a:r>
          </a:p>
        </p:txBody>
      </p:sp>
      <p:sp>
        <p:nvSpPr>
          <p:cNvPr id="59427" name="文本框 12330"/>
          <p:cNvSpPr txBox="1"/>
          <p:nvPr/>
        </p:nvSpPr>
        <p:spPr>
          <a:xfrm>
            <a:off x="259080" y="4557395"/>
            <a:ext cx="962025" cy="46291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lvl="0" indent="262255" algn="l">
              <a:buClr>
                <a:schemeClr val="tx2"/>
              </a:buClr>
              <a:buSzTx/>
              <a:buFontTx/>
            </a:pPr>
            <a:r>
              <a:rPr lang="zh-CN" altLang="en-US" sz="2000" b="1">
                <a:latin typeface="Times New Roman" panose="02020603050405020304" charset="0"/>
                <a:sym typeface="+mn-ea"/>
              </a:rPr>
              <a:t>值域</a:t>
            </a:r>
          </a:p>
        </p:txBody>
      </p:sp>
      <p:sp>
        <p:nvSpPr>
          <p:cNvPr id="59428" name="文本框 12331"/>
          <p:cNvSpPr txBox="1"/>
          <p:nvPr/>
        </p:nvSpPr>
        <p:spPr>
          <a:xfrm>
            <a:off x="348615" y="5444490"/>
            <a:ext cx="660400" cy="955675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 lvl="0" indent="262255" algn="l">
              <a:buClr>
                <a:schemeClr val="tx2"/>
              </a:buClr>
              <a:buSzTx/>
              <a:buFontTx/>
            </a:pPr>
            <a:r>
              <a:rPr lang="zh-CN" altLang="en-US" sz="2800" b="1">
                <a:latin typeface="Times New Roman" panose="02020603050405020304" charset="0"/>
                <a:sym typeface="+mn-ea"/>
              </a:rPr>
              <a:t>性</a:t>
            </a:r>
          </a:p>
          <a:p>
            <a:pPr lvl="0" indent="262255" algn="l">
              <a:buClr>
                <a:schemeClr val="tx2"/>
              </a:buClr>
              <a:buSzTx/>
              <a:buFontTx/>
            </a:pPr>
            <a:r>
              <a:rPr lang="zh-CN" altLang="en-US" sz="2800" b="1">
                <a:latin typeface="Times New Roman" panose="02020603050405020304" charset="0"/>
                <a:sym typeface="+mn-ea"/>
              </a:rPr>
              <a:t>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44333" y="5170170"/>
            <a:ext cx="6702425" cy="520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6558" y="5811520"/>
            <a:ext cx="3565525" cy="438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>
              <a:lnSpc>
                <a:spcPct val="80000"/>
              </a:lnSpc>
            </a:pP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9431" name="对象 12323"/>
          <p:cNvGraphicFramePr>
            <a:graphicFrameLocks noChangeAspect="1"/>
          </p:cNvGraphicFramePr>
          <p:nvPr/>
        </p:nvGraphicFramePr>
        <p:xfrm>
          <a:off x="3887470" y="4011295"/>
          <a:ext cx="114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9900" imgH="203200" progId="Equation.3">
                  <p:embed/>
                </p:oleObj>
              </mc:Choice>
              <mc:Fallback>
                <p:oleObj r:id="rId8" imgW="4699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7470" y="4011295"/>
                        <a:ext cx="1143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2323"/>
          <p:cNvGraphicFramePr>
            <a:graphicFrameLocks noChangeAspect="1"/>
          </p:cNvGraphicFramePr>
          <p:nvPr/>
        </p:nvGraphicFramePr>
        <p:xfrm>
          <a:off x="4217670" y="4590733"/>
          <a:ext cx="401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5100" imgH="165100" progId="Equation.3">
                  <p:embed/>
                </p:oleObj>
              </mc:Choice>
              <mc:Fallback>
                <p:oleObj r:id="rId10" imgW="165100" imgH="165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7670" y="4590733"/>
                        <a:ext cx="401638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80845" y="6392545"/>
            <a:ext cx="3565525" cy="438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>
              <a:lnSpc>
                <a:spcPct val="80000"/>
              </a:lnSpc>
            </a:pP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9434" name="图片 3"/>
          <p:cNvPicPr>
            <a:picLocks noChangeAspect="1"/>
          </p:cNvPicPr>
          <p:nvPr/>
        </p:nvPicPr>
        <p:blipFill>
          <a:blip r:embed="rId12">
            <a:lum bright="6000"/>
          </a:blip>
          <a:stretch>
            <a:fillRect/>
          </a:stretch>
        </p:blipFill>
        <p:spPr>
          <a:xfrm rot="-5460000">
            <a:off x="2112645" y="1160145"/>
            <a:ext cx="2373313" cy="2678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435" name="图片 4"/>
          <p:cNvPicPr>
            <a:picLocks noChangeAspect="1"/>
          </p:cNvPicPr>
          <p:nvPr/>
        </p:nvPicPr>
        <p:blipFill>
          <a:blip r:embed="rId13">
            <a:lum bright="6000"/>
          </a:blip>
          <a:stretch>
            <a:fillRect/>
          </a:stretch>
        </p:blipFill>
        <p:spPr>
          <a:xfrm rot="-5400000">
            <a:off x="6135370" y="1177608"/>
            <a:ext cx="2219325" cy="263525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2D59B0B-E4E0-A9AF-3DA3-5BDCF4E9E03E}"/>
                  </a:ext>
                </a:extLst>
              </p14:cNvPr>
              <p14:cNvContentPartPr/>
              <p14:nvPr/>
            </p14:nvContentPartPr>
            <p14:xfrm>
              <a:off x="3344040" y="5266080"/>
              <a:ext cx="426240" cy="320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2D59B0B-E4E0-A9AF-3DA3-5BDCF4E9E0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4680" y="5256720"/>
                <a:ext cx="444960" cy="33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6" grpId="0" bldLvl="0" animBg="1"/>
      <p:bldP spid="8" grpId="0" bldLvl="0" animBg="1"/>
      <p:bldP spid="9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237" name="20xb1sr75.jpg" descr="说明: id:2147525490;FounderC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" y="1332865"/>
            <a:ext cx="8559800" cy="22034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3238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3269" y="957421"/>
          <a:ext cx="594804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52700" imgH="215900" progId="Equation.KSEE3">
                  <p:embed/>
                </p:oleObj>
              </mc:Choice>
              <mc:Fallback>
                <p:oleObj r:id="rId5" imgW="25527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269" y="957421"/>
                        <a:ext cx="5948045" cy="502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48375" y="957263"/>
          <a:ext cx="3952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2400" imgH="152400" progId="Equation.KSEE3">
                  <p:embed/>
                </p:oleObj>
              </mc:Choice>
              <mc:Fallback>
                <p:oleObj r:id="rId7" imgW="152400" imgH="152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8375" y="957263"/>
                        <a:ext cx="395288" cy="39687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6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067" y="3651726"/>
          <a:ext cx="11104880" cy="148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762500" imgH="634365" progId="Equation.KSEE3">
                  <p:embed/>
                </p:oleObj>
              </mc:Choice>
              <mc:Fallback>
                <p:oleObj r:id="rId9" imgW="4762500" imgH="6343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067" y="3651726"/>
                        <a:ext cx="11104880" cy="1482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1427" name="图片 5"/>
          <p:cNvPicPr>
            <a:picLocks noChangeAspect="1"/>
          </p:cNvPicPr>
          <p:nvPr/>
        </p:nvPicPr>
        <p:blipFill>
          <a:blip r:embed="rId11"/>
          <a:srcRect l="16713" t="32491" r="16089"/>
          <a:stretch>
            <a:fillRect/>
          </a:stretch>
        </p:blipFill>
        <p:spPr>
          <a:xfrm>
            <a:off x="4682490" y="4534853"/>
            <a:ext cx="7223125" cy="22828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4422140"/>
          <a:ext cx="527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03200" imgH="203200" progId="Equation.KSEE3">
                  <p:embed/>
                </p:oleObj>
              </mc:Choice>
              <mc:Fallback>
                <p:oleObj r:id="rId12" imgW="2032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8530" y="4422140"/>
                        <a:ext cx="527050" cy="5270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0ABAAE0-3F34-A954-D510-B3BE2152F9E9}"/>
                  </a:ext>
                </a:extLst>
              </p14:cNvPr>
              <p14:cNvContentPartPr/>
              <p14:nvPr/>
            </p14:nvContentPartPr>
            <p14:xfrm>
              <a:off x="918360" y="2753640"/>
              <a:ext cx="10679760" cy="35690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0ABAAE0-3F34-A954-D510-B3BE2152F9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9000" y="2744280"/>
                <a:ext cx="10698480" cy="3587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258" name="20xb1sr72.jpg" descr="说明: id:2147525448;FounderC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45" y="2317750"/>
            <a:ext cx="8162925" cy="2406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4259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0082" y="1020921"/>
          <a:ext cx="9130665" cy="112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48100" imgH="482600" progId="Equation.KSEE3">
                  <p:embed/>
                </p:oleObj>
              </mc:Choice>
              <mc:Fallback>
                <p:oleObj r:id="rId5" imgW="3848100" imgH="482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082" y="1020921"/>
                        <a:ext cx="9130665" cy="1125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33048" y="1642428"/>
          <a:ext cx="3952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2400" imgH="152400" progId="Equation.KSEE3">
                  <p:embed/>
                </p:oleObj>
              </mc:Choice>
              <mc:Fallback>
                <p:oleObj r:id="rId7" imgW="152400" imgH="152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3048" y="1642428"/>
                        <a:ext cx="395287" cy="395287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6A594B9-4265-C514-32F3-F73808EA5844}"/>
                  </a:ext>
                </a:extLst>
              </p14:cNvPr>
              <p14:cNvContentPartPr/>
              <p14:nvPr/>
            </p14:nvContentPartPr>
            <p14:xfrm>
              <a:off x="2327760" y="1461240"/>
              <a:ext cx="7850520" cy="4907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6A594B9-4265-C514-32F3-F73808EA5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8400" y="1451880"/>
                <a:ext cx="7869240" cy="4926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4259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6748" y="937101"/>
          <a:ext cx="6419215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05100" imgH="393700" progId="Equation.KSEE3">
                  <p:embed/>
                </p:oleObj>
              </mc:Choice>
              <mc:Fallback>
                <p:oleObj r:id="rId6" imgW="27051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748" y="937101"/>
                        <a:ext cx="6419215" cy="918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 l="17026" t="19621" r="9892" b="40794"/>
          <a:stretch>
            <a:fillRect/>
          </a:stretch>
        </p:blipFill>
        <p:spPr>
          <a:xfrm>
            <a:off x="282575" y="2347595"/>
            <a:ext cx="6247130" cy="2162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l="17026" t="56974" r="15879" b="-291"/>
          <a:stretch>
            <a:fillRect/>
          </a:stretch>
        </p:blipFill>
        <p:spPr>
          <a:xfrm>
            <a:off x="5886450" y="2266950"/>
            <a:ext cx="5634355" cy="2324100"/>
          </a:xfrm>
          <a:prstGeom prst="rect">
            <a:avLst/>
          </a:prstGeom>
        </p:spPr>
      </p:pic>
      <p:graphicFrame>
        <p:nvGraphicFramePr>
          <p:cNvPr id="3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29388" y="1198563"/>
          <a:ext cx="3952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" imgH="152400" progId="Equation.KSEE3">
                  <p:embed/>
                </p:oleObj>
              </mc:Choice>
              <mc:Fallback>
                <p:oleObj r:id="rId9" imgW="152400" imgH="1524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29388" y="1198563"/>
                        <a:ext cx="395287" cy="395287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1ECACD1-5868-91C6-949C-4336C596A8AC}"/>
                  </a:ext>
                </a:extLst>
              </p14:cNvPr>
              <p14:cNvContentPartPr/>
              <p14:nvPr/>
            </p14:nvContentPartPr>
            <p14:xfrm>
              <a:off x="436680" y="1026720"/>
              <a:ext cx="10722960" cy="5487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1ECACD1-5868-91C6-949C-4336C596A8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320" y="1017360"/>
                <a:ext cx="10741680" cy="5506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9732" y="805020"/>
          <a:ext cx="1106932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749165" imgH="876300" progId="Equation.KSEE3">
                  <p:embed/>
                </p:oleObj>
              </mc:Choice>
              <mc:Fallback>
                <p:oleObj r:id="rId5" imgW="4749165" imgH="876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732" y="805020"/>
                        <a:ext cx="1106932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6889" y="1789113"/>
          <a:ext cx="42926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5100" imgH="165100" progId="Equation.KSEE3">
                  <p:embed/>
                </p:oleObj>
              </mc:Choice>
              <mc:Fallback>
                <p:oleObj r:id="rId7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889" y="1789113"/>
                        <a:ext cx="42926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992" y="3397091"/>
          <a:ext cx="1207770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181600" imgH="469900" progId="Equation.KSEE3">
                  <p:embed/>
                </p:oleObj>
              </mc:Choice>
              <mc:Fallback>
                <p:oleObj r:id="rId9" imgW="5181600" imgH="469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2" y="3397091"/>
                        <a:ext cx="12077700" cy="1099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41574" y="4009708"/>
          <a:ext cx="33020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7000" imgH="165100" progId="Equation.KSEE3">
                  <p:embed/>
                </p:oleObj>
              </mc:Choice>
              <mc:Fallback>
                <p:oleObj r:id="rId11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1574" y="4009708"/>
                        <a:ext cx="33020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01255" y="4010025"/>
            <a:ext cx="2914015" cy="2750185"/>
          </a:xfrm>
          <a:prstGeom prst="rect">
            <a:avLst/>
          </a:prstGeom>
        </p:spPr>
      </p:pic>
      <p:sp>
        <p:nvSpPr>
          <p:cNvPr id="1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5B61353-F179-95A7-0027-671F59599DA2}"/>
                  </a:ext>
                </a:extLst>
              </p14:cNvPr>
              <p14:cNvContentPartPr/>
              <p14:nvPr/>
            </p14:nvContentPartPr>
            <p14:xfrm>
              <a:off x="577440" y="1537920"/>
              <a:ext cx="11426400" cy="5197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5B61353-F179-95A7-0027-671F59599D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080" y="1528560"/>
                <a:ext cx="11445120" cy="521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5144" y="805338"/>
          <a:ext cx="1009459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30700" imgH="901700" progId="Equation.KSEE3">
                  <p:embed/>
                </p:oleObj>
              </mc:Choice>
              <mc:Fallback>
                <p:oleObj r:id="rId4" imgW="4330700" imgH="901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144" y="805338"/>
                        <a:ext cx="10094595" cy="210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52206" y="1896110"/>
          <a:ext cx="79311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800" imgH="203200" progId="Equation.KSEE3">
                  <p:embed/>
                </p:oleObj>
              </mc:Choice>
              <mc:Fallback>
                <p:oleObj r:id="rId6" imgW="3048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2206" y="1896110"/>
                        <a:ext cx="793115" cy="53086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384" y="3415505"/>
          <a:ext cx="890968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22700" imgH="838200" progId="Equation.KSEE3">
                  <p:embed/>
                </p:oleObj>
              </mc:Choice>
              <mc:Fallback>
                <p:oleObj r:id="rId8" imgW="3822700" imgH="838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384" y="3415505"/>
                        <a:ext cx="8909685" cy="195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19269" y="3627438"/>
          <a:ext cx="39624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65100" progId="Equation.KSEE3">
                  <p:embed/>
                </p:oleObj>
              </mc:Choice>
              <mc:Fallback>
                <p:oleObj r:id="rId10" imgW="1524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19269" y="3627438"/>
                        <a:ext cx="39624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FB0CD67-806E-75B5-2F54-60FC3767B27E}"/>
                  </a:ext>
                </a:extLst>
              </p14:cNvPr>
              <p14:cNvContentPartPr/>
              <p14:nvPr/>
            </p14:nvContentPartPr>
            <p14:xfrm>
              <a:off x="1291680" y="889560"/>
              <a:ext cx="10450440" cy="59436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FB0CD67-806E-75B5-2F54-60FC3767B2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2320" y="880200"/>
                <a:ext cx="10469160" cy="596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5592" y="805338"/>
          <a:ext cx="10123170" cy="15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43400" imgH="685800" progId="Equation.KSEE3">
                  <p:embed/>
                </p:oleObj>
              </mc:Choice>
              <mc:Fallback>
                <p:oleObj r:id="rId4" imgW="4343400" imgH="685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592" y="805338"/>
                        <a:ext cx="10123170" cy="1599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72209" y="1537018"/>
          <a:ext cx="42926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" imgH="165100" progId="Equation.KSEE3">
                  <p:embed/>
                </p:oleObj>
              </mc:Choice>
              <mc:Fallback>
                <p:oleObj r:id="rId6" imgW="1651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72209" y="1537018"/>
                        <a:ext cx="42926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540" y="3015773"/>
          <a:ext cx="9001125" cy="168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60800" imgH="723900" progId="Equation.KSEE3">
                  <p:embed/>
                </p:oleObj>
              </mc:Choice>
              <mc:Fallback>
                <p:oleObj r:id="rId8" imgW="3860800" imgH="723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0540" y="3015773"/>
                        <a:ext cx="9001125" cy="1688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27784" y="3643948"/>
          <a:ext cx="39624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65100" progId="Equation.KSEE3">
                  <p:embed/>
                </p:oleObj>
              </mc:Choice>
              <mc:Fallback>
                <p:oleObj r:id="rId10" imgW="1524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27784" y="3643948"/>
                        <a:ext cx="39624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02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410" y="875665"/>
          <a:ext cx="850646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21100" imgH="711200" progId="Equation.KSEE3">
                  <p:embed/>
                </p:oleObj>
              </mc:Choice>
              <mc:Fallback>
                <p:oleObj r:id="rId4" imgW="3721100" imgH="711200" progId="Equation.KSEE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410" y="875665"/>
                        <a:ext cx="8506460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221538" y="1788478"/>
            <a:ext cx="11350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(1, 8)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065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384" y="804863"/>
          <a:ext cx="10931525" cy="391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867400" imgH="2095500" progId="Word.Document.12">
                  <p:embed/>
                </p:oleObj>
              </mc:Choice>
              <mc:Fallback>
                <p:oleObj r:id="rId5" imgW="5867400" imgH="2095500" progId="Word.Document.12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384" y="804863"/>
                        <a:ext cx="10931525" cy="3917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6" name="文本框 7"/>
          <p:cNvSpPr txBox="1"/>
          <p:nvPr>
            <p:custDataLst>
              <p:tags r:id="rId2"/>
            </p:custDataLst>
          </p:nvPr>
        </p:nvSpPr>
        <p:spPr>
          <a:xfrm>
            <a:off x="7819073" y="2591435"/>
            <a:ext cx="43021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图象应用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文本框 1"/>
          <p:cNvSpPr txBox="1"/>
          <p:nvPr/>
        </p:nvSpPr>
        <p:spPr>
          <a:xfrm>
            <a:off x="509905" y="26035"/>
            <a:ext cx="5257165" cy="67691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新知引入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48335" y="673735"/>
            <a:ext cx="73437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0949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6163" y="1514475"/>
          <a:ext cx="12334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1800" imgH="228600" progId="Equation.KSEE3">
                  <p:embed/>
                </p:oleObj>
              </mc:Choice>
              <mc:Fallback>
                <p:oleObj r:id="rId3" imgW="4318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1514475"/>
                        <a:ext cx="1233487" cy="652463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10463" y="1509713"/>
          <a:ext cx="1854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47700" imgH="228600" progId="Equation.KSEE3">
                  <p:embed/>
                </p:oleObj>
              </mc:Choice>
              <mc:Fallback>
                <p:oleObj r:id="rId5" imgW="6477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0463" y="1509713"/>
                        <a:ext cx="1854200" cy="6540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0951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938" y="4006850"/>
            <a:ext cx="3119437" cy="28511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/>
          <p:nvPr/>
        </p:nvCxnSpPr>
        <p:spPr>
          <a:xfrm flipH="1" flipV="1">
            <a:off x="5289550" y="4576763"/>
            <a:ext cx="0" cy="1187450"/>
          </a:xfrm>
          <a:prstGeom prst="line">
            <a:avLst/>
          </a:prstGeom>
          <a:ln w="28575" cap="flat" cmpd="sng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>
          <a:xfrm flipH="1">
            <a:off x="4537075" y="4576763"/>
            <a:ext cx="752475" cy="0"/>
          </a:xfrm>
          <a:prstGeom prst="line">
            <a:avLst/>
          </a:prstGeom>
          <a:ln w="28575" cap="flat" cmpd="sng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</p:spPr>
      </p:cxn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5835" y="2302193"/>
          <a:ext cx="20383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12800" imgH="215900" progId="Equation.KSEE3">
                  <p:embed/>
                </p:oleObj>
              </mc:Choice>
              <mc:Fallback>
                <p:oleObj r:id="rId8" imgW="8128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5835" y="2302193"/>
                        <a:ext cx="2038350" cy="541337"/>
                      </a:xfrm>
                      <a:prstGeom prst="rect">
                        <a:avLst/>
                      </a:prstGeom>
                      <a:solidFill>
                        <a:srgbClr val="E1F7FA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46875" y="4154488"/>
          <a:ext cx="43227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11300" imgH="228600" progId="Equation.KSEE3">
                  <p:embed/>
                </p:oleObj>
              </mc:Choice>
              <mc:Fallback>
                <p:oleObj r:id="rId10" imgW="15113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6875" y="4154488"/>
                        <a:ext cx="4322763" cy="655637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61738" y="2074863"/>
          <a:ext cx="474662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03200" imgH="889000" progId="Equation.KSEE3">
                  <p:embed/>
                </p:oleObj>
              </mc:Choice>
              <mc:Fallback>
                <p:oleObj r:id="rId12" imgW="203200" imgH="889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61738" y="2074863"/>
                        <a:ext cx="474662" cy="207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5835" y="2911793"/>
          <a:ext cx="4779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044700" imgH="457200" progId="Equation.KSEE3">
                  <p:embed/>
                </p:oleObj>
              </mc:Choice>
              <mc:Fallback>
                <p:oleObj r:id="rId14" imgW="20447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5835" y="2911793"/>
                        <a:ext cx="477996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5645" y="2891473"/>
          <a:ext cx="4273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27200" imgH="431800" progId="Equation.KSEE3">
                  <p:embed/>
                </p:oleObj>
              </mc:Choice>
              <mc:Fallback>
                <p:oleObj r:id="rId16" imgW="1727200" imgH="431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65645" y="2891473"/>
                        <a:ext cx="42735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9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6163" y="935038"/>
          <a:ext cx="2794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77900" imgH="203200" progId="Equation.KSEE3">
                  <p:embed/>
                </p:oleObj>
              </mc:Choice>
              <mc:Fallback>
                <p:oleObj r:id="rId18" imgW="9779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46163" y="935038"/>
                        <a:ext cx="27940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5645" y="2351723"/>
          <a:ext cx="2008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800100" imgH="215900" progId="Equation.KSEE3">
                  <p:embed/>
                </p:oleObj>
              </mc:Choice>
              <mc:Fallback>
                <p:oleObj r:id="rId20" imgW="8001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65645" y="2351723"/>
                        <a:ext cx="2008188" cy="539750"/>
                      </a:xfrm>
                      <a:prstGeom prst="rect">
                        <a:avLst/>
                      </a:prstGeom>
                      <a:solidFill>
                        <a:srgbClr val="E1F7FA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右箭头 10"/>
          <p:cNvSpPr/>
          <p:nvPr/>
        </p:nvSpPr>
        <p:spPr>
          <a:xfrm>
            <a:off x="2409825" y="1695450"/>
            <a:ext cx="4970463" cy="2730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cxnSp>
        <p:nvCxnSpPr>
          <p:cNvPr id="12" name="肘形连接符 11"/>
          <p:cNvCxnSpPr>
            <a:stCxn id="6" idx="3"/>
            <a:endCxn id="18" idx="3"/>
          </p:cNvCxnSpPr>
          <p:nvPr/>
        </p:nvCxnSpPr>
        <p:spPr>
          <a:xfrm>
            <a:off x="9364663" y="1838325"/>
            <a:ext cx="1706563" cy="2644775"/>
          </a:xfrm>
          <a:prstGeom prst="bentConnector3">
            <a:avLst>
              <a:gd name="adj1" fmla="val 11395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定义域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62" name="组合 16"/>
          <p:cNvGrpSpPr/>
          <p:nvPr/>
        </p:nvGrpSpPr>
        <p:grpSpPr>
          <a:xfrm>
            <a:off x="468942" y="833755"/>
            <a:ext cx="7691126" cy="1568450"/>
            <a:chOff x="1303" y="4379"/>
            <a:chExt cx="12113" cy="2469"/>
          </a:xfrm>
        </p:grpSpPr>
        <p:sp>
          <p:nvSpPr>
            <p:cNvPr id="92164" name="文本框 16386"/>
            <p:cNvSpPr txBox="1"/>
            <p:nvPr/>
          </p:nvSpPr>
          <p:spPr>
            <a:xfrm>
              <a:off x="1516" y="4379"/>
              <a:ext cx="692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[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例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1]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rPr>
                <a:t>求下列函数的定义域.</a:t>
              </a:r>
            </a:p>
          </p:txBody>
        </p:sp>
        <p:graphicFrame>
          <p:nvGraphicFramePr>
            <p:cNvPr id="92166" name="对象 1638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3" y="5091"/>
            <a:ext cx="4809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13180" imgH="433070" progId="Equation.3">
                    <p:embed/>
                  </p:oleObj>
                </mc:Choice>
                <mc:Fallback>
                  <p:oleObj r:id="rId4" imgW="1313180" imgH="43307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03" y="5091"/>
                          <a:ext cx="4809" cy="1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7" name="对象 1638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01" y="5034"/>
            <a:ext cx="6215" cy="1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42415" imgH="471805" progId="Equation.3">
                    <p:embed/>
                  </p:oleObj>
                </mc:Choice>
                <mc:Fallback>
                  <p:oleObj r:id="rId6" imgW="1542415" imgH="47180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201" y="5034"/>
                          <a:ext cx="6215" cy="18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378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435" y="952500"/>
          <a:ext cx="9152890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79800" imgH="419100" progId="Equation.KSEE3">
                  <p:embed/>
                </p:oleObj>
              </mc:Choice>
              <mc:Fallback>
                <p:oleObj r:id="rId4" imgW="3479800" imgH="419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435" y="952500"/>
                        <a:ext cx="9152890" cy="1106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77092" y="952183"/>
          <a:ext cx="95694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8300" imgH="190500" progId="Equation.KSEE3">
                  <p:embed/>
                </p:oleObj>
              </mc:Choice>
              <mc:Fallback>
                <p:oleObj r:id="rId6" imgW="368300" imgH="190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77092" y="952183"/>
                        <a:ext cx="956945" cy="49720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定义域</a:t>
            </a:r>
          </a:p>
        </p:txBody>
      </p:sp>
      <p:graphicFrame>
        <p:nvGraphicFramePr>
          <p:cNvPr id="7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13732" y="1449388"/>
          <a:ext cx="95694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68300" imgH="190500" progId="Equation.KSEE3">
                  <p:embed/>
                </p:oleObj>
              </mc:Choice>
              <mc:Fallback>
                <p:oleObj r:id="rId8" imgW="368300" imgH="190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3732" y="1449388"/>
                        <a:ext cx="956945" cy="49720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9378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7205" y="952500"/>
          <a:ext cx="9254490" cy="115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65500" imgH="419100" progId="Equation.KSEE3">
                  <p:embed/>
                </p:oleObj>
              </mc:Choice>
              <mc:Fallback>
                <p:oleObj r:id="rId4" imgW="3365500" imgH="419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" y="952500"/>
                        <a:ext cx="9254490" cy="1156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594" y="3121819"/>
          <a:ext cx="9861550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13200" imgH="482600" progId="Equation.KSEE3">
                  <p:embed/>
                </p:oleObj>
              </mc:Choice>
              <mc:Fallback>
                <p:oleObj r:id="rId6" imgW="4013200" imgH="482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594" y="3121819"/>
                        <a:ext cx="9861550" cy="1188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33884" y="1578293"/>
          <a:ext cx="82296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6865" imgH="203200" progId="Equation.KSEE3">
                  <p:embed/>
                </p:oleObj>
              </mc:Choice>
              <mc:Fallback>
                <p:oleObj r:id="rId8" imgW="316865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3884" y="1578293"/>
                        <a:ext cx="822960" cy="53022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86944" y="3779838"/>
          <a:ext cx="1155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44500" imgH="203200" progId="Equation.KSEE3">
                  <p:embed/>
                </p:oleObj>
              </mc:Choice>
              <mc:Fallback>
                <p:oleObj r:id="rId10" imgW="4445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86944" y="3779838"/>
                        <a:ext cx="1155700" cy="53022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定义域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单调性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2938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4370" y="915035"/>
          <a:ext cx="774192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86100" imgH="304800" progId="Equation.KSEE3">
                  <p:embed/>
                </p:oleObj>
              </mc:Choice>
              <mc:Fallback>
                <p:oleObj r:id="rId4" imgW="3086100" imgH="304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370" y="915035"/>
                        <a:ext cx="774192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509"/>
          <p:cNvGraphicFramePr>
            <a:graphicFrameLocks noChangeAspect="1"/>
          </p:cNvGraphicFramePr>
          <p:nvPr/>
        </p:nvGraphicFramePr>
        <p:xfrm>
          <a:off x="626905" y="3613468"/>
          <a:ext cx="778954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38500" imgH="254000" progId="Equation.3">
                  <p:embed/>
                </p:oleObj>
              </mc:Choice>
              <mc:Fallback>
                <p:oleObj r:id="rId6" imgW="3238500" imgH="254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905" y="3613468"/>
                        <a:ext cx="7789545" cy="61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单调性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3954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8634" y="1043623"/>
          <a:ext cx="1057529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41800" imgH="228600" progId="Equation.KSEE3">
                  <p:embed/>
                </p:oleObj>
              </mc:Choice>
              <mc:Fallback>
                <p:oleObj r:id="rId4" imgW="42418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634" y="1043623"/>
                        <a:ext cx="1057529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8634" y="3025775"/>
          <a:ext cx="1092454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81500" imgH="254000" progId="Equation.KSEE3">
                  <p:embed/>
                </p:oleObj>
              </mc:Choice>
              <mc:Fallback>
                <p:oleObj r:id="rId6" imgW="4381500" imgH="25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634" y="3025775"/>
                        <a:ext cx="1092454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9910" y="4914265"/>
          <a:ext cx="1019492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38500" imgH="215900" progId="Equation.KSEE3">
                  <p:embed/>
                </p:oleObj>
              </mc:Choice>
              <mc:Fallback>
                <p:oleObj r:id="rId8" imgW="32385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910" y="4914265"/>
                        <a:ext cx="1019492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值域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3725" y="927418"/>
          <a:ext cx="4920615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19300" imgH="342900" progId="Equation.KSEE3">
                  <p:embed/>
                </p:oleObj>
              </mc:Choice>
              <mc:Fallback>
                <p:oleObj r:id="rId4" imgW="2019300" imgH="342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725" y="927418"/>
                        <a:ext cx="4920615" cy="838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值域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2" name="对象 -2147482509"/>
          <p:cNvGraphicFramePr>
            <a:graphicFrameLocks noChangeAspect="1"/>
          </p:cNvGraphicFramePr>
          <p:nvPr/>
        </p:nvGraphicFramePr>
        <p:xfrm>
          <a:off x="374810" y="994728"/>
          <a:ext cx="9899015" cy="95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14800" imgH="393700" progId="Equation.3">
                  <p:embed/>
                </p:oleObj>
              </mc:Choice>
              <mc:Fallback>
                <p:oleObj r:id="rId4" imgW="4114800" imgH="393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810" y="994728"/>
                        <a:ext cx="9899015" cy="951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09"/>
          <p:cNvGraphicFramePr>
            <a:graphicFrameLocks noChangeAspect="1"/>
          </p:cNvGraphicFramePr>
          <p:nvPr/>
        </p:nvGraphicFramePr>
        <p:xfrm>
          <a:off x="374492" y="3357563"/>
          <a:ext cx="9349740" cy="116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86200" imgH="482600" progId="Equation.3">
                  <p:embed/>
                </p:oleObj>
              </mc:Choice>
              <mc:Fallback>
                <p:oleObj r:id="rId6" imgW="3886200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492" y="3357563"/>
                        <a:ext cx="9349740" cy="1167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78254" y="3963353"/>
          <a:ext cx="33020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7000" imgH="165100" progId="Equation.KSEE3">
                  <p:embed/>
                </p:oleObj>
              </mc:Choice>
              <mc:Fallback>
                <p:oleObj r:id="rId8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8254" y="3963353"/>
                        <a:ext cx="33020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24754" y="3726181"/>
          <a:ext cx="36322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9700" imgH="393700" progId="Equation.KSEE3">
                  <p:embed/>
                </p:oleObj>
              </mc:Choice>
              <mc:Fallback>
                <p:oleObj r:id="rId10" imgW="1397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24754" y="3726181"/>
                        <a:ext cx="363220" cy="102870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值域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2" name="对象 -2147482509"/>
          <p:cNvGraphicFramePr>
            <a:graphicFrameLocks noChangeAspect="1"/>
          </p:cNvGraphicFramePr>
          <p:nvPr/>
        </p:nvGraphicFramePr>
        <p:xfrm>
          <a:off x="658973" y="938530"/>
          <a:ext cx="10873740" cy="223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20565" imgH="927100" progId="Equation.3">
                  <p:embed/>
                </p:oleObj>
              </mc:Choice>
              <mc:Fallback>
                <p:oleObj r:id="rId4" imgW="4520565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973" y="938530"/>
                        <a:ext cx="10873740" cy="223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42774" y="2118043"/>
          <a:ext cx="39624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2400" imgH="165100" progId="Equation.KSEE3">
                  <p:embed/>
                </p:oleObj>
              </mc:Choice>
              <mc:Fallback>
                <p:oleObj r:id="rId6" imgW="1524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2774" y="2118043"/>
                        <a:ext cx="39624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奇偶性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547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6285" y="889000"/>
          <a:ext cx="674560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73400" imgH="393700" progId="Equation.KSEE3">
                  <p:embed/>
                </p:oleObj>
              </mc:Choice>
              <mc:Fallback>
                <p:oleObj r:id="rId4" imgW="3073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285" y="889000"/>
                        <a:ext cx="6745605" cy="840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7090" y="2959735"/>
          <a:ext cx="8613140" cy="158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62300" imgH="596900" progId="Equation.KSEE3">
                  <p:embed/>
                </p:oleObj>
              </mc:Choice>
              <mc:Fallback>
                <p:oleObj r:id="rId6" imgW="3162300" imgH="596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7090" y="2959735"/>
                        <a:ext cx="8613140" cy="1583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奇偶性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548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028" y="1008063"/>
          <a:ext cx="752856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40100" imgH="444500" progId="Equation.KSEE3">
                  <p:embed/>
                </p:oleObj>
              </mc:Choice>
              <mc:Fallback>
                <p:oleObj r:id="rId4" imgW="3340100" imgH="4445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028" y="1008063"/>
                        <a:ext cx="7528560" cy="980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908" y="3411538"/>
          <a:ext cx="1010412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483100" imgH="393700" progId="Equation.KSEE3">
                  <p:embed/>
                </p:oleObj>
              </mc:Choice>
              <mc:Fallback>
                <p:oleObj r:id="rId6" imgW="44831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908" y="3411538"/>
                        <a:ext cx="10104120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01359" y="3551873"/>
          <a:ext cx="49530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500" imgH="165100" progId="Equation.KSEE3">
                  <p:embed/>
                </p:oleObj>
              </mc:Choice>
              <mc:Fallback>
                <p:oleObj r:id="rId8" imgW="1905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01359" y="3551873"/>
                        <a:ext cx="495300" cy="4311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96278" y="5805488"/>
            <a:ext cx="7454900" cy="720725"/>
            <a:chOff x="623" y="9143"/>
            <a:chExt cx="11740" cy="1134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623" y="9143"/>
              <a:ext cx="11740" cy="1134"/>
            </a:xfrm>
            <a:prstGeom prst="rect">
              <a:avLst/>
            </a:prstGeom>
            <a:grp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graphicFrame>
          <p:nvGraphicFramePr>
            <p:cNvPr id="111633" name="对象 61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97" y="9232"/>
            <a:ext cx="1067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946400" imgH="279400" progId="Equation.3">
                    <p:embed/>
                  </p:oleObj>
                </mc:Choice>
                <mc:Fallback>
                  <p:oleObj r:id="rId10" imgW="2946400" imgH="2794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97" y="9232"/>
                          <a:ext cx="10678" cy="10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4" name="文本框 4"/>
            <p:cNvSpPr txBox="1"/>
            <p:nvPr/>
          </p:nvSpPr>
          <p:spPr>
            <a:xfrm>
              <a:off x="657" y="9405"/>
              <a:ext cx="1414" cy="822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zh-CN" sz="28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黑体" panose="02010609060101010101" charset="-122"/>
                </a:rPr>
                <a:t>注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  <a:sym typeface="黑体" panose="02010609060101010101" charset="-122"/>
                </a:rPr>
                <a:t>：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反函数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757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63048" y="920750"/>
          <a:ext cx="11985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9100" imgH="203200" progId="Equation.KSEE3">
                  <p:embed/>
                </p:oleObj>
              </mc:Choice>
              <mc:Fallback>
                <p:oleObj r:id="rId4" imgW="4191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3048" y="920750"/>
                        <a:ext cx="1198562" cy="5810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01510" y="920750"/>
          <a:ext cx="35623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44600" imgH="215900" progId="Equation.KSEE3">
                  <p:embed/>
                </p:oleObj>
              </mc:Choice>
              <mc:Fallback>
                <p:oleObj r:id="rId6" imgW="12446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1510" y="920750"/>
                        <a:ext cx="3562350" cy="617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左右箭头 10"/>
          <p:cNvSpPr/>
          <p:nvPr/>
        </p:nvSpPr>
        <p:spPr>
          <a:xfrm>
            <a:off x="5290185" y="1092200"/>
            <a:ext cx="1701800" cy="27305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3148" y="1651000"/>
          <a:ext cx="2305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14400" imgH="457200" progId="Equation.KSEE3">
                  <p:embed/>
                </p:oleObj>
              </mc:Choice>
              <mc:Fallback>
                <p:oleObj r:id="rId8" imgW="9144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3148" y="1651000"/>
                        <a:ext cx="230505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7098" y="1693863"/>
          <a:ext cx="28463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66800" imgH="431800" progId="Equation.KSEE3">
                  <p:embed/>
                </p:oleObj>
              </mc:Choice>
              <mc:Fallback>
                <p:oleObj r:id="rId10" imgW="1066800" imgH="431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7098" y="1693863"/>
                        <a:ext cx="2846387" cy="115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97635" y="903288"/>
          <a:ext cx="11969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19100" imgH="228600" progId="Equation.KSEE3">
                  <p:embed/>
                </p:oleObj>
              </mc:Choice>
              <mc:Fallback>
                <p:oleObj r:id="rId12" imgW="4191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97635" y="903288"/>
                        <a:ext cx="1196975" cy="6524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2594610" y="1092200"/>
            <a:ext cx="1489075" cy="2730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3" name="右箭头 22"/>
          <p:cNvSpPr/>
          <p:nvPr/>
        </p:nvSpPr>
        <p:spPr>
          <a:xfrm>
            <a:off x="3420110" y="2133600"/>
            <a:ext cx="3836988" cy="2730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4" name="文本框 23"/>
          <p:cNvSpPr txBox="1"/>
          <p:nvPr/>
        </p:nvSpPr>
        <p:spPr>
          <a:xfrm>
            <a:off x="3799523" y="1657350"/>
            <a:ext cx="320198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定义域和值域互换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722235" y="2803525"/>
            <a:ext cx="4527550" cy="4198938"/>
            <a:chOff x="6904" y="817"/>
            <a:chExt cx="10886" cy="10093"/>
          </a:xfrm>
        </p:grpSpPr>
        <p:pic>
          <p:nvPicPr>
            <p:cNvPr id="225293" name="图片 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04" y="817"/>
              <a:ext cx="10040" cy="10093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225294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777" y="7379"/>
            <a:ext cx="5631" cy="1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041400" imgH="228600" progId="Equation.KSEE3">
                    <p:embed/>
                  </p:oleObj>
                </mc:Choice>
                <mc:Fallback>
                  <p:oleObj r:id="rId15" imgW="10414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777" y="7379"/>
                          <a:ext cx="5631" cy="12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5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01" y="1504"/>
            <a:ext cx="4789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838200" imgH="228600" progId="Equation.KSEE3">
                    <p:embed/>
                  </p:oleObj>
                </mc:Choice>
                <mc:Fallback>
                  <p:oleObj r:id="rId17" imgW="8382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3001" y="1504"/>
                          <a:ext cx="4789" cy="13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935" y="3038475"/>
          <a:ext cx="79216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124200" imgH="241300" progId="Equation.KSEE3">
                  <p:embed/>
                </p:oleObj>
              </mc:Choice>
              <mc:Fallback>
                <p:oleObj r:id="rId19" imgW="31242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1935" y="3038475"/>
                        <a:ext cx="792162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 flipV="1">
            <a:off x="7684135" y="3551238"/>
            <a:ext cx="3500438" cy="345757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4650" y="4400868"/>
            <a:ext cx="801687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②存在反函数的条件是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原函数必须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“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一一对应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”</a:t>
            </a:r>
            <a:r>
              <a:rPr lang="en-US" altLang="zh-CN" sz="2800">
                <a:latin typeface="Arial" panose="020B0604020202020204" pitchFamily="34" charset="0"/>
                <a:ea typeface="黑体" panose="02010609060101010101" charset="-122"/>
              </a:rPr>
              <a:t>.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4650" y="4958080"/>
            <a:ext cx="7531100" cy="954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③若两函数互为反函数，则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定义域和值域互换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，且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图象关于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y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对称</a:t>
            </a:r>
            <a:r>
              <a:rPr lang="en-US" altLang="zh-CN" sz="2800">
                <a:latin typeface="Arial" panose="020B0604020202020204" pitchFamily="34" charset="0"/>
                <a:ea typeface="黑体" panose="02010609060101010101" charset="-122"/>
              </a:rPr>
              <a:t>.</a:t>
            </a:r>
            <a:endParaRPr lang="zh-CN" altLang="en-US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4650" y="3843655"/>
            <a:ext cx="80168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①对于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y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=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f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(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x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)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互换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,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y</a:t>
            </a:r>
            <a:r>
              <a:rPr lang="zh-CN" altLang="en-US" sz="2800">
                <a:latin typeface="Arial" panose="020B0604020202020204" pitchFamily="34" charset="0"/>
                <a:ea typeface="黑体" panose="02010609060101010101" charset="-122"/>
              </a:rPr>
              <a:t>得其反函数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x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=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g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(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</a:rPr>
              <a:t>y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</a:rPr>
              <a:t>)</a:t>
            </a:r>
            <a:endParaRPr lang="en-US" altLang="zh-CN" sz="2800">
              <a:latin typeface="Arial" panose="020B0604020202020204" pitchFamily="34" charset="0"/>
              <a:ea typeface="黑体" panose="02010609060101010101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97A7A35-5026-F58B-C52C-CC95D6D3F82E}"/>
                  </a:ext>
                </a:extLst>
              </p14:cNvPr>
              <p14:cNvContentPartPr/>
              <p14:nvPr/>
            </p14:nvContentPartPr>
            <p14:xfrm>
              <a:off x="5979960" y="4326840"/>
              <a:ext cx="577440" cy="365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97A7A35-5026-F58B-C52C-CC95D6D3F8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70600" y="4317480"/>
                <a:ext cx="596160" cy="384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1" grpId="0" bldLvl="0" animBg="1"/>
      <p:bldP spid="23" grpId="0" bldLvl="0" animBg="1"/>
      <p:bldP spid="24" grpId="0"/>
      <p:bldP spid="34" grpId="0"/>
      <p:bldP spid="35" grpId="0" bldLvl="0" animBg="1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比较大小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4" name="对象 143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9913" y="3141663"/>
          <a:ext cx="3313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913" y="3141663"/>
                        <a:ext cx="33131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143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49763" y="3152775"/>
          <a:ext cx="2578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66800" imgH="228600" progId="Equation.3">
                  <p:embed/>
                </p:oleObj>
              </mc:Choice>
              <mc:Fallback>
                <p:oleObj r:id="rId7" imgW="10668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9763" y="3152775"/>
                        <a:ext cx="25781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143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9913" y="1454150"/>
          <a:ext cx="3352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95400" imgH="215900" progId="Equation.3">
                  <p:embed/>
                </p:oleObj>
              </mc:Choice>
              <mc:Fallback>
                <p:oleObj r:id="rId9" imgW="1295400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913" y="1454150"/>
                        <a:ext cx="33528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1435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5950" y="1441450"/>
          <a:ext cx="35226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435100" imgH="228600" progId="Equation.3">
                  <p:embed/>
                </p:oleObj>
              </mc:Choice>
              <mc:Fallback>
                <p:oleObj r:id="rId11" imgW="14351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5950" y="1441450"/>
                        <a:ext cx="352266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本框 14353"/>
          <p:cNvSpPr txBox="1"/>
          <p:nvPr/>
        </p:nvSpPr>
        <p:spPr>
          <a:xfrm>
            <a:off x="530225" y="804863"/>
            <a:ext cx="4904105" cy="524510"/>
          </a:xfrm>
          <a:prstGeom prst="rect">
            <a:avLst/>
          </a:prstGeom>
          <a:noFill/>
          <a:ln w="9525">
            <a:noFill/>
          </a:ln>
        </p:spPr>
        <p:txBody>
          <a:bodyPr wrap="none" lIns="90170" tIns="46990" rIns="90170" bIns="46990" anchor="t" anchorCtr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1]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比较下列各组数的大小：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74675" y="4284980"/>
            <a:ext cx="8740775" cy="1295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比较对数的大小的方法：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(1)底数相同，真数不同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---利用对数函数的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 sz="2800" b="1" dirty="0"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18448" name="圆角矩形 14356"/>
          <p:cNvSpPr/>
          <p:nvPr/>
        </p:nvSpPr>
        <p:spPr>
          <a:xfrm>
            <a:off x="419100" y="4370705"/>
            <a:ext cx="8302625" cy="22844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61" name="对象 1435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4200" y="2200275"/>
          <a:ext cx="2689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66800" imgH="228600" progId="Equation.3">
                  <p:embed/>
                </p:oleObj>
              </mc:Choice>
              <mc:Fallback>
                <p:oleObj r:id="rId13" imgW="10668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200" y="2200275"/>
                        <a:ext cx="26892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5150" y="5940743"/>
            <a:ext cx="8526463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)底数不同，真数不同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---利用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中间值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常用0或1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863" y="5575618"/>
            <a:ext cx="667067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sym typeface="黑体" panose="02010609060101010101" charset="-122"/>
              </a:rPr>
              <a:t>(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  <a:sym typeface="黑体" panose="02010609060101010101" charset="-122"/>
              </a:rPr>
              <a:t>2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sym typeface="黑体" panose="02010609060101010101" charset="-122"/>
              </a:rPr>
              <a:t>)底数不同，真数相同---利用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黑体" panose="02010609060101010101" charset="-122"/>
              </a:rPr>
              <a:t>换底公式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  <a:sym typeface="黑体" panose="02010609060101010101" charset="-122"/>
              </a:rPr>
              <a:t>．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1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448550" y="3141980"/>
          <a:ext cx="4257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688465" imgH="228600" progId="Equation.KSEE3">
                  <p:embed/>
                </p:oleObj>
              </mc:Choice>
              <mc:Fallback>
                <p:oleObj r:id="rId15" imgW="1688465" imgH="2286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48550" y="3141980"/>
                        <a:ext cx="42576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448" grpId="0" bldLvl="0" animBg="1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比较大小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490" name="对象 1536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3715" y="996950"/>
          <a:ext cx="8542020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22700" imgH="469900" progId="Equation.3">
                  <p:embed/>
                </p:oleObj>
              </mc:Choice>
              <mc:Fallback>
                <p:oleObj r:id="rId4" imgW="3822700" imgH="469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715" y="996950"/>
                        <a:ext cx="8542020" cy="1052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731963" y="1511300"/>
            <a:ext cx="1763712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63495" name="对象 1536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225" y="2622868"/>
          <a:ext cx="858012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71900" imgH="571500" progId="Equation.3">
                  <p:embed/>
                </p:oleObj>
              </mc:Choice>
              <mc:Fallback>
                <p:oleObj r:id="rId6" imgW="3771900" imgH="571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225" y="2622868"/>
                        <a:ext cx="8580120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41413" y="3360738"/>
            <a:ext cx="176371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325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3398" y="4672172"/>
          <a:ext cx="13436600" cy="230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95900" imgH="906780" progId="Word.Document.12">
                  <p:embed/>
                </p:oleObj>
              </mc:Choice>
              <mc:Fallback>
                <p:oleObj r:id="rId8" imgW="5295900" imgH="906780" progId="Word.Document.12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398" y="4672172"/>
                        <a:ext cx="13436600" cy="230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74950" y="5640388"/>
            <a:ext cx="176371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比较大小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76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728" y="950595"/>
          <a:ext cx="990282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63365" imgH="393700" progId="Equation.KSEE3">
                  <p:embed/>
                </p:oleObj>
              </mc:Choice>
              <mc:Fallback>
                <p:oleObj r:id="rId4" imgW="4063365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28" y="950595"/>
                        <a:ext cx="9902825" cy="964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文本框 9"/>
          <p:cNvSpPr txBox="1"/>
          <p:nvPr/>
        </p:nvSpPr>
        <p:spPr>
          <a:xfrm>
            <a:off x="8830310" y="1067118"/>
            <a:ext cx="195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比较大小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06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9908" y="960755"/>
          <a:ext cx="140684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295900" imgH="731520" progId="Word.Document.12">
                  <p:embed/>
                </p:oleObj>
              </mc:Choice>
              <mc:Fallback>
                <p:oleObj r:id="rId6" imgW="5295900" imgH="731520" progId="Word.Document.12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908" y="960755"/>
                        <a:ext cx="14068425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551680" y="1411605"/>
            <a:ext cx="4587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比较大小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1536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4353" y="930910"/>
          <a:ext cx="768985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441700" imgH="482600" progId="Equation.3">
                  <p:embed/>
                </p:oleObj>
              </mc:Choice>
              <mc:Fallback>
                <p:oleObj r:id="rId7" imgW="3441700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353" y="930910"/>
                        <a:ext cx="7689850" cy="108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7"/>
          <p:cNvSpPr txBox="1"/>
          <p:nvPr>
            <p:custDataLst>
              <p:tags r:id="rId3"/>
            </p:custDataLst>
          </p:nvPr>
        </p:nvSpPr>
        <p:spPr>
          <a:xfrm>
            <a:off x="5690870" y="932180"/>
            <a:ext cx="42227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graphicFrame>
        <p:nvGraphicFramePr>
          <p:cNvPr id="11" name="对象 1536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3230" y="3710305"/>
          <a:ext cx="8225790" cy="108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83000" imgH="482600" progId="Equation.3">
                  <p:embed/>
                </p:oleObj>
              </mc:Choice>
              <mc:Fallback>
                <p:oleObj r:id="rId9" imgW="3683000" imgH="482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230" y="3710305"/>
                        <a:ext cx="8225790" cy="1080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210743" y="3743325"/>
            <a:ext cx="76517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解不等式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787" name="对象 174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043" y="870903"/>
          <a:ext cx="93599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91000" imgH="634365" progId="Equation.3">
                  <p:embed/>
                </p:oleObj>
              </mc:Choice>
              <mc:Fallback>
                <p:oleObj r:id="rId4" imgW="4191000" imgH="6343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043" y="870903"/>
                        <a:ext cx="9359900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5155" y="4113530"/>
          <a:ext cx="8421370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56000" imgH="393700" progId="Equation.KSEE3">
                  <p:embed/>
                </p:oleObj>
              </mc:Choice>
              <mc:Fallback>
                <p:oleObj r:id="rId6" imgW="35560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155" y="4113530"/>
                        <a:ext cx="8421370" cy="91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64955" y="4113530"/>
          <a:ext cx="205867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14400" imgH="393700" progId="Equation.KSEE3">
                  <p:embed/>
                </p:oleObj>
              </mc:Choice>
              <mc:Fallback>
                <p:oleObj r:id="rId8" imgW="9144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64955" y="4113530"/>
                        <a:ext cx="2058670" cy="10223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方程与不等式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805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908" y="805180"/>
          <a:ext cx="9911715" cy="156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11600" imgH="634365" progId="Equation.KSEE3">
                  <p:embed/>
                </p:oleObj>
              </mc:Choice>
              <mc:Fallback>
                <p:oleObj r:id="rId4" imgW="3911600" imgH="6343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908" y="805180"/>
                        <a:ext cx="9911715" cy="1566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0425" y="1105535"/>
          <a:ext cx="851598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86100" imgH="355600" progId="Equation.KSEE3">
                  <p:embed/>
                </p:oleObj>
              </mc:Choice>
              <mc:Fallback>
                <p:oleObj r:id="rId3" imgW="3086100" imgH="355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425" y="1105535"/>
                        <a:ext cx="8515985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0425" y="2205355"/>
          <a:ext cx="5177155" cy="22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3400" imgH="762000" progId="Equation.KSEE3">
                  <p:embed/>
                </p:oleObj>
              </mc:Choice>
              <mc:Fallback>
                <p:oleObj r:id="rId5" imgW="1803400" imgH="762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425" y="2205355"/>
                        <a:ext cx="5177155" cy="2207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3" name="标题 1"/>
          <p:cNvSpPr>
            <a:spLocks noGrp="1"/>
          </p:cNvSpPr>
          <p:nvPr>
            <p:ph type="title" hasCustomPrompt="1"/>
          </p:nvPr>
        </p:nvSpPr>
        <p:spPr>
          <a:xfrm>
            <a:off x="515938" y="63500"/>
            <a:ext cx="11676062" cy="752475"/>
          </a:xfrm>
        </p:spPr>
        <p:txBody>
          <a:bodyPr vert="horz" wrap="square" lIns="91440" tIns="45720" rIns="91440" bIns="45720" anchor="ctr" anchorCtr="0"/>
          <a:lstStyle/>
          <a:p>
            <a:pPr defTabSz="914400">
              <a:buNone/>
            </a:pPr>
            <a:r>
              <a:rPr lang="zh-CN" altLang="zh-CN" sz="4000" kern="1200" normalizeH="0" baseline="0">
                <a:solidFill>
                  <a:srgbClr val="1F202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课内作业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反函数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08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908" y="892493"/>
          <a:ext cx="1069276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76700" imgH="457200" progId="Equation.KSEE3">
                  <p:embed/>
                </p:oleObj>
              </mc:Choice>
              <mc:Fallback>
                <p:oleObj r:id="rId4" imgW="4076700" imgH="457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908" y="892493"/>
                        <a:ext cx="10692765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46375" y="1430973"/>
          <a:ext cx="6651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4000" imgH="203200" progId="Equation.KSEE3">
                  <p:embed/>
                </p:oleObj>
              </mc:Choice>
              <mc:Fallback>
                <p:oleObj r:id="rId6" imgW="254000" imgH="203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6375" y="1430973"/>
                        <a:ext cx="665163" cy="51435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CC6EECC-ADDD-2438-57DA-6EA38A6138D7}"/>
                  </a:ext>
                </a:extLst>
              </p14:cNvPr>
              <p14:cNvContentPartPr/>
              <p14:nvPr/>
            </p14:nvContentPartPr>
            <p14:xfrm>
              <a:off x="1606320" y="2515320"/>
              <a:ext cx="2264400" cy="16124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CC6EECC-ADDD-2438-57DA-6EA38A6138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6960" y="2505960"/>
                <a:ext cx="2283120" cy="1631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反函数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308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8781" y="1010920"/>
          <a:ext cx="11893550" cy="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33900" imgH="254000" progId="Equation.KSEE3">
                  <p:embed/>
                </p:oleObj>
              </mc:Choice>
              <mc:Fallback>
                <p:oleObj r:id="rId4" imgW="4533900" imgH="25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781" y="1010920"/>
                        <a:ext cx="11893550" cy="643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036142" y="1058545"/>
          <a:ext cx="33401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7000" imgH="165100" progId="Equation.KSEE3">
                  <p:embed/>
                </p:oleObj>
              </mc:Choice>
              <mc:Fallback>
                <p:oleObj r:id="rId6" imgW="127000" imgH="1651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36142" y="1058545"/>
                        <a:ext cx="334010" cy="41846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7FE2327-DA37-E9E4-AE41-1307978FBC7D}"/>
                  </a:ext>
                </a:extLst>
              </p14:cNvPr>
              <p14:cNvContentPartPr/>
              <p14:nvPr/>
            </p14:nvContentPartPr>
            <p14:xfrm>
              <a:off x="3637440" y="1514520"/>
              <a:ext cx="8344440" cy="4662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7FE2327-DA37-E9E4-AE41-1307978FBC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8080" y="1505160"/>
                <a:ext cx="8363160" cy="4680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反函数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4650" y="992823"/>
          <a:ext cx="11017250" cy="168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95900" imgH="807720" progId="Word.Document.12">
                  <p:embed/>
                </p:oleObj>
              </mc:Choice>
              <mc:Fallback>
                <p:oleObj r:id="rId4" imgW="5295900" imgH="807720" progId="Word.Document.12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" y="992823"/>
                        <a:ext cx="11017250" cy="1680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067E0FF-C96C-C56B-B8C0-133361F4F400}"/>
                  </a:ext>
                </a:extLst>
              </p14:cNvPr>
              <p14:cNvContentPartPr/>
              <p14:nvPr/>
            </p14:nvContentPartPr>
            <p14:xfrm>
              <a:off x="948240" y="1212120"/>
              <a:ext cx="11142360" cy="5334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067E0FF-C96C-C56B-B8C0-133361F4F4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880" y="1202760"/>
                <a:ext cx="11161080" cy="5353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反函数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1829" r="644"/>
          <a:stretch>
            <a:fillRect/>
          </a:stretch>
        </p:blipFill>
        <p:spPr>
          <a:xfrm>
            <a:off x="446405" y="927735"/>
            <a:ext cx="5880735" cy="5556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770" y="928370"/>
            <a:ext cx="857885" cy="366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zh-CN"/>
              <a:t>[</a:t>
            </a:r>
            <a:r>
              <a:rPr lang="zh-CN" altLang="en-US"/>
              <a:t>变式</a:t>
            </a:r>
            <a:r>
              <a:rPr lang="en-US" altLang="zh-CN"/>
              <a:t>2]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对数函数的概念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7375" y="937895"/>
          <a:ext cx="1145413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59300" imgH="393700" progId="Equation.KSEE3">
                  <p:embed/>
                </p:oleObj>
              </mc:Choice>
              <mc:Fallback>
                <p:oleObj r:id="rId4" imgW="4559300" imgH="393700" progId="Equation.KSEE3">
                  <p:embed/>
                  <p:pic>
                    <p:nvPicPr>
                      <p:cNvPr id="7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375" y="937895"/>
                        <a:ext cx="11454130" cy="985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1200" y="2343785"/>
          <a:ext cx="745172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933700" imgH="228600" progId="Equation.KSEE3">
                  <p:embed/>
                </p:oleObj>
              </mc:Choice>
              <mc:Fallback>
                <p:oleObj r:id="rId6" imgW="2933700" imgH="228600" progId="Equation.KSEE3">
                  <p:embed/>
                  <p:pic>
                    <p:nvPicPr>
                      <p:cNvPr id="21811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200" y="2343785"/>
                        <a:ext cx="7451725" cy="582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72873" y="2252345"/>
          <a:ext cx="8207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6865" imgH="203200" progId="Equation.KSEE3">
                  <p:embed/>
                </p:oleObj>
              </mc:Choice>
              <mc:Fallback>
                <p:oleObj r:id="rId8" imgW="316865" imgH="2032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72873" y="2252345"/>
                        <a:ext cx="820737" cy="528638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61734" y="1133317"/>
          <a:ext cx="49339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500" imgH="177165" progId="Equation.KSEE3">
                  <p:embed/>
                </p:oleObj>
              </mc:Choice>
              <mc:Fallback>
                <p:oleObj r:id="rId10" imgW="190500" imgH="177165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61734" y="1133317"/>
                        <a:ext cx="493395" cy="46164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FF0000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7375" y="3522980"/>
          <a:ext cx="8843010" cy="189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11600" imgH="862965" progId="Equation.KSEE3">
                  <p:embed/>
                </p:oleObj>
              </mc:Choice>
              <mc:Fallback>
                <p:oleObj r:id="rId12" imgW="3911600" imgH="862965" progId="Equation.KSEE3">
                  <p:embed/>
                  <p:pic>
                    <p:nvPicPr>
                      <p:cNvPr id="79876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375" y="3522980"/>
                        <a:ext cx="8843010" cy="1894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19823" y="4967288"/>
            <a:ext cx="4651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5FD2351-1674-82F0-677F-4DEB5CDFC0D6}"/>
                  </a:ext>
                </a:extLst>
              </p14:cNvPr>
              <p14:cNvContentPartPr/>
              <p14:nvPr/>
            </p14:nvContentPartPr>
            <p14:xfrm>
              <a:off x="685440" y="1804680"/>
              <a:ext cx="9923040" cy="4608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5FD2351-1674-82F0-677F-4DEB5CDFC0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080" y="1795320"/>
                <a:ext cx="9941760" cy="4626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3123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文本框 1"/>
          <p:cNvSpPr txBox="1"/>
          <p:nvPr/>
        </p:nvSpPr>
        <p:spPr>
          <a:xfrm>
            <a:off x="530225" y="117475"/>
            <a:ext cx="6242050" cy="603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>
              <a:lnSpc>
                <a:spcPct val="11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对数函数的图象与性质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74650" y="760730"/>
            <a:ext cx="5629275" cy="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Arc 7"/>
          <p:cNvSpPr/>
          <p:nvPr/>
        </p:nvSpPr>
        <p:spPr>
          <a:xfrm rot="-5400000">
            <a:off x="1938020" y="2483168"/>
            <a:ext cx="3200400" cy="3733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21745" h="21600" fill="none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Oval 11"/>
          <p:cNvSpPr/>
          <p:nvPr/>
        </p:nvSpPr>
        <p:spPr>
          <a:xfrm>
            <a:off x="3811270" y="3010218"/>
            <a:ext cx="107950" cy="107950"/>
          </a:xfrm>
          <a:prstGeom prst="ellipse">
            <a:avLst/>
          </a:prstGeom>
          <a:solidFill>
            <a:srgbClr val="CC00CC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Oval 15"/>
          <p:cNvSpPr/>
          <p:nvPr/>
        </p:nvSpPr>
        <p:spPr>
          <a:xfrm>
            <a:off x="2671445" y="3689668"/>
            <a:ext cx="107950" cy="107950"/>
          </a:xfrm>
          <a:prstGeom prst="ellipse">
            <a:avLst/>
          </a:prstGeom>
          <a:solidFill>
            <a:srgbClr val="CC00CC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Oval 19"/>
          <p:cNvSpPr/>
          <p:nvPr/>
        </p:nvSpPr>
        <p:spPr>
          <a:xfrm>
            <a:off x="1823720" y="4786630"/>
            <a:ext cx="107950" cy="107950"/>
          </a:xfrm>
          <a:prstGeom prst="ellipse">
            <a:avLst/>
          </a:prstGeom>
          <a:solidFill>
            <a:srgbClr val="CC00CC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Oval 23"/>
          <p:cNvSpPr/>
          <p:nvPr/>
        </p:nvSpPr>
        <p:spPr>
          <a:xfrm>
            <a:off x="4862195" y="2729230"/>
            <a:ext cx="107950" cy="107950"/>
          </a:xfrm>
          <a:prstGeom prst="ellipse">
            <a:avLst/>
          </a:prstGeom>
          <a:solidFill>
            <a:srgbClr val="CC00CC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Oval 24"/>
          <p:cNvSpPr/>
          <p:nvPr/>
        </p:nvSpPr>
        <p:spPr>
          <a:xfrm>
            <a:off x="2141220" y="4242118"/>
            <a:ext cx="107950" cy="107950"/>
          </a:xfrm>
          <a:prstGeom prst="ellipse">
            <a:avLst/>
          </a:prstGeom>
          <a:solidFill>
            <a:srgbClr val="CC00CC"/>
          </a:solidFill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4" name="Line 27"/>
          <p:cNvSpPr/>
          <p:nvPr/>
        </p:nvSpPr>
        <p:spPr>
          <a:xfrm>
            <a:off x="956945" y="4277043"/>
            <a:ext cx="52959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Line 28"/>
          <p:cNvSpPr/>
          <p:nvPr/>
        </p:nvSpPr>
        <p:spPr>
          <a:xfrm flipV="1">
            <a:off x="1617345" y="2048193"/>
            <a:ext cx="0" cy="39846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Text Box 30"/>
          <p:cNvSpPr txBox="1"/>
          <p:nvPr/>
        </p:nvSpPr>
        <p:spPr>
          <a:xfrm>
            <a:off x="1258570" y="344678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307" name="Text Box 31"/>
          <p:cNvSpPr txBox="1"/>
          <p:nvPr/>
        </p:nvSpPr>
        <p:spPr>
          <a:xfrm>
            <a:off x="1179195" y="4586605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55308" name="Text Box 33"/>
          <p:cNvSpPr txBox="1"/>
          <p:nvPr/>
        </p:nvSpPr>
        <p:spPr>
          <a:xfrm>
            <a:off x="2001520" y="422941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5309" name="Text Box 34"/>
          <p:cNvSpPr txBox="1"/>
          <p:nvPr/>
        </p:nvSpPr>
        <p:spPr>
          <a:xfrm>
            <a:off x="2569845" y="422306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310" name="Text Box 35"/>
          <p:cNvSpPr txBox="1"/>
          <p:nvPr/>
        </p:nvSpPr>
        <p:spPr>
          <a:xfrm>
            <a:off x="3639820" y="422306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5311" name="Text Box 36"/>
          <p:cNvSpPr txBox="1"/>
          <p:nvPr/>
        </p:nvSpPr>
        <p:spPr>
          <a:xfrm>
            <a:off x="1264920" y="4219893"/>
            <a:ext cx="304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312" name="Text Box 37"/>
          <p:cNvSpPr txBox="1"/>
          <p:nvPr/>
        </p:nvSpPr>
        <p:spPr>
          <a:xfrm>
            <a:off x="1261745" y="1810068"/>
            <a:ext cx="30480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5313" name="Text Box 38"/>
          <p:cNvSpPr txBox="1"/>
          <p:nvPr/>
        </p:nvSpPr>
        <p:spPr>
          <a:xfrm>
            <a:off x="5989320" y="4200843"/>
            <a:ext cx="30480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55314" name="Text Box 39"/>
          <p:cNvSpPr txBox="1"/>
          <p:nvPr/>
        </p:nvSpPr>
        <p:spPr>
          <a:xfrm>
            <a:off x="3077845" y="4213543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5315" name="文本框 6163"/>
          <p:cNvSpPr txBox="1"/>
          <p:nvPr/>
        </p:nvSpPr>
        <p:spPr>
          <a:xfrm>
            <a:off x="4201795" y="422941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316" name="文本框 6164"/>
          <p:cNvSpPr txBox="1"/>
          <p:nvPr/>
        </p:nvSpPr>
        <p:spPr>
          <a:xfrm>
            <a:off x="4757420" y="4216718"/>
            <a:ext cx="38100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66" name="表格 6165"/>
          <p:cNvGraphicFramePr/>
          <p:nvPr/>
        </p:nvGraphicFramePr>
        <p:xfrm>
          <a:off x="6968808" y="1040130"/>
          <a:ext cx="1840230" cy="496728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i="1" dirty="0">
                          <a:latin typeface="Times New Roman" panose="02020603050405020304" charset="0"/>
                        </a:rPr>
                        <a:t>x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i="1" dirty="0">
                          <a:latin typeface="Times New Roman" panose="02020603050405020304" charset="0"/>
                        </a:rPr>
                        <a:t>y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0.5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-1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08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1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0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2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1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4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2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08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6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800" b="1" dirty="0"/>
                        <a:t>2.58</a:t>
                      </a:r>
                    </a:p>
                  </a:txBody>
                  <a:tcPr marL="90170" marR="90170" marT="46990" marB="469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40" name="Text Box 29"/>
          <p:cNvSpPr txBox="1"/>
          <p:nvPr/>
        </p:nvSpPr>
        <p:spPr>
          <a:xfrm>
            <a:off x="1223645" y="281813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341" name="Text Box 32"/>
          <p:cNvSpPr txBox="1"/>
          <p:nvPr/>
        </p:nvSpPr>
        <p:spPr>
          <a:xfrm>
            <a:off x="1179195" y="516763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55342" name="文本框 6190"/>
          <p:cNvSpPr txBox="1"/>
          <p:nvPr/>
        </p:nvSpPr>
        <p:spPr>
          <a:xfrm>
            <a:off x="1601470" y="4311968"/>
            <a:ext cx="5000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0.5</a:t>
            </a:r>
          </a:p>
        </p:txBody>
      </p:sp>
      <p:graphicFrame>
        <p:nvGraphicFramePr>
          <p:cNvPr id="6192" name="对象 619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92320" y="2049780"/>
          <a:ext cx="16779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4370" imgH="215900" progId="Equation.3">
                  <p:embed/>
                </p:oleObj>
              </mc:Choice>
              <mc:Fallback>
                <p:oleObj r:id="rId4" imgW="67437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2320" y="2049780"/>
                        <a:ext cx="16779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对象 619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908" y="857568"/>
          <a:ext cx="4302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41500" imgH="215900" progId="Equation.3">
                  <p:embed/>
                </p:oleObj>
              </mc:Choice>
              <mc:Fallback>
                <p:oleObj r:id="rId6" imgW="1841500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908" y="857568"/>
                        <a:ext cx="43021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4" name="文本框 6193"/>
          <p:cNvSpPr txBox="1"/>
          <p:nvPr/>
        </p:nvSpPr>
        <p:spPr>
          <a:xfrm>
            <a:off x="7986395" y="2100580"/>
            <a:ext cx="566738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90170" tIns="46990" rIns="90170" bIns="46990" anchor="t" anchorCtr="0">
            <a:spAutoFit/>
          </a:bodyPr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95" name="文本框 6194"/>
          <p:cNvSpPr txBox="1"/>
          <p:nvPr/>
        </p:nvSpPr>
        <p:spPr>
          <a:xfrm>
            <a:off x="8041958" y="2945130"/>
            <a:ext cx="566737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96" name="文本框 6195"/>
          <p:cNvSpPr txBox="1"/>
          <p:nvPr/>
        </p:nvSpPr>
        <p:spPr>
          <a:xfrm>
            <a:off x="8026083" y="3789680"/>
            <a:ext cx="565150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97" name="文本框 6196"/>
          <p:cNvSpPr txBox="1"/>
          <p:nvPr/>
        </p:nvSpPr>
        <p:spPr>
          <a:xfrm>
            <a:off x="8008620" y="4562793"/>
            <a:ext cx="566738" cy="401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0983" y="6124893"/>
            <a:ext cx="8970962" cy="776287"/>
            <a:chOff x="235" y="9325"/>
            <a:chExt cx="14129" cy="1221"/>
          </a:xfrm>
        </p:grpSpPr>
        <p:graphicFrame>
          <p:nvGraphicFramePr>
            <p:cNvPr id="55350" name="对象 719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12" y="9384"/>
            <a:ext cx="12652" cy="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733800" imgH="342900" progId="Equation.3">
                    <p:embed/>
                  </p:oleObj>
                </mc:Choice>
                <mc:Fallback>
                  <p:oleObj r:id="rId8" imgW="3733800" imgH="3429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12" y="9384"/>
                          <a:ext cx="12652" cy="1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1" name="文本框 1"/>
            <p:cNvSpPr txBox="1"/>
            <p:nvPr/>
          </p:nvSpPr>
          <p:spPr>
            <a:xfrm>
              <a:off x="235" y="9325"/>
              <a:ext cx="1636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6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思考：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A7F979-2CC2-3C5A-3167-083CD6BF7883}"/>
                  </a:ext>
                </a:extLst>
              </p14:cNvPr>
              <p14:cNvContentPartPr/>
              <p14:nvPr/>
            </p14:nvContentPartPr>
            <p14:xfrm>
              <a:off x="9035280" y="1194840"/>
              <a:ext cx="2640600" cy="2954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A7F979-2CC2-3C5A-3167-083CD6BF78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25920" y="1185480"/>
                <a:ext cx="2659320" cy="2973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  <p:bldP spid="6148" grpId="0" bldLvl="0" animBg="1"/>
      <p:bldP spid="6149" grpId="0" bldLvl="0" animBg="1"/>
      <p:bldP spid="6150" grpId="0" bldLvl="0" animBg="1"/>
      <p:bldP spid="6151" grpId="0" bldLvl="0" animBg="1"/>
      <p:bldP spid="6152" grpId="0" bldLvl="0" animBg="1"/>
      <p:bldP spid="6152" grpId="1" bldLvl="0" animBg="1"/>
      <p:bldP spid="6194" grpId="0" bldLvl="0" animBg="1"/>
      <p:bldP spid="6195" grpId="0" bldLvl="0" animBg="1"/>
      <p:bldP spid="6196" grpId="0" bldLvl="0" animBg="1"/>
      <p:bldP spid="619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598b8ae-01a8-4717-a77f-e8ec2a3e4a6c"/>
  <p:tag name="COMMONDATA" val="eyJoZGlkIjoiNjU3Nzg3MjkwM2FmYzE3NDYyNWRmNGRkNDE0OWRkY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y*1"/>
  <p:tag name="KSO_WM_UNIT_INDEX" val="1"/>
  <p:tag name="KSO_WM_UNIT_LAYERLEVEL" val="1"/>
  <p:tag name="KSO_WM_UNIT_TYPE" val="y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2543"/>
  <p:tag name="KSO_WM_UNIT_COMPATIBLE" val="0"/>
  <p:tag name="KSO_WM_UNIT_DIAGRAM_ISNUMVISUAL" val="0"/>
  <p:tag name="KSO_WM_UNIT_DIAGRAM_ISREFERUNIT" val="0"/>
  <p:tag name="KSO_WM_UNIT_HIGHLIGHT" val="0"/>
  <p:tag name="KSO_WM_UNIT_ID" val="custom20202543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简约工作汇报模板"/>
  <p:tag name="KSO_WM_UNIT_TYPE" val="a"/>
  <p:tag name="KSO_WM_UNIT_VALUE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20177418"/>
  <p:tag name="KSO_WM_SLIDE_BK_DARK_LIGHT" val="2"/>
  <p:tag name="KSO_WM_SLIDE_BACKGROUND_TYPE" val="genera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05,&quot;width&quot;:9838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26,&quot;width&quot;:903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32,&quot;width&quot;:6180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PECIAL_SOURCE" val="bdnull"/>
  <p:tag name="KSO_WM_TEMPLATE_CATEGORY" val="custom"/>
  <p:tag name="KSO_WM_TEMPLATE_INDEX" val="1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347</Words>
  <Application>Microsoft Office PowerPoint</Application>
  <PresentationFormat>宽屏</PresentationFormat>
  <Paragraphs>109</Paragraphs>
  <Slides>37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Times New Roman</vt:lpstr>
      <vt:lpstr>Office 主题</vt:lpstr>
      <vt:lpstr>2_Office 主题​​</vt:lpstr>
      <vt:lpstr>WPS 公式 3.0</vt:lpstr>
      <vt:lpstr>Microsoft Word Document</vt:lpstr>
      <vt:lpstr>Equation.3</vt:lpstr>
      <vt:lpstr>4.4  对数函数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课内作业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一元二次函数、方程和不等式2.2基本不等式</dc:title>
  <dc:creator>PC-149</dc:creator>
  <cp:lastModifiedBy>Administrator</cp:lastModifiedBy>
  <cp:revision>718</cp:revision>
  <dcterms:created xsi:type="dcterms:W3CDTF">2022-08-27T02:08:00Z</dcterms:created>
  <dcterms:modified xsi:type="dcterms:W3CDTF">2024-11-02T00:30:00Z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F6A130E2808842E3BEE9AC2D1AEE365F</vt:lpwstr>
  </property>
  <property fmtid="{D5CDD505-2E9C-101B-9397-08002B2CF9AE}" pid="3" name="KSOProductBuildVer">
    <vt:lpwstr>2052-12.1.0.18608</vt:lpwstr>
  </property>
</Properties>
</file>