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sldIdLst>
    <p:sldId id="256" r:id="rId4"/>
    <p:sldId id="257" r:id="rId6"/>
    <p:sldId id="260" r:id="rId7"/>
    <p:sldId id="261" r:id="rId8"/>
    <p:sldId id="262" r:id="rId9"/>
    <p:sldId id="263" r:id="rId10"/>
    <p:sldId id="264" r:id="rId11"/>
    <p:sldId id="265" r:id="rId12"/>
    <p:sldId id="266" r:id="rId13"/>
    <p:sldId id="267" r:id="rId14"/>
    <p:sldId id="268" r:id="rId15"/>
    <p:sldId id="270" r:id="rId16"/>
    <p:sldId id="271" r:id="rId17"/>
    <p:sldId id="273" r:id="rId18"/>
    <p:sldId id="274" r:id="rId19"/>
    <p:sldId id="276"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4" r:id="rId36"/>
    <p:sldId id="296" r:id="rId37"/>
    <p:sldId id="297" r:id="rId38"/>
    <p:sldId id="299" r:id="rId39"/>
    <p:sldId id="300" r:id="rId40"/>
    <p:sldId id="301" r:id="rId41"/>
    <p:sldId id="302" r:id="rId42"/>
    <p:sldId id="303" r:id="rId43"/>
    <p:sldId id="304" r:id="rId44"/>
    <p:sldId id="306" r:id="rId45"/>
    <p:sldId id="307" r:id="rId46"/>
    <p:sldId id="308" r:id="rId47"/>
    <p:sldId id="309" r:id="rId48"/>
    <p:sldId id="310" r:id="rId49"/>
    <p:sldId id="311" r:id="rId50"/>
    <p:sldId id="312" r:id="rId51"/>
    <p:sldId id="314" r:id="rId52"/>
    <p:sldId id="315" r:id="rId53"/>
    <p:sldId id="316" r:id="rId54"/>
    <p:sldId id="317" r:id="rId55"/>
    <p:sldId id="319" r:id="rId56"/>
    <p:sldId id="320" r:id="rId57"/>
    <p:sldId id="321" r:id="rId58"/>
    <p:sldId id="322" r:id="rId59"/>
    <p:sldId id="323"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1" r:id="rId76"/>
    <p:sldId id="342" r:id="rId77"/>
    <p:sldId id="344" r:id="rId78"/>
    <p:sldId id="346" r:id="rId79"/>
    <p:sldId id="347" r:id="rId80"/>
    <p:sldId id="349" r:id="rId81"/>
    <p:sldId id="350" r:id="rId82"/>
    <p:sldId id="352" r:id="rId83"/>
    <p:sldId id="353" r:id="rId84"/>
    <p:sldId id="354" r:id="rId85"/>
    <p:sldId id="355" r:id="rId86"/>
    <p:sldId id="356" r:id="rId87"/>
    <p:sldId id="358" r:id="rId88"/>
    <p:sldId id="359" r:id="rId89"/>
    <p:sldId id="360" r:id="rId90"/>
    <p:sldId id="361" r:id="rId91"/>
    <p:sldId id="362" r:id="rId92"/>
    <p:sldId id="364" r:id="rId93"/>
    <p:sldId id="365" r:id="rId94"/>
    <p:sldId id="366" r:id="rId95"/>
    <p:sldId id="367" r:id="rId96"/>
    <p:sldId id="368" r:id="rId97"/>
    <p:sldId id="369" r:id="rId98"/>
    <p:sldId id="370" r:id="rId99"/>
    <p:sldId id="371" r:id="rId100"/>
    <p:sldId id="372" r:id="rId101"/>
  </p:sldIdLst>
  <p:sldSz cx="12167870" cy="6840220"/>
  <p:notesSz cx="6858000" cy="9144000"/>
  <p:custDataLst>
    <p:tags r:id="rId20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810" autoAdjust="0"/>
  </p:normalViewPr>
  <p:slideViewPr>
    <p:cSldViewPr showGuides="1">
      <p:cViewPr varScale="1">
        <p:scale>
          <a:sx n="106" d="100"/>
          <a:sy n="106" d="100"/>
        </p:scale>
        <p:origin x="76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3" Type="http://schemas.openxmlformats.org/officeDocument/2006/relationships/tags" Target="tags/tag99.xml"/><Relationship Id="rId202" Type="http://schemas.openxmlformats.org/officeDocument/2006/relationships/customXml" Target="../customXml/item98.xml"/><Relationship Id="rId201" Type="http://schemas.openxmlformats.org/officeDocument/2006/relationships/customXml" Target="../customXml/item97.xml"/><Relationship Id="rId200" Type="http://schemas.openxmlformats.org/officeDocument/2006/relationships/customXml" Target="../customXml/item96.xml"/><Relationship Id="rId20" Type="http://schemas.openxmlformats.org/officeDocument/2006/relationships/slide" Target="slides/slide16.xml"/><Relationship Id="rId2" Type="http://schemas.openxmlformats.org/officeDocument/2006/relationships/theme" Target="theme/theme1.xml"/><Relationship Id="rId199" Type="http://schemas.openxmlformats.org/officeDocument/2006/relationships/customXml" Target="../customXml/item95.xml"/><Relationship Id="rId198" Type="http://schemas.openxmlformats.org/officeDocument/2006/relationships/customXml" Target="../customXml/item94.xml"/><Relationship Id="rId197" Type="http://schemas.openxmlformats.org/officeDocument/2006/relationships/customXml" Target="../customXml/item93.xml"/><Relationship Id="rId196" Type="http://schemas.openxmlformats.org/officeDocument/2006/relationships/customXml" Target="../customXml/item92.xml"/><Relationship Id="rId195" Type="http://schemas.openxmlformats.org/officeDocument/2006/relationships/customXml" Target="../customXml/item91.xml"/><Relationship Id="rId194" Type="http://schemas.openxmlformats.org/officeDocument/2006/relationships/customXml" Target="../customXml/item90.xml"/><Relationship Id="rId193" Type="http://schemas.openxmlformats.org/officeDocument/2006/relationships/customXml" Target="../customXml/item89.xml"/><Relationship Id="rId192" Type="http://schemas.openxmlformats.org/officeDocument/2006/relationships/customXml" Target="../customXml/item88.xml"/><Relationship Id="rId191" Type="http://schemas.openxmlformats.org/officeDocument/2006/relationships/customXml" Target="../customXml/item87.xml"/><Relationship Id="rId190" Type="http://schemas.openxmlformats.org/officeDocument/2006/relationships/customXml" Target="../customXml/item86.xml"/><Relationship Id="rId19" Type="http://schemas.openxmlformats.org/officeDocument/2006/relationships/slide" Target="slides/slide15.xml"/><Relationship Id="rId189" Type="http://schemas.openxmlformats.org/officeDocument/2006/relationships/customXml" Target="../customXml/item85.xml"/><Relationship Id="rId188" Type="http://schemas.openxmlformats.org/officeDocument/2006/relationships/customXml" Target="../customXml/item84.xml"/><Relationship Id="rId187" Type="http://schemas.openxmlformats.org/officeDocument/2006/relationships/customXml" Target="../customXml/item83.xml"/><Relationship Id="rId186" Type="http://schemas.openxmlformats.org/officeDocument/2006/relationships/customXml" Target="../customXml/item82.xml"/><Relationship Id="rId185" Type="http://schemas.openxmlformats.org/officeDocument/2006/relationships/customXml" Target="../customXml/item81.xml"/><Relationship Id="rId184" Type="http://schemas.openxmlformats.org/officeDocument/2006/relationships/customXml" Target="../customXml/item80.xml"/><Relationship Id="rId183" Type="http://schemas.openxmlformats.org/officeDocument/2006/relationships/customXml" Target="../customXml/item79.xml"/><Relationship Id="rId182" Type="http://schemas.openxmlformats.org/officeDocument/2006/relationships/customXml" Target="../customXml/item78.xml"/><Relationship Id="rId181" Type="http://schemas.openxmlformats.org/officeDocument/2006/relationships/customXml" Target="../customXml/item77.xml"/><Relationship Id="rId180" Type="http://schemas.openxmlformats.org/officeDocument/2006/relationships/customXml" Target="../customXml/item76.xml"/><Relationship Id="rId18" Type="http://schemas.openxmlformats.org/officeDocument/2006/relationships/slide" Target="slides/slide14.xml"/><Relationship Id="rId179" Type="http://schemas.openxmlformats.org/officeDocument/2006/relationships/customXml" Target="../customXml/item75.xml"/><Relationship Id="rId178" Type="http://schemas.openxmlformats.org/officeDocument/2006/relationships/customXml" Target="../customXml/item74.xml"/><Relationship Id="rId177" Type="http://schemas.openxmlformats.org/officeDocument/2006/relationships/customXml" Target="../customXml/item73.xml"/><Relationship Id="rId176" Type="http://schemas.openxmlformats.org/officeDocument/2006/relationships/customXml" Target="../customXml/item72.xml"/><Relationship Id="rId175" Type="http://schemas.openxmlformats.org/officeDocument/2006/relationships/customXml" Target="../customXml/item71.xml"/><Relationship Id="rId174" Type="http://schemas.openxmlformats.org/officeDocument/2006/relationships/customXml" Target="../customXml/item70.xml"/><Relationship Id="rId173" Type="http://schemas.openxmlformats.org/officeDocument/2006/relationships/customXml" Target="../customXml/item69.xml"/><Relationship Id="rId172" Type="http://schemas.openxmlformats.org/officeDocument/2006/relationships/customXml" Target="../customXml/item68.xml"/><Relationship Id="rId171" Type="http://schemas.openxmlformats.org/officeDocument/2006/relationships/customXml" Target="../customXml/item67.xml"/><Relationship Id="rId170" Type="http://schemas.openxmlformats.org/officeDocument/2006/relationships/customXml" Target="../customXml/item66.xml"/><Relationship Id="rId17" Type="http://schemas.openxmlformats.org/officeDocument/2006/relationships/slide" Target="slides/slide13.xml"/><Relationship Id="rId169" Type="http://schemas.openxmlformats.org/officeDocument/2006/relationships/customXml" Target="../customXml/item65.xml"/><Relationship Id="rId168" Type="http://schemas.openxmlformats.org/officeDocument/2006/relationships/customXml" Target="../customXml/item64.xml"/><Relationship Id="rId167" Type="http://schemas.openxmlformats.org/officeDocument/2006/relationships/customXml" Target="../customXml/item63.xml"/><Relationship Id="rId166" Type="http://schemas.openxmlformats.org/officeDocument/2006/relationships/customXml" Target="../customXml/item62.xml"/><Relationship Id="rId165" Type="http://schemas.openxmlformats.org/officeDocument/2006/relationships/customXml" Target="../customXml/item61.xml"/><Relationship Id="rId164" Type="http://schemas.openxmlformats.org/officeDocument/2006/relationships/customXml" Target="../customXml/item60.xml"/><Relationship Id="rId163" Type="http://schemas.openxmlformats.org/officeDocument/2006/relationships/customXml" Target="../customXml/item59.xml"/><Relationship Id="rId162" Type="http://schemas.openxmlformats.org/officeDocument/2006/relationships/customXml" Target="../customXml/item58.xml"/><Relationship Id="rId161" Type="http://schemas.openxmlformats.org/officeDocument/2006/relationships/customXml" Target="../customXml/item57.xml"/><Relationship Id="rId160" Type="http://schemas.openxmlformats.org/officeDocument/2006/relationships/customXml" Target="../customXml/item56.xml"/><Relationship Id="rId16" Type="http://schemas.openxmlformats.org/officeDocument/2006/relationships/slide" Target="slides/slide12.xml"/><Relationship Id="rId159" Type="http://schemas.openxmlformats.org/officeDocument/2006/relationships/customXml" Target="../customXml/item55.xml"/><Relationship Id="rId158" Type="http://schemas.openxmlformats.org/officeDocument/2006/relationships/customXml" Target="../customXml/item54.xml"/><Relationship Id="rId157" Type="http://schemas.openxmlformats.org/officeDocument/2006/relationships/customXml" Target="../customXml/item53.xml"/><Relationship Id="rId156" Type="http://schemas.openxmlformats.org/officeDocument/2006/relationships/customXml" Target="../customXml/item52.xml"/><Relationship Id="rId155" Type="http://schemas.openxmlformats.org/officeDocument/2006/relationships/customXml" Target="../customXml/item51.xml"/><Relationship Id="rId154" Type="http://schemas.openxmlformats.org/officeDocument/2006/relationships/customXml" Target="../customXml/item50.xml"/><Relationship Id="rId153" Type="http://schemas.openxmlformats.org/officeDocument/2006/relationships/customXml" Target="../customXml/item49.xml"/><Relationship Id="rId152" Type="http://schemas.openxmlformats.org/officeDocument/2006/relationships/customXml" Target="../customXml/item48.xml"/><Relationship Id="rId151" Type="http://schemas.openxmlformats.org/officeDocument/2006/relationships/customXml" Target="../customXml/item47.xml"/><Relationship Id="rId150" Type="http://schemas.openxmlformats.org/officeDocument/2006/relationships/customXml" Target="../customXml/item46.xml"/><Relationship Id="rId15" Type="http://schemas.openxmlformats.org/officeDocument/2006/relationships/slide" Target="slides/slide11.xml"/><Relationship Id="rId149" Type="http://schemas.openxmlformats.org/officeDocument/2006/relationships/customXml" Target="../customXml/item45.xml"/><Relationship Id="rId148" Type="http://schemas.openxmlformats.org/officeDocument/2006/relationships/customXml" Target="../customXml/item44.xml"/><Relationship Id="rId147" Type="http://schemas.openxmlformats.org/officeDocument/2006/relationships/customXml" Target="../customXml/item43.xml"/><Relationship Id="rId146" Type="http://schemas.openxmlformats.org/officeDocument/2006/relationships/customXml" Target="../customXml/item42.xml"/><Relationship Id="rId145" Type="http://schemas.openxmlformats.org/officeDocument/2006/relationships/customXml" Target="../customXml/item41.xml"/><Relationship Id="rId144" Type="http://schemas.openxmlformats.org/officeDocument/2006/relationships/customXml" Target="../customXml/item40.xml"/><Relationship Id="rId143" Type="http://schemas.openxmlformats.org/officeDocument/2006/relationships/customXml" Target="../customXml/item39.xml"/><Relationship Id="rId142" Type="http://schemas.openxmlformats.org/officeDocument/2006/relationships/customXml" Target="../customXml/item38.xml"/><Relationship Id="rId141" Type="http://schemas.openxmlformats.org/officeDocument/2006/relationships/customXml" Target="../customXml/item37.xml"/><Relationship Id="rId140" Type="http://schemas.openxmlformats.org/officeDocument/2006/relationships/customXml" Target="../customXml/item36.xml"/><Relationship Id="rId14" Type="http://schemas.openxmlformats.org/officeDocument/2006/relationships/slide" Target="slides/slide10.xml"/><Relationship Id="rId139" Type="http://schemas.openxmlformats.org/officeDocument/2006/relationships/customXml" Target="../customXml/item35.xml"/><Relationship Id="rId138" Type="http://schemas.openxmlformats.org/officeDocument/2006/relationships/customXml" Target="../customXml/item34.xml"/><Relationship Id="rId137" Type="http://schemas.openxmlformats.org/officeDocument/2006/relationships/customXml" Target="../customXml/item33.xml"/><Relationship Id="rId136" Type="http://schemas.openxmlformats.org/officeDocument/2006/relationships/customXml" Target="../customXml/item32.xml"/><Relationship Id="rId135" Type="http://schemas.openxmlformats.org/officeDocument/2006/relationships/customXml" Target="../customXml/item31.xml"/><Relationship Id="rId134" Type="http://schemas.openxmlformats.org/officeDocument/2006/relationships/customXml" Target="../customXml/item30.xml"/><Relationship Id="rId133" Type="http://schemas.openxmlformats.org/officeDocument/2006/relationships/customXml" Target="../customXml/item29.xml"/><Relationship Id="rId132" Type="http://schemas.openxmlformats.org/officeDocument/2006/relationships/customXml" Target="../customXml/item28.xml"/><Relationship Id="rId131" Type="http://schemas.openxmlformats.org/officeDocument/2006/relationships/customXml" Target="../customXml/item27.xml"/><Relationship Id="rId130" Type="http://schemas.openxmlformats.org/officeDocument/2006/relationships/customXml" Target="../customXml/item26.xml"/><Relationship Id="rId13" Type="http://schemas.openxmlformats.org/officeDocument/2006/relationships/slide" Target="slides/slide9.xml"/><Relationship Id="rId129" Type="http://schemas.openxmlformats.org/officeDocument/2006/relationships/customXml" Target="../customXml/item25.xml"/><Relationship Id="rId128" Type="http://schemas.openxmlformats.org/officeDocument/2006/relationships/customXml" Target="../customXml/item24.xml"/><Relationship Id="rId127" Type="http://schemas.openxmlformats.org/officeDocument/2006/relationships/customXml" Target="../customXml/item23.xml"/><Relationship Id="rId126" Type="http://schemas.openxmlformats.org/officeDocument/2006/relationships/customXml" Target="../customXml/item22.xml"/><Relationship Id="rId125" Type="http://schemas.openxmlformats.org/officeDocument/2006/relationships/customXml" Target="../customXml/item21.xml"/><Relationship Id="rId124" Type="http://schemas.openxmlformats.org/officeDocument/2006/relationships/customXml" Target="../customXml/item20.xml"/><Relationship Id="rId123" Type="http://schemas.openxmlformats.org/officeDocument/2006/relationships/customXml" Target="../customXml/item19.xml"/><Relationship Id="rId122" Type="http://schemas.openxmlformats.org/officeDocument/2006/relationships/customXml" Target="../customXml/item18.xml"/><Relationship Id="rId121" Type="http://schemas.openxmlformats.org/officeDocument/2006/relationships/customXml" Target="../customXml/item17.xml"/><Relationship Id="rId120" Type="http://schemas.openxmlformats.org/officeDocument/2006/relationships/customXml" Target="../customXml/item16.xml"/><Relationship Id="rId12" Type="http://schemas.openxmlformats.org/officeDocument/2006/relationships/slide" Target="slides/slide8.xml"/><Relationship Id="rId119" Type="http://schemas.openxmlformats.org/officeDocument/2006/relationships/customXml" Target="../customXml/item15.xml"/><Relationship Id="rId118" Type="http://schemas.openxmlformats.org/officeDocument/2006/relationships/customXml" Target="../customXml/item14.xml"/><Relationship Id="rId117" Type="http://schemas.openxmlformats.org/officeDocument/2006/relationships/customXml" Target="../customXml/item13.xml"/><Relationship Id="rId116" Type="http://schemas.openxmlformats.org/officeDocument/2006/relationships/customXml" Target="../customXml/item12.xml"/><Relationship Id="rId115" Type="http://schemas.openxmlformats.org/officeDocument/2006/relationships/customXml" Target="../customXml/item11.xml"/><Relationship Id="rId114" Type="http://schemas.openxmlformats.org/officeDocument/2006/relationships/customXml" Target="../customXml/item10.xml"/><Relationship Id="rId113" Type="http://schemas.openxmlformats.org/officeDocument/2006/relationships/customXml" Target="../customXml/item9.xml"/><Relationship Id="rId112" Type="http://schemas.openxmlformats.org/officeDocument/2006/relationships/customXml" Target="../customXml/item8.xml"/><Relationship Id="rId111" Type="http://schemas.openxmlformats.org/officeDocument/2006/relationships/customXml" Target="../customXml/item7.xml"/><Relationship Id="rId110" Type="http://schemas.openxmlformats.org/officeDocument/2006/relationships/customXml" Target="../customXml/item6.xml"/><Relationship Id="rId11" Type="http://schemas.openxmlformats.org/officeDocument/2006/relationships/slide" Target="slides/slide7.xml"/><Relationship Id="rId109" Type="http://schemas.openxmlformats.org/officeDocument/2006/relationships/customXml" Target="../customXml/item5.xml"/><Relationship Id="rId108" Type="http://schemas.openxmlformats.org/officeDocument/2006/relationships/customXml" Target="../customXml/item4.xml"/><Relationship Id="rId107" Type="http://schemas.openxmlformats.org/officeDocument/2006/relationships/customXml" Target="../customXml/item3.xml"/><Relationship Id="rId106" Type="http://schemas.openxmlformats.org/officeDocument/2006/relationships/customXml" Target="../customXml/item2.xml"/><Relationship Id="rId105" Type="http://schemas.openxmlformats.org/officeDocument/2006/relationships/customXml" Target="../customXml/item1.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E16A1-CD54-44AD-AAEF-7C010026770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FC518D-AE7E-41F4-BDAF-13DD522B5C6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首页">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期中期末内容">
    <p:spTree>
      <p:nvGrpSpPr>
        <p:cNvPr id="1" name=""/>
        <p:cNvGrpSpPr/>
        <p:nvPr/>
      </p:nvGrpSpPr>
      <p:grpSpPr>
        <a:xfrm>
          <a:off x="0" y="0"/>
          <a:ext cx="0" cy="0"/>
          <a:chOff x="0" y="0"/>
          <a:chExt cx="0" cy="0"/>
        </a:xfrm>
      </p:grpSpPr>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组合 2"/>
          <p:cNvGrpSpPr/>
          <p:nvPr/>
        </p:nvGrpSpPr>
        <p:grpSpPr>
          <a:xfrm>
            <a:off x="2902" y="1"/>
            <a:ext cx="12162384" cy="6840536"/>
            <a:chOff x="2902" y="1"/>
            <a:chExt cx="12162384" cy="6840536"/>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902" y="1"/>
              <a:ext cx="12162384" cy="6840536"/>
            </a:xfrm>
            <a:prstGeom prst="rect">
              <a:avLst/>
            </a:prstGeom>
          </p:spPr>
        </p:pic>
        <p:sp>
          <p:nvSpPr>
            <p:cNvPr id="6" name="矩形 5"/>
            <p:cNvSpPr/>
            <p:nvPr/>
          </p:nvSpPr>
          <p:spPr>
            <a:xfrm>
              <a:off x="5877055" y="4932438"/>
              <a:ext cx="5688632" cy="110799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4000" b="1" dirty="0">
                  <a:solidFill>
                    <a:schemeClr val="bg1"/>
                  </a:solidFill>
                  <a:latin typeface="微软雅黑" panose="020B0503020204020204" pitchFamily="34" charset="-122"/>
                  <a:ea typeface="微软雅黑" panose="020B0503020204020204" pitchFamily="34" charset="-122"/>
                </a:rPr>
                <a:t>语文 </a:t>
              </a:r>
              <a:r>
                <a:rPr lang="en-US" altLang="zh-CN" sz="4000" b="1" dirty="0">
                  <a:solidFill>
                    <a:schemeClr val="bg1"/>
                  </a:solidFill>
                  <a:latin typeface="+mj-ea"/>
                  <a:ea typeface="+mj-ea"/>
                </a:rPr>
                <a:t> </a:t>
              </a:r>
              <a:endParaRPr lang="en-US" altLang="zh-CN" sz="4000" b="1" dirty="0">
                <a:solidFill>
                  <a:schemeClr val="bg1"/>
                </a:solidFill>
                <a:latin typeface="+mj-ea"/>
                <a:ea typeface="+mj-ea"/>
              </a:endParaRPr>
            </a:p>
            <a:p>
              <a:pPr algn="r"/>
              <a:r>
                <a:rPr lang="zh-CN" altLang="en-US" sz="2600">
                  <a:solidFill>
                    <a:schemeClr val="bg1"/>
                  </a:solidFill>
                  <a:latin typeface="微软雅黑" panose="020B0503020204020204" pitchFamily="34" charset="-122"/>
                  <a:ea typeface="微软雅黑" panose="020B0503020204020204" pitchFamily="34" charset="-122"/>
                </a:rPr>
                <a:t>必修上册</a:t>
              </a:r>
              <a:r>
                <a:rPr lang="zh-CN" altLang="en-US" sz="2600" dirty="0">
                  <a:solidFill>
                    <a:schemeClr val="bg1"/>
                  </a:solidFill>
                  <a:latin typeface="微软雅黑" panose="020B0503020204020204" pitchFamily="34" charset="-122"/>
                  <a:ea typeface="微软雅黑" panose="020B0503020204020204" pitchFamily="34" charset="-122"/>
                </a:rPr>
                <a:t>人教版</a:t>
              </a:r>
              <a:endParaRPr lang="zh-CN" altLang="en-US" sz="2600" dirty="0">
                <a:solidFill>
                  <a:schemeClr val="bg1"/>
                </a:solidFill>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txStyles>
    <p:titleStyle>
      <a:lvl1pPr algn="l" defTabSz="9124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965" indent="-227965" algn="l" defTabSz="91249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530" indent="-227965" algn="l" defTabSz="9124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0460" indent="-227965" algn="l" defTabSz="9124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639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295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0888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6545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138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7794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2495" rtl="0" eaLnBrk="1" latinLnBrk="0" hangingPunct="1">
        <a:defRPr sz="1800" kern="1200">
          <a:solidFill>
            <a:schemeClr val="tx1"/>
          </a:solidFill>
          <a:latin typeface="+mn-lt"/>
          <a:ea typeface="+mn-ea"/>
          <a:cs typeface="+mn-cs"/>
        </a:defRPr>
      </a:lvl1pPr>
      <a:lvl2pPr marL="455930" algn="l" defTabSz="912495" rtl="0" eaLnBrk="1" latinLnBrk="0" hangingPunct="1">
        <a:defRPr sz="1800" kern="1200">
          <a:solidFill>
            <a:schemeClr val="tx1"/>
          </a:solidFill>
          <a:latin typeface="+mn-lt"/>
          <a:ea typeface="+mn-ea"/>
          <a:cs typeface="+mn-cs"/>
        </a:defRPr>
      </a:lvl2pPr>
      <a:lvl3pPr marL="912495" algn="l" defTabSz="912495" rtl="0" eaLnBrk="1" latinLnBrk="0" hangingPunct="1">
        <a:defRPr sz="1800" kern="1200">
          <a:solidFill>
            <a:schemeClr val="tx1"/>
          </a:solidFill>
          <a:latin typeface="+mn-lt"/>
          <a:ea typeface="+mn-ea"/>
          <a:cs typeface="+mn-cs"/>
        </a:defRPr>
      </a:lvl3pPr>
      <a:lvl4pPr marL="1368425" algn="l" defTabSz="912495" rtl="0" eaLnBrk="1" latinLnBrk="0" hangingPunct="1">
        <a:defRPr sz="1800" kern="1200">
          <a:solidFill>
            <a:schemeClr val="tx1"/>
          </a:solidFill>
          <a:latin typeface="+mn-lt"/>
          <a:ea typeface="+mn-ea"/>
          <a:cs typeface="+mn-cs"/>
        </a:defRPr>
      </a:lvl4pPr>
      <a:lvl5pPr marL="1824990" algn="l" defTabSz="912495" rtl="0" eaLnBrk="1" latinLnBrk="0" hangingPunct="1">
        <a:defRPr sz="1800" kern="1200">
          <a:solidFill>
            <a:schemeClr val="tx1"/>
          </a:solidFill>
          <a:latin typeface="+mn-lt"/>
          <a:ea typeface="+mn-ea"/>
          <a:cs typeface="+mn-cs"/>
        </a:defRPr>
      </a:lvl5pPr>
      <a:lvl6pPr marL="2280920" algn="l" defTabSz="912495" rtl="0" eaLnBrk="1" latinLnBrk="0" hangingPunct="1">
        <a:defRPr sz="1800" kern="1200">
          <a:solidFill>
            <a:schemeClr val="tx1"/>
          </a:solidFill>
          <a:latin typeface="+mn-lt"/>
          <a:ea typeface="+mn-ea"/>
          <a:cs typeface="+mn-cs"/>
        </a:defRPr>
      </a:lvl6pPr>
      <a:lvl7pPr marL="2736850" algn="l" defTabSz="912495" rtl="0" eaLnBrk="1" latinLnBrk="0" hangingPunct="1">
        <a:defRPr sz="1800" kern="1200">
          <a:solidFill>
            <a:schemeClr val="tx1"/>
          </a:solidFill>
          <a:latin typeface="+mn-lt"/>
          <a:ea typeface="+mn-ea"/>
          <a:cs typeface="+mn-cs"/>
        </a:defRPr>
      </a:lvl7pPr>
      <a:lvl8pPr marL="3193415" algn="l" defTabSz="912495" rtl="0" eaLnBrk="1" latinLnBrk="0" hangingPunct="1">
        <a:defRPr sz="1800" kern="1200">
          <a:solidFill>
            <a:schemeClr val="tx1"/>
          </a:solidFill>
          <a:latin typeface="+mn-lt"/>
          <a:ea typeface="+mn-ea"/>
          <a:cs typeface="+mn-cs"/>
        </a:defRPr>
      </a:lvl8pPr>
      <a:lvl9pPr marL="3649345" algn="l" defTabSz="91249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116"/>
            <a:ext cx="12162384" cy="6840537"/>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p:txStyles>
    <p:titleStyle>
      <a:lvl1pPr algn="l" defTabSz="9124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965" indent="-227965" algn="l" defTabSz="91249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530" indent="-227965" algn="l" defTabSz="9124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0460" indent="-227965" algn="l" defTabSz="9124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639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295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0888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6545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138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7794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2495" rtl="0" eaLnBrk="1" latinLnBrk="0" hangingPunct="1">
        <a:defRPr sz="1800" kern="1200">
          <a:solidFill>
            <a:schemeClr val="tx1"/>
          </a:solidFill>
          <a:latin typeface="+mn-lt"/>
          <a:ea typeface="+mn-ea"/>
          <a:cs typeface="+mn-cs"/>
        </a:defRPr>
      </a:lvl1pPr>
      <a:lvl2pPr marL="455930" algn="l" defTabSz="912495" rtl="0" eaLnBrk="1" latinLnBrk="0" hangingPunct="1">
        <a:defRPr sz="1800" kern="1200">
          <a:solidFill>
            <a:schemeClr val="tx1"/>
          </a:solidFill>
          <a:latin typeface="+mn-lt"/>
          <a:ea typeface="+mn-ea"/>
          <a:cs typeface="+mn-cs"/>
        </a:defRPr>
      </a:lvl2pPr>
      <a:lvl3pPr marL="912495" algn="l" defTabSz="912495" rtl="0" eaLnBrk="1" latinLnBrk="0" hangingPunct="1">
        <a:defRPr sz="1800" kern="1200">
          <a:solidFill>
            <a:schemeClr val="tx1"/>
          </a:solidFill>
          <a:latin typeface="+mn-lt"/>
          <a:ea typeface="+mn-ea"/>
          <a:cs typeface="+mn-cs"/>
        </a:defRPr>
      </a:lvl3pPr>
      <a:lvl4pPr marL="1368425" algn="l" defTabSz="912495" rtl="0" eaLnBrk="1" latinLnBrk="0" hangingPunct="1">
        <a:defRPr sz="1800" kern="1200">
          <a:solidFill>
            <a:schemeClr val="tx1"/>
          </a:solidFill>
          <a:latin typeface="+mn-lt"/>
          <a:ea typeface="+mn-ea"/>
          <a:cs typeface="+mn-cs"/>
        </a:defRPr>
      </a:lvl4pPr>
      <a:lvl5pPr marL="1824990" algn="l" defTabSz="912495" rtl="0" eaLnBrk="1" latinLnBrk="0" hangingPunct="1">
        <a:defRPr sz="1800" kern="1200">
          <a:solidFill>
            <a:schemeClr val="tx1"/>
          </a:solidFill>
          <a:latin typeface="+mn-lt"/>
          <a:ea typeface="+mn-ea"/>
          <a:cs typeface="+mn-cs"/>
        </a:defRPr>
      </a:lvl5pPr>
      <a:lvl6pPr marL="2280920" algn="l" defTabSz="912495" rtl="0" eaLnBrk="1" latinLnBrk="0" hangingPunct="1">
        <a:defRPr sz="1800" kern="1200">
          <a:solidFill>
            <a:schemeClr val="tx1"/>
          </a:solidFill>
          <a:latin typeface="+mn-lt"/>
          <a:ea typeface="+mn-ea"/>
          <a:cs typeface="+mn-cs"/>
        </a:defRPr>
      </a:lvl6pPr>
      <a:lvl7pPr marL="2736850" algn="l" defTabSz="912495" rtl="0" eaLnBrk="1" latinLnBrk="0" hangingPunct="1">
        <a:defRPr sz="1800" kern="1200">
          <a:solidFill>
            <a:schemeClr val="tx1"/>
          </a:solidFill>
          <a:latin typeface="+mn-lt"/>
          <a:ea typeface="+mn-ea"/>
          <a:cs typeface="+mn-cs"/>
        </a:defRPr>
      </a:lvl7pPr>
      <a:lvl8pPr marL="3193415" algn="l" defTabSz="912495" rtl="0" eaLnBrk="1" latinLnBrk="0" hangingPunct="1">
        <a:defRPr sz="1800" kern="1200">
          <a:solidFill>
            <a:schemeClr val="tx1"/>
          </a:solidFill>
          <a:latin typeface="+mn-lt"/>
          <a:ea typeface="+mn-ea"/>
          <a:cs typeface="+mn-cs"/>
        </a:defRPr>
      </a:lvl8pPr>
      <a:lvl9pPr marL="3649345" algn="l" defTabSz="9124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slide" Target="slide77.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76.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5" Type="http://schemas.openxmlformats.org/officeDocument/2006/relationships/notesSlide" Target="../notesSlides/notesSlide83.xml"/><Relationship Id="rId4" Type="http://schemas.openxmlformats.org/officeDocument/2006/relationships/slideLayout" Target="../slideLayouts/slideLayout3.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9.jpe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其艰苦命运的累赘,反而是其情感的寄托,是其坚强生活的勇气。这些诗作纷纷</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以朴素感情作结,将诗歌的整体情感基调予以升华,使其深层文化意蕴更加耐人</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寻味。</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(摘编自韩梅、孙旭《宋代农事诗的文化阐释》)</a:t>
            </a:r>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827960"/>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1.下列对原文相关内容的理解和分析,不正确的一项是(3分)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A.农民对土地的依赖使整个民族产生安土重迁的思想,形成了定居农耕文化,进</a:t>
            </a:r>
            <a:br>
              <a:rPr dirty="0"/>
            </a:br>
            <a:r>
              <a:rPr lang="zh-CN" altLang="en-US" sz="2605" kern="0" dirty="0">
                <a:solidFill>
                  <a:srgbClr val="000000"/>
                </a:solidFill>
                <a:latin typeface="Times New Roman" panose="02020603050405020304" pitchFamily="65" charset="-122"/>
                <a:ea typeface="宋体" panose="02010600030101010101" pitchFamily="2" charset="-122"/>
              </a:rPr>
              <a:t>而造就了中华民族勤劳自立的传统美德。</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B.农耕社会中,以家庭为基础的生产单位的产生,受劳动者个体意识和自古以来</a:t>
            </a:r>
            <a:br>
              <a:rPr dirty="0"/>
            </a:br>
            <a:r>
              <a:rPr lang="zh-CN" altLang="en-US" sz="2605" kern="0" dirty="0">
                <a:solidFill>
                  <a:srgbClr val="000000"/>
                </a:solidFill>
                <a:latin typeface="Times New Roman" panose="02020603050405020304" pitchFamily="65" charset="-122"/>
                <a:ea typeface="宋体" panose="02010600030101010101" pitchFamily="2" charset="-122"/>
              </a:rPr>
              <a:t>“男耕女织”的传统社会分工的共同影响。</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C.农业在宋代异军突起并得到社会各阶层的关注,与当时社会生产力迅速发展</a:t>
            </a:r>
            <a:br>
              <a:rPr dirty="0"/>
            </a:br>
            <a:r>
              <a:rPr lang="zh-CN" altLang="en-US" sz="2605" kern="0" dirty="0">
                <a:solidFill>
                  <a:srgbClr val="000000"/>
                </a:solidFill>
                <a:latin typeface="Times New Roman" panose="02020603050405020304" pitchFamily="65" charset="-122"/>
                <a:ea typeface="宋体" panose="02010600030101010101" pitchFamily="2" charset="-122"/>
              </a:rPr>
              <a:t>以及人们强烈的家庭观念是密不可分的。</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D.宋代农事诗既关注农民幸福美好的生活,也关注他们在现实中艰辛悲苦的遭</a:t>
            </a:r>
            <a:endParaRPr lang="zh-CN" altLang="en-US" dirty="0"/>
          </a:p>
        </p:txBody>
      </p:sp>
      <p:sp>
        <p:nvSpPr>
          <p:cNvPr id="3" name="TextBox 2"/>
          <p:cNvSpPr txBox="1"/>
          <p:nvPr/>
        </p:nvSpPr>
        <p:spPr>
          <a:xfrm>
            <a:off x="540000" y="5621298"/>
            <a:ext cx="7200278"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遇,其深层文化意蕴触动人心、耐人寻味。</a:t>
            </a:r>
            <a:endParaRPr lang="zh-CN" altLang="en-US" dirty="0"/>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9396462" y="899989"/>
            <a:ext cx="407484"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C</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3487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本题考查对文本内容的筛选整合与比较。“农业在宋代异军突起</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并得到社会各阶层的关注,与……人们强烈的家庭观念是密不可分的”错,原文</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是说“宋代生产力迅速发展,整个社会处在极速前进的步伐中,农业异军突起并</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得到社会各阶层的重视”“家庭是由劳动个体组成的生产单位,只能以勤劳的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双手来创造美好生活,家庭成员各司其职、共同生产的生活方式,使强烈的家庭</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观念深入每个人的内心”,可见二者之间没有必然联系。</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96741"/>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2.根据原文内容,下列说法不正确的一项是(3分)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A.“让人艳羡不已”表明世界上其他国家的农民对中国农民通过辛勤耕作、</a:t>
            </a:r>
            <a:br>
              <a:rPr dirty="0"/>
            </a:br>
            <a:r>
              <a:rPr lang="zh-CN" altLang="en-US" sz="2605" kern="0" dirty="0">
                <a:solidFill>
                  <a:srgbClr val="000000"/>
                </a:solidFill>
                <a:latin typeface="Times New Roman" panose="02020603050405020304" pitchFamily="65" charset="-122"/>
                <a:ea typeface="宋体" panose="02010600030101010101" pitchFamily="2" charset="-122"/>
              </a:rPr>
              <a:t>和谐互助创造出的美好生活非常羡慕。</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B.“最原始的生产方式”在文中指的是以土地为核心的农业耕作,在此基础上</a:t>
            </a:r>
            <a:br>
              <a:rPr dirty="0"/>
            </a:br>
            <a:r>
              <a:rPr lang="zh-CN" altLang="en-US" sz="2605" kern="0" dirty="0">
                <a:solidFill>
                  <a:srgbClr val="000000"/>
                </a:solidFill>
                <a:latin typeface="Times New Roman" panose="02020603050405020304" pitchFamily="65" charset="-122"/>
                <a:ea typeface="宋体" panose="02010600030101010101" pitchFamily="2" charset="-122"/>
              </a:rPr>
              <a:t>产生的情感意识朴素而又丰富。</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C.《芣苢》描绘了古代劳动人民从采获到收盛再到满载而归的情景,就情感而</a:t>
            </a:r>
            <a:br>
              <a:rPr dirty="0"/>
            </a:br>
            <a:r>
              <a:rPr lang="zh-CN" altLang="en-US" sz="2605" kern="0" dirty="0">
                <a:solidFill>
                  <a:srgbClr val="000000"/>
                </a:solidFill>
                <a:latin typeface="Times New Roman" panose="02020603050405020304" pitchFamily="65" charset="-122"/>
                <a:ea typeface="宋体" panose="02010600030101010101" pitchFamily="2" charset="-122"/>
              </a:rPr>
              <a:t>言,与本文第二段的表达相近。</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D.宋代农事诗中的苦与乐渗透着这一时期的时政民生,成为当时社会的缩影、</a:t>
            </a:r>
            <a:endParaRPr lang="zh-CN" altLang="en-US" dirty="0"/>
          </a:p>
        </p:txBody>
      </p:sp>
      <p:sp>
        <p:nvSpPr>
          <p:cNvPr id="3" name="TextBox 2"/>
          <p:cNvSpPr txBox="1"/>
          <p:nvPr/>
        </p:nvSpPr>
        <p:spPr>
          <a:xfrm>
            <a:off x="529916" y="5693306"/>
            <a:ext cx="7066346"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时代的镜子,更是这一时期民族心理的映射。</a:t>
            </a:r>
            <a:endParaRPr lang="zh-CN" altLang="en-US"/>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7668270" y="838504"/>
            <a:ext cx="426720"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A</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3487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 </a:t>
            </a:r>
            <a:r>
              <a:rPr lang="zh-CN" altLang="en-US" sz="2605" kern="0" dirty="0">
                <a:solidFill>
                  <a:srgbClr val="FF0000"/>
                </a:solidFill>
                <a:latin typeface="Times New Roman" panose="02020603050405020304" pitchFamily="65" charset="-122"/>
                <a:ea typeface="宋体" panose="02010600030101010101" pitchFamily="2" charset="-122"/>
              </a:rPr>
              <a:t>   本题考查对文本内容的筛选整合与比较。“表明世界上其他国家</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的农民对中国农民通过辛勤耕作、和谐互助创造出的美好生活非常羡慕”于</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文无据,原文是说“他们开山垦地,种植桑麻,一年四季辛苦耕作,起居有定,耕作</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有时,邻里和睦,互帮互助,这一切创造了一幕幕让人艳羡不已的田园牧歌场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景”,没有表明世界上其他国家的农民对中国农民创造出的美好生活非常羡</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慕。</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971976"/>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3.下列与本文有关的说法,不正确的一项是(3分)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A.农耕社会中的农民安土重迁,一年四季以种地为最普通的谋生方法,这体现出</a:t>
            </a:r>
            <a:br>
              <a:rPr dirty="0"/>
            </a:br>
            <a:r>
              <a:rPr lang="zh-CN" altLang="en-US" sz="2605" kern="0" dirty="0">
                <a:solidFill>
                  <a:srgbClr val="000000"/>
                </a:solidFill>
                <a:latin typeface="Times New Roman" panose="02020603050405020304" pitchFamily="65" charset="-122"/>
                <a:ea typeface="宋体" panose="02010600030101010101" pitchFamily="2" charset="-122"/>
              </a:rPr>
              <a:t>中国社会的乡土性。</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B.人类行为往往具有一定动机,农民为了丰收而努力辛勤劳作,其实也是满足自</a:t>
            </a:r>
            <a:br>
              <a:rPr dirty="0"/>
            </a:br>
            <a:r>
              <a:rPr lang="zh-CN" altLang="en-US" sz="2605" kern="0" dirty="0">
                <a:solidFill>
                  <a:srgbClr val="000000"/>
                </a:solidFill>
                <a:latin typeface="Times New Roman" panose="02020603050405020304" pitchFamily="65" charset="-122"/>
                <a:ea typeface="宋体" panose="02010600030101010101" pitchFamily="2" charset="-122"/>
              </a:rPr>
              <a:t>己主观生存的欲望。</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C.处于文本之上的源自生命本能的精神情感,消解了农耕生活的苦难,也进一步</a:t>
            </a:r>
            <a:br>
              <a:rPr dirty="0"/>
            </a:br>
            <a:r>
              <a:rPr lang="zh-CN" altLang="en-US" sz="2605" kern="0" dirty="0">
                <a:solidFill>
                  <a:srgbClr val="000000"/>
                </a:solidFill>
                <a:latin typeface="Times New Roman" panose="02020603050405020304" pitchFamily="65" charset="-122"/>
                <a:ea typeface="宋体" panose="02010600030101010101" pitchFamily="2" charset="-122"/>
              </a:rPr>
              <a:t>丰富了诗歌的内涵。</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D.农事诗中描写的家庭成员互相帮助、分工合作的劳动画面,体现了乡土社会</a:t>
            </a:r>
            <a:endParaRPr lang="zh-CN" altLang="en-US" dirty="0"/>
          </a:p>
        </p:txBody>
      </p:sp>
      <p:sp>
        <p:nvSpPr>
          <p:cNvPr id="3" name="TextBox 2"/>
          <p:cNvSpPr txBox="1"/>
          <p:nvPr/>
        </p:nvSpPr>
        <p:spPr>
          <a:xfrm>
            <a:off x="540000" y="5837322"/>
            <a:ext cx="3527870"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“男女有别”的特点。</a:t>
            </a:r>
            <a:endParaRPr lang="zh-CN" altLang="en-US" dirty="0"/>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7740278" y="1044005"/>
            <a:ext cx="407484"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C</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3121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本题考查对文本内容的理解与推断。“消解了农耕生活的苦难”</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错,原文“更加触动人心、发人深省的则是高于文本的那种源自生命本能的精</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神情感”是说这类诗歌中源自生命本能的精神情感更加触动人心、发人深省,</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而不是能消解农耕生活的苦难。</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5618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4.中国农民具有浓厚的恋土情结,请根据文本分析原因。(4分)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4"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0288" y="6371595"/>
            <a:ext cx="1214446" cy="297096"/>
          </a:xfrm>
          <a:prstGeom prst="rect">
            <a:avLst/>
          </a:prstGeom>
          <a:noFill/>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3304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①农民依赖土地,从土地中获得慰藉与快乐,这种难以言表的微妙关系使</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他们安土重迁;②统治者为维护稳定而实施的一系列促进措施,把农民固着在土</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地之上;③劳动人民认为只要在土地上辛勤耕作,就会有美好的生活;④宋代农</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业异军突起并得到社会各阶层的重视,家庭观念深入人心,使农民更安于土地。</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(每点1分,意对即可)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3854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本题考查对文本内容的理解概括。结合“农民对土地的依赖,培养</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出他们浓厚的恋土情结。作为社会最底层的劳动者……使整个民族产生安土</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重迁的传统思想”可知,农民对土地的依赖,使他们产生安土重迁的思想。结合</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“统治者为了巩固政权,稳定社会秩序,也实施了一系列促进措施。到了北宋,</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王安石提出了保甲法,其目的是用‘什伍之法’,把各地人民编制起来,固着在</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土地之上,封建社会的秩序便可以得到稳定”可知,统治者为稳定社会而实施的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一系列促进措施,把农民固着在土地之上。结合“从劳动者个人来说……田园</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牧歌场景”可知,农民向往美好生活,认为只要在土地上辛勤耕作就能实现愿</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525" y="-45627"/>
            <a:ext cx="12201525" cy="6931792"/>
            <a:chOff x="-9525" y="-45627"/>
            <a:chExt cx="12201525" cy="6931792"/>
          </a:xfrm>
        </p:grpSpPr>
        <p:pic>
          <p:nvPicPr>
            <p:cNvPr id="4"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07512" y="6382939"/>
              <a:ext cx="1163060" cy="285752"/>
            </a:xfrm>
            <a:prstGeom prst="rect">
              <a:avLst/>
            </a:prstGeom>
            <a:noFill/>
          </p:spPr>
        </p:pic>
        <p:grpSp>
          <p:nvGrpSpPr>
            <p:cNvPr id="5" name="组合 4"/>
            <p:cNvGrpSpPr/>
            <p:nvPr/>
          </p:nvGrpSpPr>
          <p:grpSpPr>
            <a:xfrm>
              <a:off x="-9525" y="-45627"/>
              <a:ext cx="12201525" cy="6931792"/>
              <a:chOff x="-9525" y="-45627"/>
              <a:chExt cx="12201525" cy="6931792"/>
            </a:xfrm>
          </p:grpSpPr>
          <p:sp>
            <p:nvSpPr>
              <p:cNvPr id="6" name="矩形 5"/>
              <p:cNvSpPr/>
              <p:nvPr/>
            </p:nvSpPr>
            <p:spPr>
              <a:xfrm>
                <a:off x="0" y="4978064"/>
                <a:ext cx="12168188" cy="1908101"/>
              </a:xfrm>
              <a:prstGeom prst="rect">
                <a:avLst/>
              </a:prstGeom>
              <a:solidFill>
                <a:srgbClr val="75B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矩形 6"/>
              <p:cNvSpPr/>
              <p:nvPr/>
            </p:nvSpPr>
            <p:spPr>
              <a:xfrm>
                <a:off x="-9525" y="1809713"/>
                <a:ext cx="12201525"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000" b="1" dirty="0">
                    <a:solidFill>
                      <a:srgbClr val="75BC20"/>
                    </a:solidFill>
                    <a:latin typeface="微软雅黑" panose="020B0503020204020204" pitchFamily="34" charset="-122"/>
                    <a:ea typeface="微软雅黑" panose="020B0503020204020204" pitchFamily="34" charset="-122"/>
                  </a:rPr>
                  <a:t>期末检测卷一</a:t>
                </a:r>
                <a:endParaRPr lang="zh-CN" altLang="en-US" sz="4000" b="1" dirty="0">
                  <a:solidFill>
                    <a:srgbClr val="75BC20"/>
                  </a:solidFill>
                  <a:latin typeface="微软雅黑" panose="020B0503020204020204" pitchFamily="34" charset="-122"/>
                  <a:ea typeface="微软雅黑" panose="020B0503020204020204" pitchFamily="34" charset="-122"/>
                </a:endParaRPr>
              </a:p>
            </p:txBody>
          </p:sp>
          <p:sp>
            <p:nvSpPr>
              <p:cNvPr id="8" name="矩形: 圆角 7">
                <a:hlinkClick r:id="" action="ppaction://noaction"/>
              </p:cNvPr>
              <p:cNvSpPr/>
              <p:nvPr/>
            </p:nvSpPr>
            <p:spPr>
              <a:xfrm>
                <a:off x="5075982" y="273430"/>
                <a:ext cx="2007969" cy="366368"/>
              </a:xfrm>
              <a:prstGeom prst="roundRect">
                <a:avLst/>
              </a:pr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30" tIns="45614" rIns="91230" bIns="45614"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dirty="0">
                    <a:ln>
                      <a:solidFill>
                        <a:schemeClr val="bg1"/>
                      </a:solidFill>
                    </a:ln>
                  </a:rPr>
                  <a:t>期中期末</a:t>
                </a:r>
                <a:r>
                  <a:rPr lang="en-US" altLang="zh-CN" sz="1600" dirty="0">
                    <a:ln>
                      <a:solidFill>
                        <a:schemeClr val="bg1"/>
                      </a:solidFill>
                    </a:ln>
                  </a:rPr>
                  <a:t>· </a:t>
                </a:r>
                <a:r>
                  <a:rPr lang="zh-CN" altLang="en-US" sz="1600" dirty="0">
                    <a:ln>
                      <a:solidFill>
                        <a:schemeClr val="bg1"/>
                      </a:solidFill>
                    </a:ln>
                  </a:rPr>
                  <a:t>全优手册</a:t>
                </a:r>
                <a:endParaRPr lang="zh-CN" altLang="en-US" sz="1600" dirty="0">
                  <a:ln>
                    <a:solidFill>
                      <a:schemeClr val="bg1"/>
                    </a:solidFill>
                  </a:ln>
                </a:endParaRPr>
              </a:p>
            </p:txBody>
          </p:sp>
          <p:sp>
            <p:nvSpPr>
              <p:cNvPr id="9" name="矩形: 圆角 12">
                <a:hlinkClick r:id="rId2" action="ppaction://hlinksldjump"/>
              </p:cNvPr>
              <p:cNvSpPr/>
              <p:nvPr/>
            </p:nvSpPr>
            <p:spPr>
              <a:xfrm>
                <a:off x="7308229" y="291217"/>
                <a:ext cx="2007970" cy="366368"/>
              </a:xfrm>
              <a:prstGeom prst="roundRect">
                <a:avLst/>
              </a:pr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30" tIns="45614" rIns="91230" bIns="45614"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ln>
                      <a:solidFill>
                        <a:schemeClr val="bg1"/>
                      </a:solidFill>
                    </a:ln>
                  </a:rPr>
                  <a:t>A</a:t>
                </a:r>
                <a:r>
                  <a:rPr lang="zh-CN" altLang="en-US" sz="1600" dirty="0">
                    <a:ln>
                      <a:solidFill>
                        <a:schemeClr val="bg1"/>
                      </a:solidFill>
                    </a:ln>
                  </a:rPr>
                  <a:t>卷</a:t>
                </a:r>
                <a:r>
                  <a:rPr lang="en-US" altLang="zh-CN" sz="1600" dirty="0">
                    <a:ln>
                      <a:solidFill>
                        <a:schemeClr val="bg1"/>
                      </a:solidFill>
                    </a:ln>
                  </a:rPr>
                  <a:t>· </a:t>
                </a:r>
                <a:r>
                  <a:rPr lang="zh-CN" altLang="en-US" sz="1600" dirty="0">
                    <a:ln>
                      <a:solidFill>
                        <a:schemeClr val="bg1"/>
                      </a:solidFill>
                    </a:ln>
                  </a:rPr>
                  <a:t>必备知识全优</a:t>
                </a:r>
                <a:endParaRPr lang="zh-CN" altLang="en-US" sz="1600" dirty="0">
                  <a:ln>
                    <a:solidFill>
                      <a:schemeClr val="bg1"/>
                    </a:solidFill>
                  </a:ln>
                </a:endParaRPr>
              </a:p>
            </p:txBody>
          </p:sp>
          <p:sp>
            <p:nvSpPr>
              <p:cNvPr id="10" name="矩形: 圆角 10">
                <a:hlinkClick r:id="" action="ppaction://noaction"/>
              </p:cNvPr>
              <p:cNvSpPr/>
              <p:nvPr/>
            </p:nvSpPr>
            <p:spPr>
              <a:xfrm>
                <a:off x="9612485" y="291217"/>
                <a:ext cx="2007969" cy="366368"/>
              </a:xfrm>
              <a:prstGeom prst="roundRect">
                <a:avLst/>
              </a:pr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30" tIns="45614" rIns="91230" bIns="45614"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ln>
                      <a:solidFill>
                        <a:schemeClr val="bg1"/>
                      </a:solidFill>
                    </a:ln>
                  </a:rPr>
                  <a:t>B</a:t>
                </a:r>
                <a:r>
                  <a:rPr lang="zh-CN" altLang="en-US" sz="1600" dirty="0">
                    <a:ln>
                      <a:solidFill>
                        <a:schemeClr val="bg1"/>
                      </a:solidFill>
                    </a:ln>
                  </a:rPr>
                  <a:t>卷</a:t>
                </a:r>
                <a:r>
                  <a:rPr lang="en-US" altLang="zh-CN" sz="1600" dirty="0">
                    <a:ln>
                      <a:solidFill>
                        <a:schemeClr val="bg1"/>
                      </a:solidFill>
                    </a:ln>
                  </a:rPr>
                  <a:t>· </a:t>
                </a:r>
                <a:r>
                  <a:rPr lang="zh-CN" altLang="en-US" sz="1600" dirty="0">
                    <a:ln>
                      <a:solidFill>
                        <a:schemeClr val="bg1"/>
                      </a:solidFill>
                    </a:ln>
                  </a:rPr>
                  <a:t>关键能力全优</a:t>
                </a:r>
                <a:endParaRPr lang="zh-CN" altLang="en-US" sz="1600" dirty="0">
                  <a:ln>
                    <a:solidFill>
                      <a:schemeClr val="bg1"/>
                    </a:solidFill>
                  </a:ln>
                </a:endParaRPr>
              </a:p>
            </p:txBody>
          </p:sp>
          <p:sp>
            <p:nvSpPr>
              <p:cNvPr id="11" name="矩形 10"/>
              <p:cNvSpPr/>
              <p:nvPr/>
            </p:nvSpPr>
            <p:spPr>
              <a:xfrm>
                <a:off x="0" y="-22522"/>
                <a:ext cx="12168188" cy="851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矩形 11"/>
              <p:cNvSpPr/>
              <p:nvPr/>
            </p:nvSpPr>
            <p:spPr>
              <a:xfrm>
                <a:off x="0" y="-45627"/>
                <a:ext cx="12168188" cy="319057"/>
              </a:xfrm>
              <a:prstGeom prst="rect">
                <a:avLst/>
              </a:prstGeom>
              <a:solidFill>
                <a:srgbClr val="75B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3121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望。结合“宋代……农业异军突起并得到社会各阶层的重视。家庭是由劳动</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个体组成的生产单位,只能以勤劳的双手来创造美好生活,家庭成员各司其职、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共同生产的生活方式,使强烈的家庭观念深入每个人的内心”可知,宋代农业异</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军突起并得到社会各阶层的重视,家庭观念深入人心,使农民更安于土地。</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827478"/>
            <a:ext cx="11718000" cy="4825039"/>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5.(教考衔接)阅读《插秧歌》,结合文本相关内容分析其作为农事诗的深层意</a:t>
            </a:r>
            <a:br>
              <a:rPr dirty="0"/>
            </a:br>
            <a:r>
              <a:rPr lang="zh-CN" altLang="en-US" sz="2605" kern="0" dirty="0">
                <a:solidFill>
                  <a:srgbClr val="000000"/>
                </a:solidFill>
                <a:latin typeface="Times New Roman" panose="02020603050405020304" pitchFamily="65" charset="-122"/>
                <a:ea typeface="宋体" panose="02010600030101010101" pitchFamily="2" charset="-122"/>
              </a:rPr>
              <a:t>蕴。(6分)</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插秧歌</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宋代·杨万里</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田夫抛秧田妇接,小儿拔秧大儿插。</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笠是兜鍪蓑是甲,雨从头上湿到胛。</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唤渠朝餐歇半霎,低头折腰只不答:</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“秧根未牢莳未匝,照管鹅儿与雏鸭。”</a:t>
            </a:r>
            <a:endParaRPr lang="zh-CN" altLang="en-US" dirty="0"/>
          </a:p>
        </p:txBody>
      </p:sp>
      <p:sp>
        <p:nvSpPr>
          <p:cNvPr id="3" name="TextBox 2"/>
          <p:cNvSpPr txBox="1"/>
          <p:nvPr/>
        </p:nvSpPr>
        <p:spPr>
          <a:xfrm>
            <a:off x="540000" y="5652517"/>
            <a:ext cx="11718000"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5"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0288" y="6371595"/>
            <a:ext cx="1214446" cy="297096"/>
          </a:xfrm>
          <a:prstGeom prst="rect">
            <a:avLst/>
          </a:prstGeom>
          <a:noFill/>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3487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①家庭成员各司其职,共同生产。诗中描写农夫抛起秧苗,农妇接住秧</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苗,小儿子拔起秧苗,大儿子种下秧苗,表现了家庭成员互相帮助、分工合作、</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共同劳动。②家庭成员共同创造幸福,真正做到同甘共苦,相濡以沫。诗中描写</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丈夫劳作,妻子帮忙并送饭给丈夫吃,想让丈夫休息片刻,夫妻同甘共苦。③农</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人不畏艰辛,拥有坚强生活的勇气。诗中描写农人农活繁重、冒雨插秧、无暇</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吃饭,表现了农人吃苦耐劳、坚强乐观的精神。(每点2分,意对即可)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3854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本题考查分析、运用文中信息。结合“同甘共苦的情感意识促使</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家庭中的每个成员都能互爱互助、不离不弃”“首先表现于农事诗中的便是</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一家人齐心协力、共同劳作、夫唱妇随、尊长教幼的温馨场景”分析可知,杨</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万里的《插秧歌》描写了乡村田家躬耕劳作、家庭成员互相帮助、分工合</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作、和谐共处的幸福生活场景。结合“家庭是由劳动个体组成的生产单位…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…并且真正做到了同甘共苦、相濡以沫”分析可知,农夫抛起秧苗农妇接住秧</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苗;农妇呼唤农夫休息一会儿吃早饭,农夫弯腰低头劳作,没有应答,诗中描写丈</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夫劳作,妻子帮忙并送饭给丈夫吃,想让丈夫休息片刻,夫妻同甘共苦。结合</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5"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3893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“‘病妇’的存在非但不是其艰苦命运的累赘,反而是其情感的寄托,是其坚强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生活的勇气”分析可知,诗中描写农人农活繁重、冒雨插秧、无暇吃饭,表现了</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农人吃苦耐劳、坚强乐观的精神。</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70649"/>
            <a:ext cx="11718000" cy="5855129"/>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(二)现代文阅读Ⅱ(本题共4小题,16分)</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(2024江西南昌期末)阅读下面的文字,完成6—9题。</a:t>
            </a:r>
            <a:endParaRPr lang="zh-CN" altLang="en-US" sz="2800"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乡村杂景(节选)</a:t>
            </a:r>
            <a:endParaRPr lang="zh-CN" altLang="en-US" sz="2800"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茅 盾</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让我们再回到农村的风景罢——</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这里,绿油油的田野中间又有发亮的铁轨,从东方天边来,笔直地向西去,远得很,</a:t>
            </a:r>
            <a:br>
              <a:rPr dirty="0"/>
            </a:br>
            <a:r>
              <a:rPr lang="zh-CN" altLang="en-US" sz="2605" kern="0" dirty="0">
                <a:solidFill>
                  <a:srgbClr val="000000"/>
                </a:solidFill>
                <a:latin typeface="Times New Roman" panose="02020603050405020304" pitchFamily="65" charset="-122"/>
                <a:ea typeface="宋体" panose="02010600030101010101" pitchFamily="2" charset="-122"/>
              </a:rPr>
              <a:t>远得很;就好像是巨灵神在绿野里画的一条墨线。每天早晚两次,火车头拖着一</a:t>
            </a:r>
            <a:br>
              <a:rPr dirty="0"/>
            </a:br>
            <a:r>
              <a:rPr lang="zh-CN" altLang="en-US" sz="2605" kern="0" dirty="0">
                <a:solidFill>
                  <a:srgbClr val="000000"/>
                </a:solidFill>
                <a:latin typeface="Times New Roman" panose="02020603050405020304" pitchFamily="65" charset="-122"/>
                <a:ea typeface="宋体" panose="02010600030101010101" pitchFamily="2" charset="-122"/>
              </a:rPr>
              <a:t>长列的车厢,像爬虫似的在这里走过。说像爬虫,可一点也不过分冤枉了这家</a:t>
            </a:r>
            <a:br>
              <a:rPr dirty="0"/>
            </a:br>
            <a:r>
              <a:rPr lang="zh-CN" altLang="en-US" sz="2605" kern="0" dirty="0">
                <a:solidFill>
                  <a:srgbClr val="000000"/>
                </a:solidFill>
                <a:latin typeface="Times New Roman" panose="02020603050405020304" pitchFamily="65" charset="-122"/>
                <a:ea typeface="宋体" panose="02010600030101010101" pitchFamily="2" charset="-122"/>
              </a:rPr>
              <a:t>伙。你在大都市车站的月台上,听得“喈”——的一声歇斯底里的口笛,立刻满</a:t>
            </a:r>
            <a:br>
              <a:rPr dirty="0"/>
            </a:br>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984199"/>
            <a:ext cx="11718000" cy="538839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月台的人像鬼迷了似的乱推乱撞</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在隆隆的震响中</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这家伙”喘着大气冲来</a:t>
            </a:r>
            <a:br>
              <a:rPr lang="zh-CN" altLang="en-US" sz="2800" dirty="0"/>
            </a:br>
            <a:r>
              <a:rPr lang="zh-CN" altLang="en-US" sz="2605" kern="0" dirty="0">
                <a:solidFill>
                  <a:srgbClr val="000000"/>
                </a:solidFill>
                <a:latin typeface="Times New Roman" panose="02020603050405020304" pitchFamily="65" charset="-122"/>
                <a:ea typeface="宋体" panose="02010600030101010101" pitchFamily="2" charset="-122"/>
              </a:rPr>
              <a:t>了</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那时你觉得它快得很</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又莽撞得很</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可不是</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然而在辽阔的田野中</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凭着短窗远</a:t>
            </a:r>
            <a:br>
              <a:rPr lang="zh-CN" altLang="en-US" sz="2800" dirty="0"/>
            </a:br>
            <a:r>
              <a:rPr lang="zh-CN" altLang="en-US" sz="2605" kern="0" dirty="0">
                <a:solidFill>
                  <a:srgbClr val="000000"/>
                </a:solidFill>
                <a:latin typeface="Times New Roman" panose="02020603050405020304" pitchFamily="65" charset="-122"/>
                <a:ea typeface="宋体" panose="02010600030101010101" pitchFamily="2" charset="-122"/>
              </a:rPr>
              <a:t>远地看去</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它就像爬虫</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怪妩媚地爬着</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爬着</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直到天边看不见</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消失在绿野中。</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晚间</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这家伙按着钟点经过时</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在夏夜的薄光下</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就像是一条身上有磷光的黑虫</a:t>
            </a:r>
            <a:r>
              <a:rPr lang="en-US" altLang="zh-CN" sz="2605" kern="0" dirty="0">
                <a:solidFill>
                  <a:srgbClr val="000000"/>
                </a:solidFill>
                <a:latin typeface="Times New Roman" panose="02020603050405020304" pitchFamily="65" charset="-122"/>
                <a:ea typeface="宋体" panose="02010600030101010101" pitchFamily="2" charset="-122"/>
              </a:rPr>
              <a:t>,</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爬得更慢了,你会替它心焦。</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还有那天空的“铁鸟”,一天也有一次飞过。像一个尖嘴姑娘似的,还没见她的</a:t>
            </a:r>
            <a:br>
              <a:rPr dirty="0"/>
            </a:br>
            <a:r>
              <a:rPr lang="zh-CN" altLang="en-US" sz="2605" kern="0" dirty="0">
                <a:solidFill>
                  <a:srgbClr val="000000"/>
                </a:solidFill>
                <a:latin typeface="Times New Roman" panose="02020603050405020304" pitchFamily="65" charset="-122"/>
                <a:ea typeface="宋体" panose="02010600030101010101" pitchFamily="2" charset="-122"/>
              </a:rPr>
              <a:t>身影就听得她那吵闹的噪音,飞得不很高,翅膀和尾巴看去都很分明。它来的时</a:t>
            </a:r>
            <a:br>
              <a:rPr dirty="0"/>
            </a:br>
            <a:r>
              <a:rPr lang="zh-CN" altLang="en-US" sz="2605" kern="0" dirty="0">
                <a:solidFill>
                  <a:srgbClr val="000000"/>
                </a:solidFill>
                <a:latin typeface="Times New Roman" panose="02020603050405020304" pitchFamily="65" charset="-122"/>
                <a:ea typeface="宋体" panose="02010600030101010101" pitchFamily="2" charset="-122"/>
              </a:rPr>
              <a:t>候总在上午,乡下人的平屋顶刚刚升起了白色的炊烟。戴着大箬笠,穿了铁甲似</a:t>
            </a:r>
            <a:br>
              <a:rPr dirty="0"/>
            </a:br>
            <a:r>
              <a:rPr lang="zh-CN" altLang="en-US" sz="2605" kern="0" dirty="0">
                <a:solidFill>
                  <a:srgbClr val="000000"/>
                </a:solidFill>
                <a:latin typeface="Times New Roman" panose="02020603050405020304" pitchFamily="65" charset="-122"/>
                <a:ea typeface="宋体" panose="02010600030101010101" pitchFamily="2" charset="-122"/>
              </a:rPr>
              <a:t>的“蒲包衣”(乡下人夏天落田,都穿这特别的蒲包衣,犹之雨天穿蓑衣或棕衣),</a:t>
            </a:r>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814296"/>
            <a:ext cx="11718000" cy="5362750"/>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000000"/>
                </a:solidFill>
                <a:latin typeface="Times New Roman" panose="02020603050405020304" pitchFamily="65" charset="-122"/>
                <a:ea typeface="宋体" panose="02010600030101010101" pitchFamily="2" charset="-122"/>
              </a:rPr>
              <a:t>在田里工作的乡下人偶然也翘头望一会儿</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一点表情都没有。他们当然不会领</a:t>
            </a:r>
            <a:br>
              <a:rPr lang="zh-CN" altLang="en-US" sz="2800" dirty="0"/>
            </a:br>
            <a:r>
              <a:rPr lang="zh-CN" altLang="en-US" sz="2605" kern="0" dirty="0">
                <a:solidFill>
                  <a:srgbClr val="000000"/>
                </a:solidFill>
                <a:latin typeface="Times New Roman" panose="02020603050405020304" pitchFamily="65" charset="-122"/>
                <a:ea typeface="宋体" panose="02010600030101010101" pitchFamily="2" charset="-122"/>
              </a:rPr>
              <a:t>受那“铁鸟”的好处</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而且他们现在也还没吃过这“铁鸟”的亏。他们对于它</a:t>
            </a:r>
            <a:br>
              <a:rPr lang="zh-CN" altLang="en-US" sz="2800" dirty="0"/>
            </a:br>
            <a:r>
              <a:rPr lang="zh-CN" altLang="en-US" sz="2605" kern="0" dirty="0">
                <a:solidFill>
                  <a:srgbClr val="000000"/>
                </a:solidFill>
                <a:latin typeface="Times New Roman" panose="02020603050405020304" pitchFamily="65" charset="-122"/>
                <a:ea typeface="宋体" panose="02010600030101010101" pitchFamily="2" charset="-122"/>
              </a:rPr>
              <a:t>淡漠得很</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正像他们对于那“爬虫”。</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他们憎恨的,倒是那小河里的实在可怜相的小火轮。这应该说是一“伙”了,因</a:t>
            </a:r>
            <a:br>
              <a:rPr dirty="0"/>
            </a:br>
            <a:r>
              <a:rPr lang="zh-CN" altLang="en-US" sz="2605" kern="0" dirty="0">
                <a:solidFill>
                  <a:srgbClr val="000000"/>
                </a:solidFill>
                <a:latin typeface="Times New Roman" panose="02020603050405020304" pitchFamily="65" charset="-122"/>
                <a:ea typeface="宋体" panose="02010600030101010101" pitchFamily="2" charset="-122"/>
              </a:rPr>
              <a:t>为有烧煤的小火轮,也有柴油轮——乡下人叫作“洋油轮船”,每天经过这小</a:t>
            </a:r>
            <a:br>
              <a:rPr dirty="0"/>
            </a:br>
            <a:r>
              <a:rPr lang="zh-CN" altLang="en-US" sz="2605" kern="0" dirty="0">
                <a:solidFill>
                  <a:srgbClr val="000000"/>
                </a:solidFill>
                <a:latin typeface="Times New Roman" panose="02020603050405020304" pitchFamily="65" charset="-122"/>
                <a:ea typeface="宋体" panose="02010600030101010101" pitchFamily="2" charset="-122"/>
              </a:rPr>
              <a:t>河,相隔二三小时就听得那小石桥边有吱吱的叫声。这小火轮的一家门(上海</a:t>
            </a:r>
            <a:br>
              <a:rPr dirty="0"/>
            </a:br>
            <a:r>
              <a:rPr lang="zh-CN" altLang="en-US" sz="2605" kern="0" dirty="0">
                <a:solidFill>
                  <a:srgbClr val="000000"/>
                </a:solidFill>
                <a:latin typeface="Times New Roman" panose="02020603050405020304" pitchFamily="65" charset="-122"/>
                <a:ea typeface="宋体" panose="02010600030101010101" pitchFamily="2" charset="-122"/>
              </a:rPr>
              <a:t>话,一家子的意思),放在大都市的码头上,谁也看它们不起。可是在乡下,它们就</a:t>
            </a:r>
            <a:br>
              <a:rPr dirty="0"/>
            </a:br>
            <a:r>
              <a:rPr lang="zh-CN" altLang="en-US" sz="2605" kern="0" dirty="0">
                <a:solidFill>
                  <a:srgbClr val="000000"/>
                </a:solidFill>
                <a:latin typeface="Times New Roman" panose="02020603050405020304" pitchFamily="65" charset="-122"/>
                <a:ea typeface="宋体" panose="02010600030101010101" pitchFamily="2" charset="-122"/>
              </a:rPr>
              <a:t>是恶霸。它们轧轧地经过那条小河的时候总要卷起两道浪头,泼剌剌地冲打那</a:t>
            </a:r>
            <a:br>
              <a:rPr dirty="0"/>
            </a:br>
            <a:r>
              <a:rPr lang="zh-CN" altLang="en-US" sz="2605" kern="0" dirty="0">
                <a:solidFill>
                  <a:srgbClr val="000000"/>
                </a:solidFill>
                <a:latin typeface="Times New Roman" panose="02020603050405020304" pitchFamily="65" charset="-122"/>
                <a:ea typeface="宋体" panose="02010600030101010101" pitchFamily="2" charset="-122"/>
              </a:rPr>
              <a:t>两岸的泥土。这所谓“浪头”,不过半尺许高而已,可是它们一天几次冲打那泥</a:t>
            </a:r>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16013"/>
            <a:ext cx="11718000" cy="5375574"/>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000000"/>
                </a:solidFill>
                <a:latin typeface="Times New Roman" panose="02020603050405020304" pitchFamily="65" charset="-122"/>
                <a:ea typeface="宋体" panose="02010600030101010101" pitchFamily="2" charset="-122"/>
              </a:rPr>
              <a:t>岸</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已经够使岸那边的稻田感受威胁。大水的年头儿</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河水快与岸平</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小火轮一过</a:t>
            </a:r>
            <a:r>
              <a:rPr lang="en-US" altLang="zh-CN" sz="2605" kern="0" dirty="0">
                <a:solidFill>
                  <a:srgbClr val="000000"/>
                </a:solidFill>
                <a:latin typeface="Times New Roman" panose="02020603050405020304" pitchFamily="65" charset="-122"/>
                <a:ea typeface="宋体" panose="02010600030101010101" pitchFamily="2" charset="-122"/>
              </a:rPr>
              <a:t>,</a:t>
            </a:r>
            <a:endParaRPr lang="en-US" altLang="zh-CN" sz="2605" kern="0" dirty="0">
              <a:solidFill>
                <a:srgbClr val="00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000000"/>
                </a:solidFill>
                <a:latin typeface="Times New Roman" panose="02020603050405020304" pitchFamily="65" charset="-122"/>
                <a:ea typeface="宋体" panose="02010600030101010101" pitchFamily="2" charset="-122"/>
              </a:rPr>
              <a:t>河水就会灌进田里。就在这一点</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乡下人和小火轮及其堂兄弟柴油轮成了对头。</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小石桥偏西的河道更加窄些,轮船到石桥口就要叫一声,仿佛官府喝道似的。而</a:t>
            </a:r>
            <a:br>
              <a:rPr dirty="0"/>
            </a:br>
            <a:r>
              <a:rPr lang="zh-CN" altLang="en-US" sz="2605" kern="0" dirty="0">
                <a:solidFill>
                  <a:srgbClr val="000000"/>
                </a:solidFill>
                <a:latin typeface="Times New Roman" panose="02020603050405020304" pitchFamily="65" charset="-122"/>
                <a:ea typeface="宋体" panose="02010600030101010101" pitchFamily="2" charset="-122"/>
              </a:rPr>
              <a:t>且你站在那石桥上就会看见小轮屁股后那两道白浪泛到齐岸半寸。要是那小</a:t>
            </a:r>
            <a:br>
              <a:rPr dirty="0"/>
            </a:br>
            <a:r>
              <a:rPr lang="zh-CN" altLang="en-US" sz="2605" kern="0" dirty="0">
                <a:solidFill>
                  <a:srgbClr val="000000"/>
                </a:solidFill>
                <a:latin typeface="Times New Roman" panose="02020603050405020304" pitchFamily="65" charset="-122"/>
                <a:ea typeface="宋体" panose="02010600030101010101" pitchFamily="2" charset="-122"/>
              </a:rPr>
              <a:t>轮是烧煤的,那它沿路还要撒下许多黑屎,把河床一点一点填高淤塞,逢到大水</a:t>
            </a:r>
            <a:br>
              <a:rPr dirty="0"/>
            </a:br>
            <a:r>
              <a:rPr lang="zh-CN" altLang="en-US" sz="2605" kern="0" dirty="0">
                <a:solidFill>
                  <a:srgbClr val="000000"/>
                </a:solidFill>
                <a:latin typeface="Times New Roman" panose="02020603050405020304" pitchFamily="65" charset="-122"/>
                <a:ea typeface="宋体" panose="02010600030101010101" pitchFamily="2" charset="-122"/>
              </a:rPr>
              <a:t>大旱年成就要了这一带的乡下人的命。乡下人憎恨小火轮不是盲目而没有理</a:t>
            </a:r>
            <a:br>
              <a:rPr dirty="0"/>
            </a:br>
            <a:r>
              <a:rPr lang="zh-CN" altLang="en-US" sz="2605" kern="0" dirty="0">
                <a:solidFill>
                  <a:srgbClr val="000000"/>
                </a:solidFill>
                <a:latin typeface="Times New Roman" panose="02020603050405020304" pitchFamily="65" charset="-122"/>
                <a:ea typeface="宋体" panose="02010600030101010101" pitchFamily="2" charset="-122"/>
              </a:rPr>
              <a:t>由的。</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沿着铁轨来的“爬虫”怎样像蚊子的尖针似的嘴巴吮吸了农村的血,乡下人是</a:t>
            </a:r>
            <a:br>
              <a:rPr dirty="0"/>
            </a:br>
            <a:r>
              <a:rPr lang="zh-CN" altLang="en-US" sz="2605" kern="0" dirty="0">
                <a:solidFill>
                  <a:srgbClr val="000000"/>
                </a:solidFill>
                <a:latin typeface="Times New Roman" panose="02020603050405020304" pitchFamily="65" charset="-122"/>
                <a:ea typeface="宋体" panose="02010600030101010101" pitchFamily="2" charset="-122"/>
              </a:rPr>
              <a:t>理解不到的;天空的“铁鸟”目前对乡村是无害亦无利的;剩下来,只有小火轮</a:t>
            </a: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一家门直接害了乡下人,就好比横行乡里的土豪劣绅。他们也知道对付那水里</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的“土劣”的方法是开浚河道,但开河要抽捐,纳捐是老百姓的本分,河的开不</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开却是官府的事。</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刚才我不是说小石桥西首的河身特别窄么?在内地,往往隔开一个山头或是一条</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河就是另一个世界。这里的河身那么一窄,情形也就不同了。那边出产“土强</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盗”。这也是非常可怜相的“土强盗”,没有枪,只有锄头和菜刀。可是他们却</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有一个“军师”。这“军师”又不是活人,而是一尊小小的泥菩萨。</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这些“土强盗”不过十来人一帮。他们每逢要“开市”,大家就围住了这位泥</a:t>
            </a:r>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18473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一、现代文阅读(35分)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(一)现代文阅读Ⅰ(本题共5小题,19分)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(2024湖北武汉部分重点中学期末改编)阅读下面的文字,完成1—5题。</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中国是个农业大国,自古便形成了高于邻邦异族的定居农耕文化。世代相传的</a:t>
            </a:r>
            <a:br>
              <a:rPr dirty="0"/>
            </a:br>
            <a:r>
              <a:rPr lang="zh-CN" altLang="en-US" sz="2605" kern="0" dirty="0">
                <a:solidFill>
                  <a:srgbClr val="000000"/>
                </a:solidFill>
                <a:latin typeface="Times New Roman" panose="02020603050405020304" pitchFamily="65" charset="-122"/>
                <a:ea typeface="宋体" panose="02010600030101010101" pitchFamily="2" charset="-122"/>
              </a:rPr>
              <a:t>躬耕生活造就了中华民族勤劳自立的传统美德。农民对土地的依赖,培养出他</a:t>
            </a:r>
            <a:br>
              <a:rPr dirty="0"/>
            </a:br>
            <a:r>
              <a:rPr lang="zh-CN" altLang="en-US" sz="2605" kern="0" dirty="0">
                <a:solidFill>
                  <a:srgbClr val="000000"/>
                </a:solidFill>
                <a:latin typeface="Times New Roman" panose="02020603050405020304" pitchFamily="65" charset="-122"/>
                <a:ea typeface="宋体" panose="02010600030101010101" pitchFamily="2" charset="-122"/>
              </a:rPr>
              <a:t>们浓厚的恋土情结。作为社会最底层的劳动者,那片耕耘的土地使他们悲怆的</a:t>
            </a:r>
            <a:br>
              <a:rPr dirty="0"/>
            </a:br>
            <a:r>
              <a:rPr lang="zh-CN" altLang="en-US" sz="2605" kern="0" dirty="0">
                <a:solidFill>
                  <a:srgbClr val="000000"/>
                </a:solidFill>
                <a:latin typeface="Times New Roman" panose="02020603050405020304" pitchFamily="65" charset="-122"/>
                <a:ea typeface="宋体" panose="02010600030101010101" pitchFamily="2" charset="-122"/>
              </a:rPr>
              <a:t>心灵得到慰藉,在属于自己的乐园中,他们感受着生活的快乐,尽情释放热情并</a:t>
            </a:r>
            <a:endParaRPr lang="zh-CN"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菩萨军师磕头膜拜,嘴里念着他们的“经”,有时还敲“法器”,跟和尚的“法</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器”一样。末了,“土强盗”伙里的一位——他是那泥菩萨军师的“代言人”</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——就宣言“今晚上到东南方有利”,于是大家就到东南方。“代言人”负了</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那泥菩萨到一家乡下人的门前,说“是了”,他的同伴们就动手。这份被光顾的</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人家照例是什么值钱的东西也不会有的,“土强盗”自然也知道;他们的目的是</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“绑票”。住在都市里的人一听说“绑票”就会想到那是一辆汽车,车里跳下</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四五人,都有手枪,疾风似的攫住了目的物就闪电似的走了。可是我们这里所讲</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的乡下“土绑票”却完全不同,他们从容得很。他们还有“仪式”。他们一进</a:t>
            </a:r>
            <a:endParaRPr lang="zh-CN"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971997"/>
            <a:ext cx="11718000" cy="415908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了“泥菩萨军师”所指定的人家,那位负着泥菩萨的“代言人”就站在门角里,</a:t>
            </a:r>
            <a:br>
              <a:rPr dirty="0"/>
            </a:br>
            <a:r>
              <a:rPr lang="zh-CN" altLang="en-US" sz="2605" kern="0" dirty="0">
                <a:solidFill>
                  <a:srgbClr val="000000"/>
                </a:solidFill>
                <a:latin typeface="Times New Roman" panose="02020603050405020304" pitchFamily="65" charset="-122"/>
                <a:ea typeface="宋体" panose="02010600030101010101" pitchFamily="2" charset="-122"/>
              </a:rPr>
              <a:t>脸对着墙,立刻把菩萨解下来供在墙角,一面念佛,一面拜,不敢有半分钟的停顿。</a:t>
            </a:r>
            <a:endParaRPr lang="en-US" altLang="zh-CN" sz="2605" kern="0" dirty="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直到同伴们已经绑得了人,然后他再把泥菩萨负在背上,仍然一路念佛跟着回去。</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第二天,假使被绑的人家筹得了两块钱,就可以把人赎回。据说这一宗派的“土</a:t>
            </a:r>
            <a:br>
              <a:rPr dirty="0"/>
            </a:br>
            <a:r>
              <a:rPr lang="zh-CN" altLang="en-US" sz="2605" kern="0" dirty="0">
                <a:solidFill>
                  <a:srgbClr val="000000"/>
                </a:solidFill>
                <a:latin typeface="Times New Roman" panose="02020603050405020304" pitchFamily="65" charset="-122"/>
                <a:ea typeface="宋体" panose="02010600030101010101" pitchFamily="2" charset="-122"/>
              </a:rPr>
              <a:t>绑匪”发源于温台(此处所谓“温台”,指浙江省旧温州府和台州府的辖区),可</a:t>
            </a:r>
            <a:br>
              <a:rPr dirty="0"/>
            </a:br>
            <a:r>
              <a:rPr lang="zh-CN" altLang="en-US" sz="2605" kern="0" dirty="0">
                <a:solidFill>
                  <a:srgbClr val="000000"/>
                </a:solidFill>
                <a:latin typeface="Times New Roman" panose="02020603050405020304" pitchFamily="65" charset="-122"/>
                <a:ea typeface="宋体" panose="02010600030101010101" pitchFamily="2" charset="-122"/>
              </a:rPr>
              <a:t>是现在似乎别处也有了。而他们也有他们的“哲学”。他们说,偷一头牛还不</a:t>
            </a:r>
            <a:br>
              <a:rPr dirty="0"/>
            </a:br>
            <a:r>
              <a:rPr lang="zh-CN" altLang="en-US" sz="2605" kern="0" dirty="0">
                <a:solidFill>
                  <a:srgbClr val="000000"/>
                </a:solidFill>
                <a:latin typeface="Times New Roman" panose="02020603050405020304" pitchFamily="65" charset="-122"/>
                <a:ea typeface="宋体" panose="02010600030101010101" pitchFamily="2" charset="-122"/>
              </a:rPr>
              <a:t>如绑一个人便当。牛使牛性的时候,怎地鞭打也不肯走,人却不会那么顽强抵</a:t>
            </a:r>
            <a:endParaRPr lang="zh-CN" altLang="en-US" dirty="0"/>
          </a:p>
        </p:txBody>
      </p:sp>
      <p:sp>
        <p:nvSpPr>
          <p:cNvPr id="3" name="TextBox 2"/>
          <p:cNvSpPr txBox="1"/>
          <p:nvPr/>
        </p:nvSpPr>
        <p:spPr>
          <a:xfrm>
            <a:off x="540000" y="5222688"/>
            <a:ext cx="9216502" cy="114993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抗。</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(发表于1933年,有删改)</a:t>
            </a:r>
            <a:endParaRPr lang="zh-CN" alt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971997"/>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6.下列对文本相关内容的理解,不正确的一项是(3分)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A.在隆隆的震响中,“这家伙”喘着大气冲来了,火车在城市里跑得快;而在辽</a:t>
            </a:r>
            <a:br>
              <a:rPr dirty="0"/>
            </a:br>
            <a:r>
              <a:rPr lang="zh-CN" altLang="en-US" sz="2605" kern="0" dirty="0">
                <a:solidFill>
                  <a:srgbClr val="000000"/>
                </a:solidFill>
                <a:latin typeface="Times New Roman" panose="02020603050405020304" pitchFamily="65" charset="-122"/>
                <a:ea typeface="宋体" panose="02010600030101010101" pitchFamily="2" charset="-122"/>
              </a:rPr>
              <a:t>阔的田野中,火车跑得慢,像爬虫一样。</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B.乡下人憎恨小火轮一“伙”是因为它们激起的浪会冲打泥岸,威胁到岸边的</a:t>
            </a:r>
            <a:br>
              <a:rPr dirty="0"/>
            </a:br>
            <a:r>
              <a:rPr lang="zh-CN" altLang="en-US" sz="2605" kern="0" dirty="0">
                <a:solidFill>
                  <a:srgbClr val="000000"/>
                </a:solidFill>
                <a:latin typeface="Times New Roman" panose="02020603050405020304" pitchFamily="65" charset="-122"/>
                <a:ea typeface="宋体" panose="02010600030101010101" pitchFamily="2" charset="-122"/>
              </a:rPr>
              <a:t>稻田,烧煤的小火轮还会把河床一点一点填高淤塞。</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C.一副可怜相的“土强盗”,没有枪,只有锄头和菜刀,他们借助所谓的泥菩萨军</a:t>
            </a:r>
            <a:br>
              <a:rPr dirty="0"/>
            </a:br>
            <a:r>
              <a:rPr lang="zh-CN" altLang="en-US" sz="2605" kern="0" dirty="0">
                <a:solidFill>
                  <a:srgbClr val="000000"/>
                </a:solidFill>
                <a:latin typeface="Times New Roman" panose="02020603050405020304" pitchFamily="65" charset="-122"/>
                <a:ea typeface="宋体" panose="02010600030101010101" pitchFamily="2" charset="-122"/>
              </a:rPr>
              <a:t>师,绑票还有一套所谓的“仪式”。</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D.“土绑匪”有他们的“哲学”,他们说偷一头牛还不如绑一个人便当,因为人</a:t>
            </a:r>
            <a:endParaRPr lang="zh-CN" altLang="en-US" dirty="0"/>
          </a:p>
        </p:txBody>
      </p:sp>
      <p:sp>
        <p:nvSpPr>
          <p:cNvPr id="3" name="TextBox 2"/>
          <p:cNvSpPr txBox="1"/>
          <p:nvPr/>
        </p:nvSpPr>
        <p:spPr>
          <a:xfrm>
            <a:off x="540000" y="5796554"/>
            <a:ext cx="5400078"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不会像牛使牛性一样那么顽强抵抗。</a:t>
            </a:r>
            <a:endParaRPr lang="zh-CN" altLang="en-US"/>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8393678" y="1044005"/>
            <a:ext cx="426720"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A</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3304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本题考查对散文相关内容的理解。“火车在城市里跑得快;而在辽</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阔的田野中,火车跑得慢”错误。原文说的是“你在大都市车站的月台上……</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那时你觉得它快得很,又莽撞得很……凭着短窗远远地看去,它就像爬虫,怪妩</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媚地爬着,爬着……”。据此看出,火车在田野中跑得慢并不是事实,只是人们</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的主观感受。</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899989"/>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7.下列对文本艺术特色的分析鉴赏,不正确的一项是(3分)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A.“喘着大气冲来了”“怪妩媚地爬着”,运用了比拟的修辞手法,生动形象地</a:t>
            </a:r>
            <a:br>
              <a:rPr dirty="0"/>
            </a:br>
            <a:r>
              <a:rPr lang="zh-CN" altLang="en-US" sz="2605" kern="0" dirty="0">
                <a:solidFill>
                  <a:srgbClr val="000000"/>
                </a:solidFill>
                <a:latin typeface="Times New Roman" panose="02020603050405020304" pitchFamily="65" charset="-122"/>
                <a:ea typeface="宋体" panose="02010600030101010101" pitchFamily="2" charset="-122"/>
              </a:rPr>
              <a:t>写出了火车运行的不同状态。</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B.“翘头”描写了在田里劳作的乡下人看飞机时的动作,“一点表情都没有”</a:t>
            </a:r>
            <a:br>
              <a:rPr dirty="0"/>
            </a:br>
            <a:r>
              <a:rPr lang="zh-CN" altLang="en-US" sz="2605" kern="0" dirty="0">
                <a:solidFill>
                  <a:srgbClr val="000000"/>
                </a:solidFill>
                <a:latin typeface="Times New Roman" panose="02020603050405020304" pitchFamily="65" charset="-122"/>
                <a:ea typeface="宋体" panose="02010600030101010101" pitchFamily="2" charset="-122"/>
              </a:rPr>
              <a:t>表现出他们对飞机的“淡漠”。</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C.都市里的“绑票”与乡下的“土绑票”完全不同,文章通过鲜明的对比来表</a:t>
            </a:r>
            <a:br>
              <a:rPr dirty="0"/>
            </a:br>
            <a:r>
              <a:rPr lang="zh-CN" altLang="en-US" sz="2605" kern="0" dirty="0">
                <a:solidFill>
                  <a:srgbClr val="000000"/>
                </a:solidFill>
                <a:latin typeface="Times New Roman" panose="02020603050405020304" pitchFamily="65" charset="-122"/>
                <a:ea typeface="宋体" panose="02010600030101010101" pitchFamily="2" charset="-122"/>
              </a:rPr>
              <a:t>明乡下的“土绑票”并不是真正的“绑票”。</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D.茅盾的《乡村杂景》运用生动而富有乡土气息的语言,从一个侧面叙写了二</a:t>
            </a:r>
            <a:endParaRPr lang="zh-CN" altLang="en-US" dirty="0"/>
          </a:p>
        </p:txBody>
      </p:sp>
      <p:sp>
        <p:nvSpPr>
          <p:cNvPr id="3" name="TextBox 2"/>
          <p:cNvSpPr txBox="1"/>
          <p:nvPr/>
        </p:nvSpPr>
        <p:spPr>
          <a:xfrm>
            <a:off x="540000" y="5693327"/>
            <a:ext cx="5328070"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十世纪三十年代乡村的情况。</a:t>
            </a:r>
            <a:endParaRPr lang="zh-CN" altLang="en-US" dirty="0"/>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9060986" y="971997"/>
            <a:ext cx="407484"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C</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3487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本题考查对散文艺术特色的分析鉴赏。“通过鲜明的对比来表明</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乡下的‘土绑票’并不是真正的‘绑票’”错误。原文说“住在都市里的人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一听说‘绑票’就会想到那是一辆汽车,车里跳下四五人,都有手枪,疾风似的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攫住了目的物就闪电似的走了。可是我们这里所讲的乡下‘土绑票’却完全</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不同,他们从容得很……”,据此可看出这是通过对比突出了乡下“土绑票”的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特点,并不是为了表明乡下的“土绑票”不是真正的“绑票”。</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07512" y="6382939"/>
            <a:ext cx="1163060" cy="285752"/>
          </a:xfrm>
          <a:prstGeom prst="rect">
            <a:avLst/>
          </a:prstGeom>
          <a:noFill/>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方法指导</a:t>
            </a:r>
            <a:r>
              <a:rPr lang="zh-CN" altLang="en-US" sz="2605" kern="0" dirty="0">
                <a:solidFill>
                  <a:srgbClr val="FF0000"/>
                </a:solidFill>
                <a:latin typeface="Times New Roman" panose="02020603050405020304" pitchFamily="65" charset="-122"/>
                <a:ea typeface="宋体" panose="02010600030101010101" pitchFamily="2" charset="-122"/>
              </a:rPr>
              <a:t>　散文选择题常见设误类型</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图片 3" descr="textimage0.jpeg"/>
          <p:cNvPicPr>
            <a:picLocks noChangeAspect="1"/>
          </p:cNvPicPr>
          <p:nvPr/>
        </p:nvPicPr>
        <p:blipFill>
          <a:blip r:embed="rId1"/>
          <a:stretch>
            <a:fillRect/>
          </a:stretch>
        </p:blipFill>
        <p:spPr>
          <a:xfrm>
            <a:off x="3995862" y="1962008"/>
            <a:ext cx="4032448" cy="4122557"/>
          </a:xfrm>
          <a:prstGeom prst="rect">
            <a:avLst/>
          </a:prstGeo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5801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8.茅盾在文中主要描绘了二十世纪初期乡村的哪些景象?反映了当时怎样的社</a:t>
            </a:r>
            <a:br>
              <a:rPr dirty="0"/>
            </a:br>
            <a:r>
              <a:rPr lang="zh-CN" altLang="en-US" sz="2605" kern="0" dirty="0">
                <a:solidFill>
                  <a:srgbClr val="000000"/>
                </a:solidFill>
                <a:latin typeface="Times New Roman" panose="02020603050405020304" pitchFamily="65" charset="-122"/>
                <a:ea typeface="宋体" panose="02010600030101010101" pitchFamily="2" charset="-122"/>
              </a:rPr>
              <a:t>会现实?请结合文本简要分析。(4分)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6"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0288" y="6371595"/>
            <a:ext cx="1214446" cy="297096"/>
          </a:xfrm>
          <a:prstGeom prst="rect">
            <a:avLst/>
          </a:prstGeom>
          <a:noFill/>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3121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①文章描绘了火车沿发亮的铁轨穿过田野、天空中“铁鸟”飞过、小</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火轮在小河中横冲直撞等景象,反映了现代工业文明对乡村的渗透以及乡下人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的不适应。②文章还描绘了乡下“土强盗”对村民任意绑票勒索的景象,反映</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了乡村治安的混乱和民不聊生的社会现实。(每点2分,意对即可)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5"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3854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本题考查分析散文的环境描写及其作用。由题干可知,考生需要先</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找出文中有关二十世纪初期乡村景象的内容,然后分析这些内容所反映的社会</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现实。“绿油油的田野中间又有发亮的铁轨……每天早晚两次,火车头拖着一</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长列的车厢,像爬虫似的在这里走过”描绘了发亮的铁轨进入田野,火车从这里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经过的景象;“还有那天空的‘铁鸟’,一天也有一次飞过。像一个尖嘴姑娘似</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的,还没见她的身影就听得她那吵闹的噪音,飞得不很高,翅膀和尾巴看去都很</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分明”写了天空中“铁鸟”飞过的景象;“每天经过这小河,相隔二三小时就听</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得那小石桥边有吱吱的叫声……已经够使岸那边的稻田感受威胁”等则写了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深深地热爱着它。正是这难以言表的微妙关系,无形中生发出一种强大的束缚</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力,使整个民族产生安土重迁的传统思想。统治者为了巩固政权,稳定社会秩</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序,也实施了一系列促进措施。到了北宋,王安石提出了保甲法,其目的是用</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“什伍之法”,把各地人民编制起来,固着在土地之上,封建社会的秩序便可以</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得到稳定。从劳动者个人来说,怀揣着对美好生活的向往,他们开山垦地,种植</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桑麻,一年四季辛苦耕作,起居有定,耕作有时,邻里和睦,互帮互助,这一切创造了</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一幕幕</a:t>
            </a:r>
            <a:r>
              <a:rPr lang="zh-CN" altLang="en-US" sz="2605" u="sng" kern="0" dirty="0">
                <a:solidFill>
                  <a:srgbClr val="000000"/>
                </a:solidFill>
                <a:latin typeface="Times New Roman" panose="02020603050405020304" pitchFamily="65" charset="-122"/>
                <a:ea typeface="宋体" panose="02010600030101010101" pitchFamily="2" charset="-122"/>
              </a:rPr>
              <a:t>让人艳羡不已</a:t>
            </a:r>
            <a:r>
              <a:rPr lang="zh-CN" altLang="en-US" sz="2605" kern="0" dirty="0">
                <a:solidFill>
                  <a:srgbClr val="000000"/>
                </a:solidFill>
                <a:latin typeface="Times New Roman" panose="02020603050405020304" pitchFamily="65" charset="-122"/>
                <a:ea typeface="宋体" panose="02010600030101010101" pitchFamily="2" charset="-122"/>
              </a:rPr>
              <a:t>的田园牧歌场景。</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农耕社会中,在个体劳动者自给自足、任劳任怨的意识以及自古以来“男耕女</a:t>
            </a:r>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971997"/>
            <a:ext cx="11718000" cy="473854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小火轮在小河中横冲直撞的景象。无论是沿着铁轨来的“爬虫”、天空中的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“铁鸟”,还是河中的“小火轮”,它们代表的都是工业文明。而“沿着铁轨来</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的‘爬虫’怎样像蚊子的尖针似的嘴巴吮吸了农村的血……小火轮一家门直</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接害了乡下人,就好比横行乡里的士豪劣绅”,则说明这些现代工业文明对乡村</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形成了冲击,乡下人对此表现出不适应。依据原文“那边出产‘土强盗’。这</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也是非常可怜相的‘土强盗’,没有枪,只有锄头和菜刀。可是他们却有一个</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‘军师’”“这些‘土强盗’不过十来人一帮……仍然一路念佛跟着回去”</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等可知,文章最后还写到了乡下“土强盗”对村民任意绑票勒索的景象,反映了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
        <p:nvSpPr>
          <p:cNvPr id="3" name="TextBox 2"/>
          <p:cNvSpPr txBox="1"/>
          <p:nvPr/>
        </p:nvSpPr>
        <p:spPr>
          <a:xfrm>
            <a:off x="540000" y="5702881"/>
            <a:ext cx="11718000" cy="52572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乡村治安的混乱和动荡不安、民不聊生的社会现实。</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5801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9.本文字里行间蕴含着作者的情感倾向,请结合文本简要举例分析。(6分)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4"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0288" y="6371595"/>
            <a:ext cx="1214446" cy="297096"/>
          </a:xfrm>
          <a:prstGeom prst="rect">
            <a:avLst/>
          </a:prstGeom>
          <a:noFill/>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3304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①“只有小火轮一家门直接害了乡下人,就好比横行乡里的土豪劣绅”</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等比喻句,表达了作者对现代工业文明危害乡村的担忧。②“纳捐是老百姓的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本分,河的开不开却是官府的事”等议论句,表现了作者对乡下人深受压榨的同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情,以及对官府压榨百姓的批判。③“代言人”“仪式”“哲学”等“大词小</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用”,表达了对这些“土强盗”的嘲讽。(每点2分,意对即可)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2938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本题考查分析作者的思想情感。可从文中筛选出能体现作者情感</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倾向的词语和句子进行分析,如带有反语性质的词语、能体现作者观点态度的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议论性句子等。</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二、古代诗文阅读(35分)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(一)文言文阅读(本题共5小题,20分)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(2024河北保定部分学校月考)阅读下面的文言文,完成10—14题。</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北郭骚踵门见晏子,曰:“</a:t>
            </a:r>
            <a:r>
              <a:rPr lang="zh-CN" altLang="en-US" sz="2605" u="sng" kern="0" dirty="0">
                <a:solidFill>
                  <a:srgbClr val="000000"/>
                </a:solidFill>
                <a:latin typeface="Times New Roman" panose="02020603050405020304" pitchFamily="65" charset="-122"/>
                <a:ea typeface="宋体" panose="02010600030101010101" pitchFamily="2" charset="-122"/>
              </a:rPr>
              <a:t>窃悦先生之义,愿乞所以养母者。</a:t>
            </a:r>
            <a:r>
              <a:rPr lang="zh-CN" altLang="en-US" sz="2605" kern="0" dirty="0">
                <a:solidFill>
                  <a:srgbClr val="000000"/>
                </a:solidFill>
                <a:latin typeface="Times New Roman" panose="02020603050405020304" pitchFamily="65" charset="-122"/>
                <a:ea typeface="宋体" panose="02010600030101010101" pitchFamily="2" charset="-122"/>
              </a:rPr>
              <a:t>”晏子使人分仓粟</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府金而</a:t>
            </a:r>
            <a:r>
              <a:rPr lang="zh-CN" altLang="en-US" sz="2605" u="sng" kern="0" dirty="0">
                <a:solidFill>
                  <a:srgbClr val="000000"/>
                </a:solidFill>
                <a:latin typeface="Times New Roman" panose="02020603050405020304" pitchFamily="65" charset="-122"/>
                <a:ea typeface="宋体" panose="02010600030101010101" pitchFamily="2" charset="-122"/>
              </a:rPr>
              <a:t>遗</a:t>
            </a:r>
            <a:r>
              <a:rPr lang="zh-CN" altLang="en-US" sz="2605" kern="0" dirty="0">
                <a:solidFill>
                  <a:srgbClr val="000000"/>
                </a:solidFill>
                <a:latin typeface="Times New Roman" panose="02020603050405020304" pitchFamily="65" charset="-122"/>
                <a:ea typeface="宋体" panose="02010600030101010101" pitchFamily="2" charset="-122"/>
              </a:rPr>
              <a:t>之,辞金而受粟。有间,晏子</a:t>
            </a:r>
            <a:r>
              <a:rPr lang="zh-CN" altLang="en-US" sz="2605" u="sng" kern="0" dirty="0">
                <a:solidFill>
                  <a:srgbClr val="000000"/>
                </a:solidFill>
                <a:latin typeface="Times New Roman" panose="02020603050405020304" pitchFamily="65" charset="-122"/>
                <a:ea typeface="宋体" panose="02010600030101010101" pitchFamily="2" charset="-122"/>
              </a:rPr>
              <a:t>见</a:t>
            </a:r>
            <a:r>
              <a:rPr lang="zh-CN" altLang="en-US" sz="2605" kern="0" dirty="0">
                <a:solidFill>
                  <a:srgbClr val="000000"/>
                </a:solidFill>
                <a:latin typeface="Times New Roman" panose="02020603050405020304" pitchFamily="65" charset="-122"/>
                <a:ea typeface="宋体" panose="02010600030101010101" pitchFamily="2" charset="-122"/>
              </a:rPr>
              <a:t>疑于景公,出奔。北郭子召其友而告之</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曰:“吾悦晏子之义,而尝乞所以养母者。吾闻之曰:‘养及亲者身更其难。’</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今晏子见疑,吾将以身死白之。”遂造公庭,求复者曰:“晏子,天下之贤者也,今</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去齐国,齐国必侵矣,方必见国之侵也,不若先死,请绝颈以白晏子。”逡巡而退,</a:t>
            </a:r>
            <a:endParaRPr lang="zh-CN"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因自杀也。公闻之,大骇,</a:t>
            </a:r>
            <a:r>
              <a:rPr lang="zh-CN" altLang="en-US" sz="2605" u="sng" kern="0" dirty="0">
                <a:solidFill>
                  <a:srgbClr val="000000"/>
                </a:solidFill>
                <a:latin typeface="Times New Roman" panose="02020603050405020304" pitchFamily="65" charset="-122"/>
                <a:ea typeface="宋体" panose="02010600030101010101" pitchFamily="2" charset="-122"/>
              </a:rPr>
              <a:t>乘驲而自追晏子及之国郊请而反之晏子不得已而反,</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闻北郭子之以死白己也,太息而叹曰:“婴不肖,罪过固其所也,而士以身明之,哀</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哉!”</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阳虎得罪于卫,北见简子曰:“自今以来,不复树人矣。”简子曰:“何哉?”阳虎</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对曰:“夫堂上之人,臣所树者过半矣;朝廷之吏,臣所立者亦过半矣;边境之士,臣</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所立者亦过半矣。今夫堂上之人,亲却臣于君;朝廷之吏,亲危臣于法;边境之士,</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亲劫臣于兵。”简子曰:“唯贤者为能报恩,不肖者不能。夫树桃李者,夏得休</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息,秋得食焉;树蒺藜者,夏不得休息,秋得其刺焉。今子之所树者,蒺藜也,非桃李</a:t>
            </a:r>
            <a:endParaRPr lang="zh-CN"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也。自今以来,择人而树,毋已树而择之。”</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吴赤市使于智氏,假道于卫。南文子具纻</a:t>
            </a:r>
            <a:r>
              <a:rPr lang="zh-CN" altLang="en-US" sz="2080" kern="0" spc="394"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三百制,将以送之。大夫豹曰:“吴</a:t>
            </a:r>
            <a:endParaRPr lang="zh-CN" altLang="en-US"/>
          </a:p>
          <a:p>
            <a:pPr marL="0" indent="0" eaLnBrk="0" latinLnBrk="1" hangingPunct="0">
              <a:lnSpc>
                <a:spcPct val="150000"/>
              </a:lnSpc>
              <a:spcBef>
                <a:spcPts val="0"/>
              </a:spcBef>
              <a:buNone/>
            </a:pPr>
            <a:r>
              <a:rPr lang="zh-CN" altLang="en-US" sz="2605" kern="0" dirty="0">
                <a:solidFill>
                  <a:srgbClr val="000000"/>
                </a:solidFill>
                <a:latin typeface="Times New Roman" panose="02020603050405020304" pitchFamily="65" charset="-122"/>
                <a:ea typeface="宋体" panose="02010600030101010101" pitchFamily="2" charset="-122"/>
              </a:rPr>
              <a:t>虽大国也,不壤交,假之道,则亦敬矣,又何礼焉?”南文子不听,遂</a:t>
            </a:r>
            <a:r>
              <a:rPr lang="zh-CN" altLang="en-US" sz="2605" u="sng" kern="0" dirty="0">
                <a:solidFill>
                  <a:srgbClr val="000000"/>
                </a:solidFill>
                <a:latin typeface="Times New Roman" panose="02020603050405020304" pitchFamily="65" charset="-122"/>
                <a:ea typeface="宋体" panose="02010600030101010101" pitchFamily="2" charset="-122"/>
              </a:rPr>
              <a:t>致</a:t>
            </a:r>
            <a:r>
              <a:rPr lang="zh-CN" altLang="en-US" sz="2605" kern="0" dirty="0">
                <a:solidFill>
                  <a:srgbClr val="000000"/>
                </a:solidFill>
                <a:latin typeface="Times New Roman" panose="02020603050405020304" pitchFamily="65" charset="-122"/>
                <a:ea typeface="宋体" panose="02010600030101010101" pitchFamily="2" charset="-122"/>
              </a:rPr>
              <a:t>之。吴赤市至</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于智氏,既得事,将归吴,智</a:t>
            </a:r>
            <a:r>
              <a:rPr lang="zh-CN" altLang="en-US" sz="2605" u="sng" kern="0" dirty="0">
                <a:solidFill>
                  <a:srgbClr val="000000"/>
                </a:solidFill>
                <a:latin typeface="Times New Roman" panose="02020603050405020304" pitchFamily="65" charset="-122"/>
                <a:ea typeface="宋体" panose="02010600030101010101" pitchFamily="2" charset="-122"/>
              </a:rPr>
              <a:t>伯</a:t>
            </a:r>
            <a:r>
              <a:rPr lang="zh-CN" altLang="en-US" sz="2605" kern="0" dirty="0">
                <a:solidFill>
                  <a:srgbClr val="000000"/>
                </a:solidFill>
                <a:latin typeface="Times New Roman" panose="02020603050405020304" pitchFamily="65" charset="-122"/>
                <a:ea typeface="宋体" panose="02010600030101010101" pitchFamily="2" charset="-122"/>
              </a:rPr>
              <a:t>命造舟为梁。吴赤市曰:“吾闻之,天子济于水,造舟</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为梁,诸侯维舟,大夫方舟;方舟,臣之职也,且敬大甚,必有故。”使人视之,则用</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兵在后矣,将以袭卫。吴赤市曰:“</a:t>
            </a:r>
            <a:r>
              <a:rPr lang="zh-CN" altLang="en-US" sz="2605" u="sng" kern="0" dirty="0">
                <a:solidFill>
                  <a:srgbClr val="000000"/>
                </a:solidFill>
                <a:latin typeface="Times New Roman" panose="02020603050405020304" pitchFamily="65" charset="-122"/>
                <a:ea typeface="宋体" panose="02010600030101010101" pitchFamily="2" charset="-122"/>
              </a:rPr>
              <a:t>卫假吾道而厚赠我,我见难而不告,是与为谋</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u="sng" kern="0" dirty="0">
                <a:solidFill>
                  <a:srgbClr val="000000"/>
                </a:solidFill>
                <a:latin typeface="Times New Roman" panose="02020603050405020304" pitchFamily="65" charset="-122"/>
                <a:ea typeface="宋体" panose="02010600030101010101" pitchFamily="2" charset="-122"/>
              </a:rPr>
              <a:t>也。</a:t>
            </a:r>
            <a:r>
              <a:rPr lang="zh-CN" altLang="en-US" sz="2605" kern="0" dirty="0">
                <a:solidFill>
                  <a:srgbClr val="000000"/>
                </a:solidFill>
                <a:latin typeface="Times New Roman" panose="02020603050405020304" pitchFamily="65" charset="-122"/>
                <a:ea typeface="宋体" panose="02010600030101010101" pitchFamily="2" charset="-122"/>
              </a:rPr>
              <a:t>”称疾而留,使人告卫,卫入警戒。智伯闻之,乃止。</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(选自《说苑·卷六·复恩》)</a:t>
            </a:r>
            <a:endParaRPr lang="zh-CN" altLang="en-US"/>
          </a:p>
        </p:txBody>
      </p:sp>
      <p:pic>
        <p:nvPicPr>
          <p:cNvPr id="3" name="图片 3" descr="textimage1.jpeg"/>
          <p:cNvPicPr>
            <a:picLocks noChangeAspect="1"/>
          </p:cNvPicPr>
          <p:nvPr/>
        </p:nvPicPr>
        <p:blipFill>
          <a:blip r:embed="rId1"/>
          <a:stretch>
            <a:fillRect/>
          </a:stretch>
        </p:blipFill>
        <p:spPr>
          <a:xfrm>
            <a:off x="6253200" y="1938726"/>
            <a:ext cx="314324" cy="342899"/>
          </a:xfrm>
          <a:prstGeom prst="rect">
            <a:avLst/>
          </a:prstGeom>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267783" cy="1751762"/>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10.文中画波浪线的部分有三处需要断句,请将相应位置的答案标号涂黑,每涂</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对一处给1分,涂黑超过三处不给分。(3分)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乘驲而自追A晏子B及之国C郊D请而反之E晏子F不得已G而反。</a:t>
            </a:r>
            <a:endParaRPr lang="zh-CN" altLang="en-US"/>
          </a:p>
        </p:txBody>
      </p:sp>
      <p:sp>
        <p:nvSpPr>
          <p:cNvPr id="3" name="TextBox 2"/>
          <p:cNvSpPr txBox="1"/>
          <p:nvPr/>
        </p:nvSpPr>
        <p:spPr>
          <a:xfrm>
            <a:off x="540000" y="3182580"/>
            <a:ext cx="11718000" cy="52572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BDE(每涂对一处给1分,涂黑超过三处不给分)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276253"/>
            <a:ext cx="11628345"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3304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本题考查文言文断句。第一个“晏子”是“追”的宾语,中间不能</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断开,应在第一个“晏子”后面断开,即在B处断开。“国郊”是一个偏正短语,</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“郊”是中心词,“国”是其定语,中间不能断开,应在“郊”后面断,即在D处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断开。“不得已而反”的主语是第二个“晏子”,中间不应断开,应在主语前面</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断开,即在E处断开。</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9389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11.下列对文中加点的词语及相关内容的解说,不正确的一项是(3分)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A.遗,赠送,与《师说》“小学而大遗”中的“遗”含义不同。</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B.见,表被动,与《梦游天姥吟留别》“半壁见海日”中的“见”含义不同。</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C.致,送给,与《劝学》“而致千里”中的“致”含义相同。</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D.伯,一种爵位,旧说周代有公、侯、伯、子、男五等爵位。</a:t>
            </a:r>
            <a:endParaRPr lang="zh-CN" altLang="en-US" dirty="0"/>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4" name="矩形 3"/>
          <p:cNvSpPr/>
          <p:nvPr/>
        </p:nvSpPr>
        <p:spPr>
          <a:xfrm>
            <a:off x="10501146" y="1260029"/>
            <a:ext cx="407484"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C</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5"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织”社会分工的影响下,必将产生与之相应的以家庭为基础的生产单位。正如</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《孟子·梁惠王章句上》描述的:“五亩之宅,树之以桑,五十者可以衣帛矣;鸡、</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豚、狗、彘之畜,无失其时,七十者可以食肉矣;百亩之田,勿夺其时,八口之家可</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以无饥矣。”这种完美农耕生活的核心就是土地,在这种</a:t>
            </a:r>
            <a:r>
              <a:rPr lang="zh-CN" altLang="en-US" sz="2605" u="sng" kern="0" dirty="0">
                <a:solidFill>
                  <a:srgbClr val="000000"/>
                </a:solidFill>
                <a:latin typeface="Times New Roman" panose="02020603050405020304" pitchFamily="65" charset="-122"/>
                <a:ea typeface="宋体" panose="02010600030101010101" pitchFamily="2" charset="-122"/>
              </a:rPr>
              <a:t>最原始的生产方式</a:t>
            </a:r>
            <a:r>
              <a:rPr lang="zh-CN" altLang="en-US" sz="2605" kern="0" dirty="0">
                <a:solidFill>
                  <a:srgbClr val="000000"/>
                </a:solidFill>
                <a:latin typeface="Times New Roman" panose="02020603050405020304" pitchFamily="65" charset="-122"/>
                <a:ea typeface="宋体" panose="02010600030101010101" pitchFamily="2" charset="-122"/>
              </a:rPr>
              <a:t>基</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础上产生的情感意识也将是朴素的。无论富有抑或贫穷,幸福抑或痛苦,同甘共</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苦的情感意识促使家庭中的每个成员都能互爱互助、不离不弃。首先表现于</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农事诗中的便是一家人齐心协力、共同劳作、夫唱妇随、尊长教幼的温馨场</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景,如,“昼出耘田夜绩麻,村庄儿女各当家。童孙未解供耕织,也傍桑阴学种</a:t>
            </a:r>
            <a:endParaRPr lang="zh-CN" alt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3121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本题考查文言词语含义及古代文化常识。A项,正确。“小学而大</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遗”中的“遗”意为放弃。B项,正确。“半壁见海日”中的“见”意为看</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见。C项,“含义相同”错误。“而致千里”中的“致”意为到达。D项,正</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确。</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899989"/>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12.下列对原文有关内容的概述,不正确的一项是(3分)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A.北郭骚品行高洁。晏婴曾派人将仓库中的金钱和粮食分拨一些送给他,北郭</a:t>
            </a:r>
            <a:br>
              <a:rPr dirty="0"/>
            </a:br>
            <a:r>
              <a:rPr lang="zh-CN" altLang="en-US" sz="2605" kern="0" dirty="0">
                <a:solidFill>
                  <a:srgbClr val="000000"/>
                </a:solidFill>
                <a:latin typeface="Times New Roman" panose="02020603050405020304" pitchFamily="65" charset="-122"/>
                <a:ea typeface="宋体" panose="02010600030101010101" pitchFamily="2" charset="-122"/>
              </a:rPr>
              <a:t>骚却没有接受金钱。</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B.北郭骚知恩图报。晏婴曾给北郭骚奉养母亲的粮食,在他遇难时,北郭骚用生</a:t>
            </a:r>
            <a:br>
              <a:rPr dirty="0"/>
            </a:br>
            <a:r>
              <a:rPr lang="zh-CN" altLang="en-US" sz="2605" kern="0" dirty="0">
                <a:solidFill>
                  <a:srgbClr val="000000"/>
                </a:solidFill>
                <a:latin typeface="Times New Roman" panose="02020603050405020304" pitchFamily="65" charset="-122"/>
                <a:ea typeface="宋体" panose="02010600030101010101" pitchFamily="2" charset="-122"/>
              </a:rPr>
              <a:t>命来为他洗刷冤屈。</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C.赵简子聪慧而有远见。他运用生动形象的比喻,告诉阳虎他为什么会遭受到</a:t>
            </a:r>
            <a:br>
              <a:rPr dirty="0"/>
            </a:br>
            <a:r>
              <a:rPr lang="zh-CN" altLang="en-US" sz="2605" kern="0" dirty="0">
                <a:solidFill>
                  <a:srgbClr val="000000"/>
                </a:solidFill>
                <a:latin typeface="Times New Roman" panose="02020603050405020304" pitchFamily="65" charset="-122"/>
                <a:ea typeface="宋体" panose="02010600030101010101" pitchFamily="2" charset="-122"/>
              </a:rPr>
              <a:t>自己所培养出来的人的排斥。</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D.赤市明白大夫渡水是把两条船并在一起,天子渡水是把几条船连接在一起,自</a:t>
            </a:r>
            <a:endParaRPr lang="zh-CN" altLang="en-US" dirty="0"/>
          </a:p>
        </p:txBody>
      </p:sp>
      <p:sp>
        <p:nvSpPr>
          <p:cNvPr id="3" name="TextBox 2"/>
          <p:cNvSpPr txBox="1"/>
          <p:nvPr/>
        </p:nvSpPr>
        <p:spPr>
          <a:xfrm>
            <a:off x="540000" y="5724546"/>
            <a:ext cx="8064374"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己受到的礼敬不符合自己的身份,肯定有别的缘故。</a:t>
            </a:r>
            <a:endParaRPr lang="zh-CN" altLang="en-US" dirty="0"/>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8514894" y="971997"/>
            <a:ext cx="426720"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D</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2938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本题考查对文言文内容的理解。“天子渡水是把几条船连接在一</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起”错误。依据“天子济于水,造舟为梁,诸侯维舟,大夫方舟”可知,天子渡水</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是把船连在一起当作浮桥,诸侯渡水就用几条船连接。</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9389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13.把文中画横线的句子翻译成现代汉语。(8分)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(1)窃悦先生之义,愿乞所以养母者。</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译文:</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r>
              <a:rPr lang="zh-CN" altLang="en-US" sz="2605" u="sng" kern="0" dirty="0">
                <a:solidFill>
                  <a:srgbClr val="000000"/>
                </a:solidFill>
                <a:latin typeface="Times New Roman" panose="02020603050405020304" pitchFamily="65" charset="-122"/>
                <a:ea typeface="宋体" panose="02010600030101010101" pitchFamily="2" charset="-122"/>
              </a:rPr>
              <a:t> </a:t>
            </a:r>
            <a:endParaRPr lang="en-US" altLang="zh-CN" sz="2605" u="sng" kern="0" dirty="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(2)卫假吾道而厚赠我,我见难而不告,是与为谋也。</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译文:</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6"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0288" y="6371595"/>
            <a:ext cx="1214446" cy="297096"/>
          </a:xfrm>
          <a:prstGeom prst="rect">
            <a:avLst/>
          </a:prstGeom>
          <a:noFill/>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4404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(1)我私下敬慕先生的仁义,想要讨一些用来奉养我母亲的东西。</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(“窃”、“悦”、省略句各1分,句意1分)</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(2)卫国借道给我,还厚赠礼物给我,我眼见他们有危难而不告知,这就是与(晋国)</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同谋。(“假”、“是”、判断句各1分,句意1分)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5"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2938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本题考查翻译文言文句子。(1)“窃悦先生之义”,省略句,补充主语</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“我”;“窃”,私下;“悦”,敬慕。(2)“假”,借;“是”,这;“是与为谋也”,判</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断句。</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5618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14.阳虎培养出许多人才,却受到他们的排斥与迫害,这是为什么?(3分)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sp>
        <p:nvSpPr>
          <p:cNvPr id="3" name="TextBox 2"/>
          <p:cNvSpPr txBox="1"/>
          <p:nvPr/>
        </p:nvSpPr>
        <p:spPr>
          <a:xfrm>
            <a:off x="540000" y="3444844"/>
            <a:ext cx="11718000" cy="112755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只有贤人才能报恩,不贤的人是不能的。阳虎在培养人才之前没有进行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选择,所以培养出来的人才会反过来排斥迫害他。(3分,意对即可)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492277"/>
            <a:ext cx="11628345" cy="12493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3487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本题考查归纳概括文言文要点。依据简子的论述“唯贤者为能报</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恩,不肖者不能。夫树桃李者,夏得休息,秋得食焉;树蒺藜者,夏不得休息,秋得其</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刺焉。今子之所树者,蒺藜也,非桃李也。自今以来,择人而树,毋已树而择之”</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可知,简子认为只有贤人才能报恩,不贤的人是不能的,他用比喻的方法指出阳</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虎所栽培的并不是人才,告诫阳虎要选择人才来栽培,不要已经栽培了才选择</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他。</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5136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参考译文</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北郭骚亲自上门求见晏婴,说:“我私下敬慕先生的仁义,想要讨一些用来奉养</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我母亲的东西。”晏婴派人将仓库中的金钱和粮食分拨一些送给他,他不要金</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钱而接受了粮食。不久,晏婴在齐景公那里受到怀疑而出逃。北郭骚叫来他的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朋友并告诉他们说:“我敬慕晏婴的仁义,并曾经向他乞讨过奉养母亲的粮食。</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我听说过这样的话:‘对赡养过自己父母亲的人,应该用生命来替代他的灾</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难。’现在晏婴被怀疑,我准备用生命来洗刷他的冤屈。”于是到齐景公的厅</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堂,请求传话的人转告景公说:“晏子是天下的贤人,现在离开齐国,齐国必定会</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5136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受到进攻,如果必定见到齐国被人进攻,不如先死,请让我断颈来洗刷晏子的罪</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名。”说完恭敬地退下,便自杀了。齐景公听说这件事,十分惊骇,乘上驿马亲</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自追赶晏子,在国都郊外追上他,请求晏子返回。晏子不得已才返回,听说北郭</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骚用死来为他洗刷冤屈,长叹一声说:“我不贤,罪过本来就该这样的,却让贤士</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用生命来为我洗雪,真痛心啊!”</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阳虎得罪了卫国,北去晋国谒见赵简子说:“从今以后,我不再培养人了。”赵</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简子问:“为什么呢?”阳虎回答说:“朝堂上的人,我所培养的超过了半数;朝中</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的官吏,我所培养的也超过了半数;边境上的将士,我所培养的也超过了半数。</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瓜。”(范成大《夏日田园杂兴》其七)“社南村酒白如饧,邻翁宰牛邻媪烹。</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插花野妇抱儿至,曳杖老翁扶背行。淋漓醉饱不知夜,裸股掣肘时欢争。去年百</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金易斗粟,丰岁一饮君无轻。”(张耒《田家》其二)都描写了乡村田家躬耕劳</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作、家庭成员互相帮助、分工合作、和谐共处的幸福生活。又如,陈藻的《田</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家妇》:“莳秧郎婿晚归来,白面匀妆是乃妻。笑说福唐风俗恶,一田夫妇两身</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泥。”诗中洋溢的情感使整个劳动过程充满谐趣美。再如,陈造的《田家谣》:</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“麦上场,蚕出筐,此时只有田家忙。半月天晴一夜雨,前日麦地皆青秧。阴晴</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随意古难得,妇后夫先各努力。倏凉骤暖茧易蛾,大妇络丝中妇织。中妇辍闲事</a:t>
            </a:r>
            <a:endParaRPr lang="zh-CN" alt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5136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现在朝堂上的人,亲自在君王面前排斥我;朝中的官吏,亲自用刑法危害我;边境</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上的将士,亲自用武力劫持我。”赵简子说:“只有贤人才能报恩,不贤的人是</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不能的。种植桃李的人,夏天能得到树阴休息,秋天能得到果实吃;栽种蒺藜的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人,夏天得不到树阴休息,秋天得到的是那棘刺。现在你所栽培的就是蒺藜,并</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不是桃李。从今以后,要选择人才来栽培他,不要已经栽培了才选择他。”</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吴国赤市出使晋国智氏,向卫国借路。南文子准备了纻麻布、细葛布三百匹,打</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算用来送给他。大夫豹说:“吴国虽然是大国,但我们与它不交界,借路给他,也</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就算表示敬意了,又何必送礼给他呢?”南文子不听他的,还是将礼物送给了赤</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3854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市。吴国赤市到达智氏之地,办完了事情之后,将要回吴国,智伯下令把船连在</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一起当作桥梁。吴国赤市道:“我听说,天子渡水,把船连在一起当作浮桥,诸侯</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渡水就用几条船连接,大夫渡水是把两条船并在一起;用两条相并的船就已符合</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我的身份,这特别过分的礼敬,其中一定别有缘故。”派人察看这件事,原来(智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伯)早已布置了军队在后面,准备借此机会袭击卫国。吴国赤市说:“卫国借道</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给我,还厚赠礼物给我,我眼见他们有危难而不告知,这就是与(晋国)同谋。”他</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便推说有病留下未走,派人告知卫国,卫国人做了防备。智伯知道后,就停止了</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袭击卫国的计划。</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83786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(二)古代诗歌阅读(本题共2小题,9分)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(2024湖南郴州“十校联盟”期末)阅读下面这首唐诗,完成15—16题。</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旅夜书怀</a:t>
            </a:r>
            <a:r>
              <a:rPr lang="zh-CN" altLang="en-US" sz="1965" kern="0" baseline="59000" dirty="0">
                <a:solidFill>
                  <a:srgbClr val="000000"/>
                </a:solidFill>
                <a:latin typeface="Times New Roman" panose="02020603050405020304" pitchFamily="65" charset="-122"/>
                <a:ea typeface="宋体" panose="02010600030101010101" pitchFamily="2" charset="-122"/>
              </a:rPr>
              <a:t>①</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杜 甫</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细草微风岸,危樯独夜舟。</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星垂平野阔,月涌大江流。</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名岂文章著,官应老病休</a:t>
            </a:r>
            <a:r>
              <a:rPr lang="zh-CN" altLang="en-US" sz="1965" kern="0" baseline="59000" dirty="0">
                <a:solidFill>
                  <a:srgbClr val="000000"/>
                </a:solidFill>
                <a:latin typeface="Times New Roman" panose="02020603050405020304" pitchFamily="65" charset="-122"/>
                <a:ea typeface="宋体" panose="02010600030101010101" pitchFamily="2" charset="-122"/>
              </a:rPr>
              <a:t>②</a:t>
            </a:r>
            <a:r>
              <a:rPr lang="zh-CN" altLang="en-US" sz="2605" kern="0" dirty="0">
                <a:solidFill>
                  <a:srgbClr val="000000"/>
                </a:solidFill>
                <a:latin typeface="Times New Roman" panose="02020603050405020304" pitchFamily="65" charset="-122"/>
                <a:ea typeface="宋体" panose="02010600030101010101" pitchFamily="2" charset="-122"/>
              </a:rPr>
              <a:t>。</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飘飘何所似,天地一沙鸥。</a:t>
            </a:r>
            <a:endParaRPr lang="zh-CN" altLang="en-US"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[注]　①公元765年4月,剑南节度使严武去世,杜甫失去依靠,遂离开成都,此诗约</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为途中所作。②官应老病休,其实杜甫休官的主要原因是被排挤。</a:t>
            </a:r>
            <a:endParaRPr lang="zh-CN" alt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0944694" cy="299389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15.下列对这首诗的理解和赏析,不正确的一项是(3分)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A.诗人在旅途中停泊下来歇息,此时此刻夜晚的微风正吹拂着江岸的细草。</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B.“危”意为“高”,第二句写竖着高高桅杆的小船在月夜孤独地停泊着。</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C.颈联表意含蓄,声名因文章而显著其实不是诗人的心愿,诗人心怀不平。</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D.尾联写水天空阔,人似沙鸥,诗人借景抒情,主要表达了顿觉渺小之感。</a:t>
            </a:r>
            <a:endParaRPr lang="zh-CN" altLang="en-US" dirty="0"/>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4" name="矩形 3"/>
          <p:cNvSpPr/>
          <p:nvPr/>
        </p:nvSpPr>
        <p:spPr>
          <a:xfrm>
            <a:off x="8514894" y="1260029"/>
            <a:ext cx="426720"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D</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5"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12755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本题考查对诗歌的理解和赏析。“主要表达了顿觉渺小之感”分</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析不当,应是“主要表达了内心漂泊无依之感”。</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5801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16.颔联用字巧妙,意境雄浑阔大,历来为人称道。请据此赏析颔联。(6分)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4"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0288" y="6371595"/>
            <a:ext cx="1214446" cy="297096"/>
          </a:xfrm>
          <a:prstGeom prst="rect">
            <a:avLst/>
          </a:prstGeom>
          <a:noFill/>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3304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①“垂”和“涌”用字巧妙,“垂”为低垂,“涌”为奔涌,动静结合,写</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出了星垂月涌的宽广画面。②颔联抓住“星星”“平野”“明月”“大江”</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等意象,描绘了星星低垂、原野广阔、大江奔流、月随波涌的画面,意境雄浑阔</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大。③诗人采用了以乐景写哀情的手法,用雄浑阔大的景象,反衬出他羁旅不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定、报国无门的凄凉心情。(每点2分,意对即可)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3121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本题考查鉴赏诗句。首先赏析用字,可抓住动词“垂”和“涌”赏</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析;接着赏析意境,可借助意象“星星”“平野”“明月”“大江”等分析;再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分析诗人在写景过程中运用的手法,即以乐景写哀情的手法,结合全诗理解诗人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情感。</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9389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诗歌大意</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微风吹拂着江岸的细草,那立着高高桅杆的小船在夜里孤零地停泊着。</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星星垂在天边,平野显得宽阔;月光随波涌动,大江滚滚东流。</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我难道是因为文章而著名吗?年老病多也应该休官了。</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自己到处漂泊像什么呢?就像天地间的一只孤零零的沙鸥。</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铅华,不比大妇能忧家。饭熟何曾趁时吃,辛苦仅得蚕事毕。小妇初嫁当少宽,</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令伴阿姑顽过日。明年愿得如今年,剩贮二麦饶丝绵。小妇莫辞担上肩,却放大</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妇当姑前。”展现了一家人和睦共处的生活场景,其中不乏轻松愉快的氛围,生</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活气息浓厚。</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宋代生产力迅速发展,整个社会处在极速前进的步伐中,农业异军突起并得到社</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会各阶层的重视。家庭是由劳动个体组成的生产单位,只能以勤劳的双手来创</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造美好生活,家庭成员各司其职、共同生产的生活方式,使强烈的家庭观念深入</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每个人的内心。他们不仅共同创造幸福、共享天伦之乐,并且真正做到了同甘</a:t>
            </a:r>
            <a:endParaRPr lang="zh-CN" alt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912191"/>
            <a:ext cx="11718000" cy="538839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三</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名篇名句默写</a:t>
            </a:r>
            <a:br>
              <a:rPr lang="zh-CN" altLang="en-US" sz="2800" dirty="0"/>
            </a:b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本题共</a:t>
            </a:r>
            <a:r>
              <a:rPr lang="en-US" altLang="zh-CN" sz="2605" kern="0" dirty="0">
                <a:solidFill>
                  <a:srgbClr val="000000"/>
                </a:solidFill>
                <a:latin typeface="Times New Roman" panose="02020603050405020304" pitchFamily="65" charset="-122"/>
                <a:ea typeface="宋体" panose="02010600030101010101" pitchFamily="2" charset="-122"/>
              </a:rPr>
              <a:t>1</a:t>
            </a:r>
            <a:r>
              <a:rPr lang="zh-CN" altLang="en-US" sz="2605" kern="0" dirty="0">
                <a:solidFill>
                  <a:srgbClr val="000000"/>
                </a:solidFill>
                <a:latin typeface="Times New Roman" panose="02020603050405020304" pitchFamily="65" charset="-122"/>
                <a:ea typeface="宋体" panose="02010600030101010101" pitchFamily="2" charset="-122"/>
              </a:rPr>
              <a:t>小题</a:t>
            </a:r>
            <a:r>
              <a:rPr lang="en-US" altLang="zh-CN" sz="2605" kern="0" dirty="0">
                <a:solidFill>
                  <a:srgbClr val="000000"/>
                </a:solidFill>
                <a:latin typeface="Times New Roman" panose="02020603050405020304" pitchFamily="65" charset="-122"/>
                <a:ea typeface="宋体" panose="02010600030101010101" pitchFamily="2" charset="-122"/>
              </a:rPr>
              <a:t>,6</a:t>
            </a:r>
            <a:r>
              <a:rPr lang="zh-CN" altLang="en-US" sz="2605" kern="0" dirty="0">
                <a:solidFill>
                  <a:srgbClr val="000000"/>
                </a:solidFill>
                <a:latin typeface="Times New Roman" panose="02020603050405020304" pitchFamily="65" charset="-122"/>
                <a:ea typeface="宋体" panose="02010600030101010101" pitchFamily="2" charset="-122"/>
              </a:rPr>
              <a:t>分</a:t>
            </a:r>
            <a:r>
              <a:rPr lang="en-US" altLang="zh-CN" sz="2605"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17.补写出下列句子中的空缺部分。(6分)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(1)《梦游天姥吟留别》中,由现实转入梦境的过渡句是“</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r>
              <a:rPr lang="zh-CN" altLang="en-US" sz="2605" u="sng" kern="0" dirty="0">
                <a:solidFill>
                  <a:srgbClr val="000000"/>
                </a:solidFill>
                <a:latin typeface="Times New Roman" panose="02020603050405020304" pitchFamily="65" charset="-122"/>
                <a:ea typeface="宋体" panose="02010600030101010101" pitchFamily="2" charset="-122"/>
              </a:rPr>
              <a:t>    </a:t>
            </a:r>
            <a:br>
              <a:rPr dirty="0"/>
            </a:b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(2)《归园田居(其一)》中写诗人归隐后的生活,其中与“无丝竹之乱耳,无案牍</a:t>
            </a:r>
            <a:br>
              <a:rPr dirty="0"/>
            </a:br>
            <a:r>
              <a:rPr lang="zh-CN" altLang="en-US" sz="2605" kern="0" dirty="0">
                <a:solidFill>
                  <a:srgbClr val="000000"/>
                </a:solidFill>
                <a:latin typeface="Times New Roman" panose="02020603050405020304" pitchFamily="65" charset="-122"/>
                <a:ea typeface="宋体" panose="02010600030101010101" pitchFamily="2" charset="-122"/>
              </a:rPr>
              <a:t>之劳形”有异曲同工之妙的诗句是“</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r>
              <a:rPr lang="zh-CN" altLang="en-US" sz="2605" u="sng" kern="0" dirty="0">
                <a:solidFill>
                  <a:srgbClr val="000000"/>
                </a:solidFill>
                <a:latin typeface="Times New Roman" panose="02020603050405020304" pitchFamily="65" charset="-122"/>
                <a:ea typeface="宋体" panose="02010600030101010101" pitchFamily="2" charset="-122"/>
              </a:rPr>
              <a:t>　　　　　　    </a:t>
            </a:r>
            <a:br>
              <a:rPr dirty="0"/>
            </a:b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(3)自然界动物的啼鸣有时会引发人们的悲思愁绪,这在唐人诗文中屡见不鲜,如</a:t>
            </a:r>
            <a:br>
              <a:rPr dirty="0"/>
            </a:br>
            <a:r>
              <a:rPr lang="zh-CN" altLang="en-US" sz="2605" kern="0" dirty="0">
                <a:solidFill>
                  <a:srgbClr val="000000"/>
                </a:solidFill>
                <a:latin typeface="Times New Roman" panose="02020603050405020304" pitchFamily="65" charset="-122"/>
                <a:ea typeface="宋体" panose="02010600030101010101" pitchFamily="2" charset="-122"/>
              </a:rPr>
              <a:t>“</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”两句就运用了此类意象。</a:t>
            </a:r>
            <a:endParaRPr lang="zh-CN" altLang="en-US" dirty="0"/>
          </a:p>
        </p:txBody>
      </p:sp>
      <p:pic>
        <p:nvPicPr>
          <p:cNvPr id="4"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0288" y="6371595"/>
            <a:ext cx="1214446" cy="297096"/>
          </a:xfrm>
          <a:prstGeom prst="rect">
            <a:avLst/>
          </a:prstGeom>
          <a:noFill/>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98999"/>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(1)我欲因之梦吴越　一夜飞度镜湖月</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(2)户庭无尘杂　虚室有余闲</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(3)(示例1)其间旦暮闻何物　杜鹃啼血猿哀鸣</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(示例2)风急天高猿啸哀　渚清沙白鸟飞回</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(示例3)杨花落尽子规啼　闻道龙标过五溪</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(每空1分)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
        <p:nvSpPr>
          <p:cNvPr id="3" name="TextBox 2"/>
          <p:cNvSpPr txBox="1"/>
          <p:nvPr/>
        </p:nvSpPr>
        <p:spPr>
          <a:xfrm>
            <a:off x="540000" y="5126796"/>
            <a:ext cx="11718000" cy="52572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本题考查默写名篇名句。注意易错字:越、度。</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5134781"/>
            <a:ext cx="11628345"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三、语言文字运用(20分)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(一)语言文字运用Ⅰ(本题共3小题,11分)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(2024江苏连云港期末)阅读下面的文字,完成18—20题。</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关于绘画,中国传统绘画历来是重神似而轻形似的。苏东坡曾说:“论画以形</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似,见与儿童邻。”评论绘画不能跟儿童一样认为画得像就是最好的。</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进入现代,随着科学技术迅猛发展,VR(虚拟现实)技术能带来(　　　　　    )般</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的观看体验,人工智能技术能根据文本自动生成一幅画作。绘画应该以什么样</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的形式继续发展,扮演什么样的角色呢?</a:t>
            </a:r>
            <a:endParaRPr lang="zh-CN" alt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971997"/>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在这样的背景下,中国传统绘画重视写意、重视自我表达的优势就体现出来</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了。从画的内容来看,中国传统绘画中重视写意的绘画,所画的看似是一草一</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木,其实表达的是一个精神的世界。郑板桥笔下的竹子,扎根岩石,是他“咬定</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青山不放松”的(　　　　　    )。倪瓒笔下的六棵树,劲挺向上,代表的是对君</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子风度的赞赏。唐寅笔下的秋风纨扇,美人“见弃”,表达了他自己(　　　    </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　    )的情绪。</a:t>
            </a:r>
            <a:r>
              <a:rPr lang="zh-CN" altLang="en-US" sz="2605" u="sng" kern="0" dirty="0">
                <a:solidFill>
                  <a:srgbClr val="000000"/>
                </a:solidFill>
                <a:latin typeface="Times New Roman" panose="02020603050405020304" pitchFamily="65" charset="-122"/>
                <a:ea typeface="宋体" panose="02010600030101010101" pitchFamily="2" charset="-122"/>
              </a:rPr>
              <a:t>不仅这样的画作给你看了一个场面、讲了一个故事,而且指导你</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u="sng" kern="0" dirty="0">
                <a:solidFill>
                  <a:srgbClr val="000000"/>
                </a:solidFill>
                <a:latin typeface="Times New Roman" panose="02020603050405020304" pitchFamily="65" charset="-122"/>
                <a:ea typeface="宋体" panose="02010600030101010101" pitchFamily="2" charset="-122"/>
              </a:rPr>
              <a:t>一步一步走入画家的精神世界,并与他产生共情。</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品味一幅画,就是品味一个人。无论是欣赏还是临摹某位画家的作品,都是通过</a:t>
            </a:r>
            <a:endParaRPr lang="zh-CN" altLang="en-US"/>
          </a:p>
        </p:txBody>
      </p:sp>
      <p:sp>
        <p:nvSpPr>
          <p:cNvPr id="3" name="TextBox 2"/>
          <p:cNvSpPr txBox="1"/>
          <p:nvPr/>
        </p:nvSpPr>
        <p:spPr>
          <a:xfrm>
            <a:off x="540000" y="5796554"/>
            <a:ext cx="7128270"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作品向这位画家本人靠近。</a:t>
            </a:r>
            <a:endParaRPr lang="zh-CN" alt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9864574"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18.请在文中括号处填写恰当的成语。(3分)</a:t>
            </a:r>
            <a:endParaRPr lang="zh-CN" altLang="en-US"/>
          </a:p>
        </p:txBody>
      </p:sp>
      <p:sp>
        <p:nvSpPr>
          <p:cNvPr id="3" name="TextBox 2"/>
          <p:cNvSpPr txBox="1"/>
          <p:nvPr/>
        </p:nvSpPr>
        <p:spPr>
          <a:xfrm>
            <a:off x="540000" y="2102460"/>
            <a:ext cx="11718000" cy="52572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(示例)身临其境　坚韧不拔　怀才不遇(每处1分)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2200693"/>
            <a:ext cx="11628345"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3854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本题考查成语补写。第一处,此处用来形容VR技术给观众带来的观</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看体验,可填“身临其境”。“身临其境”,意思是亲身到了那个境地。第二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处,此处照应前文“精神的世界”,与“咬定青山不放松”的意志品质相关,可</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填“坚韧不拔”。“坚韧不拔”,形容信念坚定,意志顽强,不可动摇。第三处,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根据前文“中国传统绘画重视写意、重视自我表达”可知,唐寅借画作表达自</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己的感受,其境遇应该与画中的“美人”相似,借“美人”表现自己,“见弃”</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代表着唐寅不受重用,故可填“怀才不遇”。“怀才不遇”,有才能而得不到施</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展的机会。</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5801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19.文中画波浪线部分有两处表述不当,请进行修改,使语言表达准确流畅,逻辑</a:t>
            </a:r>
            <a:br>
              <a:rPr dirty="0"/>
            </a:br>
            <a:r>
              <a:rPr lang="zh-CN" altLang="en-US" sz="2605" kern="0" dirty="0">
                <a:solidFill>
                  <a:srgbClr val="000000"/>
                </a:solidFill>
                <a:latin typeface="Times New Roman" panose="02020603050405020304" pitchFamily="65" charset="-122"/>
                <a:ea typeface="宋体" panose="02010600030101010101" pitchFamily="2" charset="-122"/>
              </a:rPr>
              <a:t>严密。可少量增删词语,不得改变原意。(4分)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sp>
        <p:nvSpPr>
          <p:cNvPr id="3" name="TextBox 2"/>
          <p:cNvSpPr txBox="1"/>
          <p:nvPr/>
        </p:nvSpPr>
        <p:spPr>
          <a:xfrm>
            <a:off x="540000" y="3948900"/>
            <a:ext cx="11718000" cy="112755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这样的画作不仅给你看了一个场面、讲了一个故事,而且引导你一步一</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步走入画家的精神世界,并与他产生共情。(每改对一处给2分)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948900"/>
            <a:ext cx="11628345" cy="1195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3304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本题考查辨析并修改病句。(1)“不仅这样的画作……”关联词位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置不当。“不仅……而且……”连接的是两个分句,“这样的画作”是两个分</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句共同的主语,应放在“不仅”前面。(2)“指导……走入”搭配不当。“指</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导”多用于思想方法方面,“引导”多用于行动方面。与“走入”这一动作行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为搭配,应该用“引导”。</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18916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20.“就是”一词表意丰富,下面两句都有“就是”,说说二者表意上的不同。(4</a:t>
            </a:r>
            <a:br>
              <a:rPr dirty="0"/>
            </a:br>
            <a:r>
              <a:rPr lang="zh-CN" altLang="en-US" sz="2605" kern="0" dirty="0">
                <a:solidFill>
                  <a:srgbClr val="000000"/>
                </a:solidFill>
                <a:latin typeface="Times New Roman" panose="02020603050405020304" pitchFamily="65" charset="-122"/>
                <a:ea typeface="宋体" panose="02010600030101010101" pitchFamily="2" charset="-122"/>
              </a:rPr>
              <a:t>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①品味一幅画,就是品味一个人。</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②不单是诗人,就是被关闭在牢狱里的囚犯,到了秋天,我想也一定会感到一种</a:t>
            </a:r>
            <a:br>
              <a:rPr dirty="0"/>
            </a:br>
            <a:r>
              <a:rPr lang="zh-CN" altLang="en-US" sz="2605" kern="0" dirty="0">
                <a:solidFill>
                  <a:srgbClr val="000000"/>
                </a:solidFill>
                <a:latin typeface="Times New Roman" panose="02020603050405020304" pitchFamily="65" charset="-122"/>
                <a:ea typeface="宋体" panose="02010600030101010101" pitchFamily="2" charset="-122"/>
              </a:rPr>
              <a:t>不能自已的深情。(郁达夫《故都的秋》)</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4"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0288" y="6371595"/>
            <a:ext cx="1214446" cy="297096"/>
          </a:xfrm>
          <a:prstGeom prst="rect">
            <a:avLst/>
          </a:prstGeom>
          <a:noFill/>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12755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①中的“就是”表肯定。②中的“就是”表示假设的让步,意为“即使</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是”。(每点2分)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共苦、相濡以沫。许多农事诗将笔触伸向现实压迫下农民苦难生活原状,不假</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雕饰地刻画了农民的悲苦心酸,让人不忍卒读。然而,更加触动人心、发人深省</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的则是高于文本的那种源自生命本能的精神情感。如梅尧臣的《汝坟贫女》:</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“汝坟贫家女,行哭声凄怆。自言‘有老父,孤独无丁壮。郡吏来何暴,县官不</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敢抗。督遣勿稽留,龙钟去携杖。勤勤嘱四邻:幸愿相依傍。适闻闾里归,问讯</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疑犹强。果然寒雨中,僵死壤河上。弱质无以托,横尸无以葬。生女不如男,虽</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存何所当!拊膺呼苍天,生死将奈向’?”体现了农人相依为命的生活状态和强</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烈的家庭意识。这首诗也记载了妇女的哀怨,进一层说私家也“毁”了,连父亲</a:t>
            </a:r>
            <a:endParaRPr lang="zh-CN" alt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426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本题考查分析词语含义。①“品味一幅画,就是品味一个人”,这句</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话的意思是:品味一幅画其实是在品味作画的人。用“就是”一词表达肯定的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意思。②“不单是诗人,就是被关闭在牢狱里的囚犯……”中的“就是”表示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假设让步,与下文的“也”相呼应。这句话突出秋天会让所有人感到一种不能</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自已的深情。</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81221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(二)语言文字运用Ⅱ(本题共2小题,9分)</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(2024山东菏泽期中)阅读下面的文字,完成21—22题。</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在离故乡很远很远的地方,我看见一望无际的玉米亭亭玉立,茎并着茎,叶与叶</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互相摩挲着絮絮私语,它们还化作一道道的绿浪,把风和自己的芬芳推到更远的</a:t>
            </a:r>
            <a:br>
              <a:rPr dirty="0"/>
            </a:br>
            <a:r>
              <a:rPr lang="zh-CN" altLang="en-US" sz="2605" kern="0" dirty="0">
                <a:solidFill>
                  <a:srgbClr val="000000"/>
                </a:solidFill>
                <a:latin typeface="Times New Roman" panose="02020603050405020304" pitchFamily="65" charset="-122"/>
                <a:ea typeface="宋体" panose="02010600030101010101" pitchFamily="2" charset="-122"/>
              </a:rPr>
              <a:t>地方。在一条飞速延展的高速公路两边,我的视野里始终都是让人心旷神怡的</a:t>
            </a:r>
            <a:br>
              <a:rPr dirty="0"/>
            </a:br>
            <a:r>
              <a:rPr lang="zh-CN" altLang="en-US" sz="2605" kern="0" dirty="0">
                <a:solidFill>
                  <a:srgbClr val="000000"/>
                </a:solidFill>
                <a:latin typeface="Times New Roman" panose="02020603050405020304" pitchFamily="65" charset="-122"/>
                <a:ea typeface="宋体" panose="02010600030101010101" pitchFamily="2" charset="-122"/>
              </a:rPr>
              <a:t>景象。</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我呵气成雾,在车窗上描画一个个汉字。</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这些象形的汉字,在几千年前就从这块土地上像庄稼一样生长出来。在我脑海</a:t>
            </a:r>
            <a:endParaRPr lang="zh-CN" alt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18473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中</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u="sng" kern="0" dirty="0">
                <a:solidFill>
                  <a:srgbClr val="000000"/>
                </a:solidFill>
                <a:latin typeface="Times New Roman" panose="02020603050405020304" pitchFamily="65" charset="-122"/>
                <a:ea typeface="宋体" panose="02010600030101010101" pitchFamily="2" charset="-122"/>
              </a:rPr>
              <a:t>它们不是今天在电脑字库里的模样</a:t>
            </a:r>
            <a:r>
              <a:rPr lang="en-US" altLang="zh-CN" sz="2605" u="sng" kern="0" dirty="0">
                <a:solidFill>
                  <a:srgbClr val="000000"/>
                </a:solidFill>
                <a:latin typeface="Times New Roman" panose="02020603050405020304" pitchFamily="65" charset="-122"/>
                <a:ea typeface="宋体" panose="02010600030101010101" pitchFamily="2" charset="-122"/>
              </a:rPr>
              <a:t>,</a:t>
            </a:r>
            <a:r>
              <a:rPr lang="zh-CN" altLang="en-US" sz="2605" u="sng" kern="0" dirty="0">
                <a:solidFill>
                  <a:srgbClr val="000000"/>
                </a:solidFill>
                <a:latin typeface="Times New Roman" panose="02020603050405020304" pitchFamily="65" charset="-122"/>
                <a:ea typeface="宋体" panose="02010600030101010101" pitchFamily="2" charset="-122"/>
              </a:rPr>
              <a:t>而是刚刚生长出来时候的模样</a:t>
            </a:r>
            <a:r>
              <a:rPr lang="en-US" altLang="zh-CN" sz="2605" u="sng" kern="0" dirty="0">
                <a:solidFill>
                  <a:srgbClr val="000000"/>
                </a:solidFill>
                <a:latin typeface="Times New Roman" panose="02020603050405020304" pitchFamily="65" charset="-122"/>
                <a:ea typeface="宋体" panose="02010600030101010101" pitchFamily="2" charset="-122"/>
              </a:rPr>
              <a:t>,</a:t>
            </a:r>
            <a:r>
              <a:rPr lang="zh-CN" altLang="en-US" sz="2605" u="sng" kern="0" dirty="0">
                <a:solidFill>
                  <a:srgbClr val="000000"/>
                </a:solidFill>
                <a:latin typeface="Times New Roman" panose="02020603050405020304" pitchFamily="65" charset="-122"/>
                <a:ea typeface="宋体" panose="02010600030101010101" pitchFamily="2" charset="-122"/>
              </a:rPr>
              <a:t>刚刚被</a:t>
            </a:r>
            <a:br>
              <a:rPr lang="zh-CN" altLang="en-US" sz="2800" dirty="0"/>
            </a:br>
            <a:r>
              <a:rPr lang="zh-CN" altLang="en-US" sz="2605" u="sng" kern="0" dirty="0">
                <a:solidFill>
                  <a:srgbClr val="000000"/>
                </a:solidFill>
                <a:latin typeface="Times New Roman" panose="02020603050405020304" pitchFamily="65" charset="-122"/>
                <a:ea typeface="宋体" panose="02010600030101010101" pitchFamily="2" charset="-122"/>
              </a:rPr>
              <a:t>刻在甲骨之上的模样</a:t>
            </a:r>
            <a:r>
              <a:rPr lang="en-US" altLang="zh-CN" sz="2605" u="sng" kern="0" dirty="0">
                <a:solidFill>
                  <a:srgbClr val="000000"/>
                </a:solidFill>
                <a:latin typeface="Times New Roman" panose="02020603050405020304" pitchFamily="65" charset="-122"/>
                <a:ea typeface="宋体" panose="02010600030101010101" pitchFamily="2" charset="-122"/>
              </a:rPr>
              <a:t>,</a:t>
            </a:r>
            <a:r>
              <a:rPr lang="zh-CN" altLang="en-US" sz="2605" u="sng" kern="0" dirty="0">
                <a:solidFill>
                  <a:srgbClr val="000000"/>
                </a:solidFill>
                <a:latin typeface="Times New Roman" panose="02020603050405020304" pitchFamily="65" charset="-122"/>
                <a:ea typeface="宋体" panose="02010600030101010101" pitchFamily="2" charset="-122"/>
              </a:rPr>
              <a:t>刚刚被铸刻到青铜上的模样。</a:t>
            </a:r>
            <a:endParaRPr lang="zh-CN" altLang="en-US" sz="2800" dirty="0"/>
          </a:p>
          <a:p>
            <a:pPr marL="0" indent="0" eaLnBrk="0" latinLnBrk="1" hangingPunct="0">
              <a:lnSpc>
                <a:spcPct val="150000"/>
              </a:lnSpc>
              <a:spcBef>
                <a:spcPts val="145"/>
              </a:spcBef>
              <a:buNone/>
            </a:pPr>
            <a:r>
              <a:rPr lang="zh-CN" altLang="en-US" sz="2605" u="sng" kern="0" dirty="0">
                <a:solidFill>
                  <a:srgbClr val="000000"/>
                </a:solidFill>
                <a:latin typeface="Times New Roman" panose="02020603050405020304" pitchFamily="65" charset="-122"/>
                <a:ea typeface="宋体" panose="02010600030101010101" pitchFamily="2" charset="-122"/>
              </a:rPr>
              <a:t>土</a:t>
            </a:r>
            <a:r>
              <a:rPr lang="en-US" altLang="zh-CN" sz="2605" u="sng" kern="0" dirty="0">
                <a:solidFill>
                  <a:srgbClr val="000000"/>
                </a:solidFill>
                <a:latin typeface="Times New Roman" panose="02020603050405020304" pitchFamily="65" charset="-122"/>
                <a:ea typeface="宋体" panose="02010600030101010101" pitchFamily="2" charset="-122"/>
              </a:rPr>
              <a:t>,</a:t>
            </a:r>
            <a:r>
              <a:rPr lang="zh-CN" altLang="en-US" sz="2605" u="sng" kern="0" dirty="0">
                <a:solidFill>
                  <a:srgbClr val="000000"/>
                </a:solidFill>
                <a:latin typeface="Times New Roman" panose="02020603050405020304" pitchFamily="65" charset="-122"/>
                <a:ea typeface="宋体" panose="02010600030101010101" pitchFamily="2" charset="-122"/>
              </a:rPr>
              <a:t>一棵苗或一棵树破土而出</a:t>
            </a:r>
            <a:r>
              <a:rPr lang="en-US" altLang="zh-CN" sz="2605" u="sng" kern="0" dirty="0">
                <a:solidFill>
                  <a:srgbClr val="000000"/>
                </a:solidFill>
                <a:latin typeface="Times New Roman" panose="02020603050405020304" pitchFamily="65" charset="-122"/>
                <a:ea typeface="宋体" panose="02010600030101010101" pitchFamily="2" charset="-122"/>
              </a:rPr>
              <a:t>,</a:t>
            </a:r>
            <a:r>
              <a:rPr lang="zh-CN" altLang="en-US" sz="2605" u="sng" kern="0" dirty="0">
                <a:solidFill>
                  <a:srgbClr val="000000"/>
                </a:solidFill>
                <a:latin typeface="Times New Roman" panose="02020603050405020304" pitchFamily="65" charset="-122"/>
                <a:ea typeface="宋体" panose="02010600030101010101" pitchFamily="2" charset="-122"/>
              </a:rPr>
              <a:t>站立在平坦的地平线上。</a:t>
            </a:r>
            <a:endParaRPr lang="zh-CN" altLang="en-US" sz="2800" dirty="0"/>
          </a:p>
          <a:p>
            <a:pPr marL="0" indent="0" eaLnBrk="0" latinLnBrk="1" hangingPunct="0">
              <a:lnSpc>
                <a:spcPct val="150000"/>
              </a:lnSpc>
              <a:spcBef>
                <a:spcPts val="145"/>
              </a:spcBef>
              <a:buNone/>
            </a:pPr>
            <a:r>
              <a:rPr lang="zh-CN" altLang="en-US" sz="2605" u="sng" kern="0" dirty="0">
                <a:solidFill>
                  <a:srgbClr val="000000"/>
                </a:solidFill>
                <a:latin typeface="Times New Roman" panose="02020603050405020304" pitchFamily="65" charset="-122"/>
                <a:ea typeface="宋体" panose="02010600030101010101" pitchFamily="2" charset="-122"/>
              </a:rPr>
              <a:t>田,一片被纵横交错的阡陌和灌渠分割的方方正正的土壤。</a:t>
            </a:r>
            <a:endParaRPr lang="en-US" altLang="zh-CN" sz="2605" u="sng" kern="0" dirty="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车窗模糊了,我继续在心里描摹从这片大地上生长出来的那些字。</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我看见了那些使这些字有了生动形象的人:从井中汲水的人,操耒犁地的人,以</a:t>
            </a:r>
            <a:br>
              <a:rPr dirty="0"/>
            </a:br>
            <a:r>
              <a:rPr lang="zh-CN" altLang="en-US" sz="2605" kern="0" dirty="0">
                <a:solidFill>
                  <a:srgbClr val="000000"/>
                </a:solidFill>
                <a:latin typeface="Times New Roman" panose="02020603050405020304" pitchFamily="65" charset="-122"/>
                <a:ea typeface="宋体" panose="02010600030101010101" pitchFamily="2" charset="-122"/>
              </a:rPr>
              <a:t>臼舂谷的人</a:t>
            </a:r>
            <a:r>
              <a:rPr lang="zh-CN" altLang="en-US" sz="2605" kern="0" dirty="0">
                <a:solidFill>
                  <a:srgbClr val="000000"/>
                </a:solidFill>
                <a:latin typeface="黑体" panose="02010609060101010101" charset="-122"/>
                <a:ea typeface="宋体" panose="02010600030101010101" pitchFamily="2" charset="-122"/>
              </a:rPr>
              <a:t>……</a:t>
            </a:r>
            <a:endParaRPr lang="zh-CN" altLang="en-US"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13710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21.(创新题型)请结合下图,以“禾”为对象,仿照画横线的句子,在文中空白处填</a:t>
            </a:r>
            <a:br>
              <a:rPr dirty="0"/>
            </a:br>
            <a:r>
              <a:rPr lang="zh-CN" altLang="en-US" sz="2605" kern="0" dirty="0">
                <a:solidFill>
                  <a:srgbClr val="000000"/>
                </a:solidFill>
                <a:latin typeface="Times New Roman" panose="02020603050405020304" pitchFamily="65" charset="-122"/>
                <a:ea typeface="宋体" panose="02010600030101010101" pitchFamily="2" charset="-122"/>
              </a:rPr>
              <a:t>写恰当的语句。要求内容贴切,语意连贯。(4分)</a:t>
            </a:r>
            <a:endParaRPr lang="zh-CN" altLang="en-US" dirty="0"/>
          </a:p>
        </p:txBody>
      </p:sp>
      <p:pic>
        <p:nvPicPr>
          <p:cNvPr id="3" name="图片 3" descr="textimage2.jpeg"/>
          <p:cNvPicPr>
            <a:picLocks noChangeAspect="1"/>
          </p:cNvPicPr>
          <p:nvPr/>
        </p:nvPicPr>
        <p:blipFill>
          <a:blip r:embed="rId1"/>
          <a:stretch>
            <a:fillRect/>
          </a:stretch>
        </p:blipFill>
        <p:spPr>
          <a:xfrm>
            <a:off x="5256264" y="2556173"/>
            <a:ext cx="1518464" cy="2448272"/>
          </a:xfrm>
          <a:prstGeom prst="rect">
            <a:avLst/>
          </a:prstGeom>
        </p:spPr>
      </p:pic>
      <p:sp>
        <p:nvSpPr>
          <p:cNvPr id="4" name="TextBox 2"/>
          <p:cNvSpPr txBox="1"/>
          <p:nvPr/>
        </p:nvSpPr>
        <p:spPr>
          <a:xfrm>
            <a:off x="540000" y="5148461"/>
            <a:ext cx="11718000" cy="112755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 </a:t>
            </a:r>
            <a:r>
              <a:rPr lang="zh-CN" altLang="en-US" sz="2605" kern="0" dirty="0">
                <a:solidFill>
                  <a:srgbClr val="FF0000"/>
                </a:solidFill>
                <a:latin typeface="Times New Roman" panose="02020603050405020304" pitchFamily="65" charset="-122"/>
                <a:ea typeface="宋体" panose="02010600030101010101" pitchFamily="2" charset="-122"/>
              </a:rPr>
              <a:t>   (示例)禾,一棵直立的植株扎根于土地,上端斜倚着一个饱满低垂的穗</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子。(4分)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5" name="解题思路" descr="C:\Users\Administrator\Desktop\解题思路.png"/>
          <p:cNvPicPr>
            <a:picLocks noChangeAspect="1" noChangeArrowheads="1"/>
          </p:cNvPicPr>
          <p:nvPr/>
        </p:nvPicPr>
        <p:blipFill>
          <a:blip r:embed="rId2"/>
          <a:srcRect/>
          <a:stretch>
            <a:fillRect/>
          </a:stretch>
        </p:blipFill>
        <p:spPr bwMode="auto">
          <a:xfrm>
            <a:off x="10280374" y="6369844"/>
            <a:ext cx="1590198" cy="298847"/>
          </a:xfrm>
          <a:prstGeom prst="rect">
            <a:avLst/>
          </a:prstGeom>
          <a:noFill/>
        </p:spPr>
      </p:pic>
      <p:sp>
        <p:nvSpPr>
          <p:cNvPr id="6" name="矩形 5"/>
          <p:cNvSpPr/>
          <p:nvPr/>
        </p:nvSpPr>
        <p:spPr>
          <a:xfrm>
            <a:off x="360405" y="5153020"/>
            <a:ext cx="11628345" cy="11229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答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3121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本题考查图文转换与仿写语句。首先确定仿写的对象是“禾”,且</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被仿的两句都采用了“描写对象+形象化描述”的形式。然后看图,图的上部</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是结了实的低垂的穗子,下面是直立的茎秆和尖尖的根部,这些地方应是仿写的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重点。最后按照一定顺序进行仿写即可。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59849"/>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22.文中画波浪线的句子可以改写成:“它们不是今天在电脑字库里的模样,而</a:t>
            </a:r>
            <a:br>
              <a:rPr dirty="0"/>
            </a:br>
            <a:r>
              <a:rPr lang="zh-CN" altLang="en-US" sz="2605" kern="0" dirty="0">
                <a:solidFill>
                  <a:srgbClr val="000000"/>
                </a:solidFill>
                <a:latin typeface="Times New Roman" panose="02020603050405020304" pitchFamily="65" charset="-122"/>
                <a:ea typeface="宋体" panose="02010600030101010101" pitchFamily="2" charset="-122"/>
              </a:rPr>
              <a:t>是刚刚被创造出来的模样。”从语义上看二者基本相同,为什么说原文表达效</a:t>
            </a:r>
            <a:br>
              <a:rPr dirty="0"/>
            </a:br>
            <a:r>
              <a:rPr lang="zh-CN" altLang="en-US" sz="2605" kern="0" dirty="0">
                <a:solidFill>
                  <a:srgbClr val="000000"/>
                </a:solidFill>
                <a:latin typeface="Times New Roman" panose="02020603050405020304" pitchFamily="65" charset="-122"/>
                <a:ea typeface="宋体" panose="02010600030101010101" pitchFamily="2" charset="-122"/>
              </a:rPr>
              <a:t>果更好?(5分)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4"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0288" y="6371595"/>
            <a:ext cx="1214446" cy="297096"/>
          </a:xfrm>
          <a:prstGeom prst="rect">
            <a:avLst/>
          </a:prstGeom>
          <a:noFill/>
        </p:spPr>
      </p:pic>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3121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①原句中“生长”一词运用比拟的手法,形象生动地描摹了汉字被创造</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出来的过程,更能凸显汉字鲜活的生命力;②原句运用排比,体现了汉字悠久的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历史(或增强了历史厚重感);③原句读来朗朗上口,富有语言的韵律美,改句无此</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效果。(一点2分,两点5分;答出两点、意对即可)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3304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本题考查赏析句子的表达效果。从手法上看,原句采用比拟的修辞,</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使汉字产生的过程不再呆板,赋予了汉字鲜活的生命力;采用排比的修辞,使句</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子富有了韵律美。从内容上看,改写后的句子只是强调了产生了汉字这个结果,</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并不能表现出汉字产生的过程,改句在内容上不如原句丰富;并且原句将汉字的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逐步发展生动地展现出来,使汉字富有了悠久的历史感。</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971997"/>
            <a:ext cx="10440638"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四、写作(60分)</a:t>
            </a:r>
            <a:endParaRPr lang="zh-CN" altLang="en-US" dirty="0"/>
          </a:p>
        </p:txBody>
      </p:sp>
      <p:sp>
        <p:nvSpPr>
          <p:cNvPr id="3" name="TextBox 2"/>
          <p:cNvSpPr txBox="1"/>
          <p:nvPr/>
        </p:nvSpPr>
        <p:spPr>
          <a:xfrm>
            <a:off x="540000" y="1514022"/>
            <a:ext cx="11520758" cy="478656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23.(2024四川成都期末)(教考衔接)阅读下面的材料,根据要求写作。(60分)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在青少年的成长经历中,语文课本有着举足轻重的地位:文质兼美的课文,精要</a:t>
            </a:r>
            <a:br>
              <a:rPr dirty="0"/>
            </a:br>
            <a:r>
              <a:rPr lang="zh-CN" altLang="en-US" sz="2605" kern="0" dirty="0">
                <a:solidFill>
                  <a:srgbClr val="000000"/>
                </a:solidFill>
                <a:latin typeface="Times New Roman" panose="02020603050405020304" pitchFamily="65" charset="-122"/>
                <a:ea typeface="宋体" panose="02010600030101010101" pitchFamily="2" charset="-122"/>
              </a:rPr>
              <a:t>的知识介绍和学习方法指导,有意思的学习任务设计,可触动心灵,活跃思维,启</a:t>
            </a:r>
            <a:br>
              <a:rPr dirty="0"/>
            </a:br>
            <a:r>
              <a:rPr lang="zh-CN" altLang="en-US" sz="2605" kern="0" dirty="0">
                <a:solidFill>
                  <a:srgbClr val="000000"/>
                </a:solidFill>
                <a:latin typeface="Times New Roman" panose="02020603050405020304" pitchFamily="65" charset="-122"/>
                <a:ea typeface="宋体" panose="02010600030101010101" pitchFamily="2" charset="-122"/>
              </a:rPr>
              <a:t>迪智慧;围绕语文课本展开的思考探索、对话表达,为终身发展奠基</a:t>
            </a:r>
            <a:r>
              <a:rPr lang="zh-CN" altLang="en-US" sz="2605" kern="0" dirty="0">
                <a:solidFill>
                  <a:srgbClr val="000000"/>
                </a:solidFill>
                <a:latin typeface="黑体" panose="02010609060101010101"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然而,</a:t>
            </a:r>
            <a:br>
              <a:rPr dirty="0"/>
            </a:br>
            <a:r>
              <a:rPr lang="zh-CN" altLang="en-US" sz="2605" kern="0" dirty="0">
                <a:solidFill>
                  <a:srgbClr val="000000"/>
                </a:solidFill>
                <a:latin typeface="Times New Roman" panose="02020603050405020304" pitchFamily="65" charset="-122"/>
                <a:ea typeface="宋体" panose="02010600030101010101" pitchFamily="2" charset="-122"/>
              </a:rPr>
              <a:t>语文课本的内容却未必都有趣,更不会像时髦读物那么适口,那么富于刺激性。</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以上材料引发了你怎样的联想和思考?请据此写一篇文章。</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要求:选准角度,确定立意,明确文体,自拟标题;不要套作,不得抄袭;不得泄露个</a:t>
            </a:r>
            <a:br>
              <a:rPr dirty="0"/>
            </a:br>
            <a:r>
              <a:rPr lang="zh-CN" altLang="en-US" sz="2605" kern="0" dirty="0">
                <a:solidFill>
                  <a:srgbClr val="000000"/>
                </a:solidFill>
                <a:latin typeface="Times New Roman" panose="02020603050405020304" pitchFamily="65" charset="-122"/>
                <a:ea typeface="宋体" panose="02010600030101010101" pitchFamily="2" charset="-122"/>
              </a:rPr>
              <a:t>人信息;不少于800字。</a:t>
            </a:r>
            <a:endParaRPr lang="zh-CN" altLang="en-US" dirty="0"/>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3854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写作指导</a:t>
            </a:r>
            <a:r>
              <a:rPr lang="zh-CN" altLang="en-US" sz="2605" kern="0" dirty="0">
                <a:solidFill>
                  <a:srgbClr val="FF0000"/>
                </a:solidFill>
                <a:latin typeface="Times New Roman" panose="02020603050405020304" pitchFamily="65" charset="-122"/>
                <a:ea typeface="宋体" panose="02010600030101010101" pitchFamily="2" charset="-122"/>
              </a:rPr>
              <a:t>　这是一道引语类材料作文题。材料首先指出语文课本对于青少年</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学习成长有重要意义。对此,材料列举了一系列与语文学习有关的内容,比如从</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语文课本本身来说,课文、知识介绍、方法指导、学习任务等等,都对学生的思</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维能力、精神修养等有着重要意义。同时,由语文课本引发的一系列学习行为,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能够为学生的终身发展奠定基础。这就说明,语文学习并不只影响学生的当下,</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而且对他们的未来发展也有无比深远的意义。结合我们的日常生活也能看出,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语文是基础,语文学习要求掌握的听说读写的能力,是学习其他学科知识的前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提,只有学会正确有效地运用祖国语言,才能有效进行其他学科的学习。同时,</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都被折磨死了,自己没依没靠的了。再如,王安石《河北民》:“河北民,生近二</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边长苦辛。家家养子学耕织,输与官家事夷狄。今年大旱千里赤,州县仍催给河</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役。老小相携来就南,南人丰年自无食。悲愁白日天地昏,路旁过者无颜色。汝</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生不及贞观中,斗粟数钱无兵戎!”表现边疆战乱之时,农民一家辛苦耕作、</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“老小相携”举家迁徙的艰难生活历程。而吕南公的《老樵》:“街东少年殊</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傲岸,和袖高扉厉声唤。低眉索价退听言,移刻才蒙酬与半。纳樵收值不敢缓,</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病妇倚门待朝爨。”立于门口等他的“街东少年”和老樵家里的“病妇”形</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成明显的对照,从而刻画了老樵夫艰苦的生存境况。“病妇”的存在非但不是</a:t>
            </a:r>
            <a:endParaRPr lang="zh-CN" altLang="en-US"/>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5136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学好语文影响的不仅仅是我们个人,更可以帮助我们继承和弘扬中华优秀传统</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文化等,增强文化自信。但是,语文学习也并非轻而易举。有时候,语文课本的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部分内容因为过于高深,或离学生当下的生活较远,导致学生接受起来存在一定</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的困难。但这并不意味着我们可以放弃学习语文,对于语文学习,我们应该认识</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到,当下的困难只是暂时的,而通过语文学习获得的逻辑思维、辩证思维等各种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能力却是长远的。</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写作时,学生首先可以适当论述语文学习的意义,然后借此引出“如何学好语</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文”这一主题。比如,从心态上,我们必须意识到语文学科很难在短时间内得到</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426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大幅提升,而是需要一个长周期的积累学习。因此对于语文学科,始终要坚持</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“长线学习”,不要急功近利,追求短时间的“高收益”。厚积薄发,打牢语文</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基础,才能够得到稳步提升,收获良好的效果。此外,从语文学习的方法上,可以</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从课堂有效教学、课外大量阅读、社会生活实践等角度对语文学习的方法给</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出自己的思考与建议。</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4220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参考立意</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(1)积极参与语文活动,不断提升语文能力;(2)积累才是语文学习的不二法门;(3)</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投入情感,深入领悟语文奥妙。</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7701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例文</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繁花品香,枯木悟道</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欧阳修说:“立身以立学为先,立学以读书为本。”在人类文明滚滚向前的历程</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中,书籍承载着前人智慧,蕴含着先贤灵光,哺育后生进化成长。之于我辈高中</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生,语文课本又以其独特的设计安排吸引着全社会的关注——或以博览群文动</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人心神,或以格物致知育人素养。文以载道,书以化人,青少年借助语文课本立</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学修身,实现综合发展。</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于惊涛处听波澜,在文质兼美的内容中体味人文之美。</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3854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且不必说那些拓展的名章巨著,单是刚刚学过的必修上册,便集合了古今中外的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无数激情与思考:一代代文坛豪杰以自己对人生与社会的感悟与我们情思共鸣,</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展现诗意人生;一群群文化巨擘将天地风月化作审美与顿悟的源泉,给我们塑造</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了于困境中突围的精神家园。我们在《乡土中国》中触摸中华民族走过五千</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年的敦厚脚印,在“家乡文化生活”中再饮神州大地哺育几辈人的醇美河水…</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…我们在文质兼美的文章和生动真实的学习实践中为别人的故事悲,为别人的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故事喜,见过天地,见过众生,最终,心潮澎湃地见到自己。语文课本,让我们看到</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了杰出人物的无数面貌和无限可能,深度学习后,才能激动而理智、自信而谦逊</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7701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地走向更好的自己。</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然而语文课本并非篇篇文章都如此“有趣”“适口”且富有刺激性。对于那</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些看似枯燥乏味、晦涩难懂的文章,我认为这并非白璧微瑕,同样是应当着力品</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读的地方。</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居枯燥地悟真知,在平淡晦涩的内容中求索人文之力。</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有“趣味”并非读书唯一理由,不“适口”实乃读书懒怠之借口。初读时感受</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到的“晦涩难懂”并非文章的原罪,但因不感兴趣或复杂艰深的阅读感受而将</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这些文本排除在学习范围外,那就是阅读者的狭隘了。诚然,直接而有趣的表达</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3854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可以在第一时间让阅读者心血上涌,获得清晰且生动的阅读体验;而看似平淡</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的、乏味的文字词章经过阅读者的细细品味也必然绽放稍显冷寂但同样耀眼</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的情感光芒。《登泰山记》看似平淡,但从“自京师乘风雪”可见期待常伴人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心,从“皆不及往”可见遗憾十之八九。石也常见,树也无奇,于天地间平淡一</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色与小小一人,可见内心安笃,凛然如泰。大美无言,剥去一切“趣味性”“适</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口性”“刺激性”的点缀,无声之处亦有惊雷。即便是陶潜那样的人物,也会有</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“此中有真意,欲辨已忘言”的“一时语塞”,而学习者的使命便是接过作者</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“思考的重担”,在寻求“真意”的路上继续前行。</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5869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满足期待的文章,我们用热爱去阅读;不合心意的文字,我们带着好奇去赏玩。</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岂止阅读,生活处处皆是如此。顺境和逆境同在,热闹与平淡共存。亭台楼阁是</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好风景,小桥流水亦有韵味。智慧在兹,爱与不爱之间,任君取摘。</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诗词歌赋皆学问,三言两语亦文章。课本上的文字如群星争辉,似春芳满园。繁</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花品香,枯木悟道,皆当涉猎,学以达人。</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tags/tag99.xml><?xml version="1.0" encoding="utf-8"?>
<p:tagLst xmlns:p="http://schemas.openxmlformats.org/presentationml/2006/main">
  <p:tag name="commondata" val="eyJoZGlkIjoiZTAzMDJjNTRmOWJjYTQ1NTBlM2U2OTZlMjdiNzI2ZTYifQ=="/>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全优卷语文">
  <a:themeElements>
    <a:clrScheme name="自定义 1">
      <a:dk1>
        <a:sysClr val="windowText" lastClr="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顶峰">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期中 期末">
  <a:themeElements>
    <a:clrScheme name="自定义 1">
      <a:dk1>
        <a:sysClr val="windowText" lastClr="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顶峰">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item1.xml>��< ? x m l   v e r s i o n = " 1 . 0 " ? > < C u s t o m e r I n f o > < U s e r N a m e > A d m i n i s t r a t o r < / U s e r N a m e > < C o m p a n y N a m e > �_o�-N�V< / C o m p a n y N a m e > < M a c h i n e I D > W S 1 0 3 < / M a c h i n e I D > < T o o l I D > l j R T A A A A K G U = < / T o o l I D > < D a t a > < ! [ C D A T A [ b G p S V E F B Q U F L R 1 U 9 ] ] > < / D a t a > < / C u s t o m e r I n f o > 
</file>

<file path=customXml/item10.xml>��< ? x m l   v e r s i o n = " 1 . 0 " ? > < C u s t o m e r I n f o > < U s e r N a m e > A d m i n i s t r a t o r < / U s e r N a m e > < C o m p a n y N a m e > �_o�-N�V< / C o m p a n y N a m e > < M a c h i n e I D > W S 1 0 3 < / M a c h i n e I D > < T o o l I D > l j R T A A A A K G U = < / T o o l I D > < D a t a > < ! [ C D A T A [ b G p S V E F B Q U F L R 1 U 9 ] ] > < / D a t a > < / C u s t o m e r I n f o > 
</file>

<file path=customXml/item11.xml>��< ? x m l   v e r s i o n = " 1 . 0 " ? > < C u s t o m e r I n f o > < U s e r N a m e > A d m i n i s t r a t o r < / U s e r N a m e > < C o m p a n y N a m e > �_o�-N�V< / C o m p a n y N a m e > < M a c h i n e I D > W S 1 0 3 < / M a c h i n e I D > < T o o l I D > l j R T A A A A K G U = < / T o o l I D > < D a t a > < ! [ C D A T A [ b G p S V E F B Q U F L R 1 U 9 ] ] > < / D a t a > < / C u s t o m e r I n f o > 
</file>

<file path=customXml/item12.xml>��< ? x m l   v e r s i o n = " 1 . 0 " ? > < C u s t o m e r I n f o > < U s e r N a m e > A d m i n i s t r a t o r < / U s e r N a m e > < C o m p a n y N a m e > �_o�-N�V< / C o m p a n y N a m e > < M a c h i n e I D > W S 1 0 3 < / M a c h i n e I D > < T o o l I D > l j R T A A A A K G U = < / T o o l I D > < D a t a > < ! [ C D A T A [ b G p S V E F B Q U F L R 1 U 9 ] ] > < / D a t a > < / C u s t o m e r I n f o > 
</file>

<file path=customXml/item13.xml>��< ? x m l   v e r s i o n = " 1 . 0 " ? > < C u s t o m e r I n f o > < U s e r N a m e > A d m i n i s t r a t o r < / U s e r N a m e > < C o m p a n y N a m e > �_o�-N�V< / C o m p a n y N a m e > < M a c h i n e I D > W S 1 0 3 < / M a c h i n e I D > < T o o l I D > l j R T A A A A K G U = < / T o o l I D > < D a t a > < ! [ C D A T A [ b G p S V E F B Q U F L R 1 U 9 ] ] > < / D a t a > < / C u s t o m e r I n f o > 
</file>

<file path=customXml/item14.xml>��< ? x m l   v e r s i o n = " 1 . 0 " ? > < C u s t o m e r I n f o > < U s e r N a m e > A d m i n i s t r a t o r < / U s e r N a m e > < C o m p a n y N a m e > �_o�-N�V< / C o m p a n y N a m e > < M a c h i n e I D > W S 1 0 3 < / M a c h i n e I D > < T o o l I D > l j R T A A A A K G U = < / T o o l I D > < D a t a > < ! [ C D A T A [ b G p S V E F B Q U F L R 1 U 9 ] ] > < / D a t a > < / C u s t o m e r I n f o > 
</file>

<file path=customXml/item15.xml>��< ? x m l   v e r s i o n = " 1 . 0 " ? > < C u s t o m e r I n f o > < U s e r N a m e > A d m i n i s t r a t o r < / U s e r N a m e > < C o m p a n y N a m e > �_o�-N�V< / C o m p a n y N a m e > < M a c h i n e I D > W S 1 0 3 < / M a c h i n e I D > < T o o l I D > l j R T A A A A K G U = < / T o o l I D > < D a t a > < ! [ C D A T A [ b G p S V E F B Q U F L R 1 U 9 ] ] > < / D a t a > < / C u s t o m e r I n f o > 
</file>

<file path=customXml/item16.xml>��< ? x m l   v e r s i o n = " 1 . 0 " ? > < C u s t o m e r I n f o > < U s e r N a m e > A d m i n i s t r a t o r < / U s e r N a m e > < C o m p a n y N a m e > �_o�-N�V< / C o m p a n y N a m e > < M a c h i n e I D > W S 1 0 3 < / M a c h i n e I D > < T o o l I D > l j R T A A A A K G U = < / T o o l I D > < D a t a > < ! [ C D A T A [ b G p S V E F B Q U F L R 1 U 9 ] ] > < / D a t a > < / C u s t o m e r I n f o > 
</file>

<file path=customXml/item17.xml>��< ? x m l   v e r s i o n = " 1 . 0 " ? > < C u s t o m e r I n f o > < U s e r N a m e > A d m i n i s t r a t o r < / U s e r N a m e > < C o m p a n y N a m e > �_o�-N�V< / C o m p a n y N a m e > < M a c h i n e I D > W S 1 0 3 < / M a c h i n e I D > < T o o l I D > l j R T A A A A K G U = < / T o o l I D > < D a t a > < ! [ C D A T A [ b G p S V E F B Q U F L R 1 U 9 ] ] > < / D a t a > < / C u s t o m e r I n f o > 
</file>

<file path=customXml/item18.xml>��< ? x m l   v e r s i o n = " 1 . 0 " ? > < C u s t o m e r I n f o > < U s e r N a m e > A d m i n i s t r a t o r < / U s e r N a m e > < C o m p a n y N a m e > �_o�-N�V< / C o m p a n y N a m e > < M a c h i n e I D > W S 1 0 3 < / M a c h i n e I D > < T o o l I D > l j R T A A A A K G U = < / T o o l I D > < D a t a > < ! [ C D A T A [ b G p S V E F B Q U F L R 1 U 9 ] ] > < / D a t a > < / C u s t o m e r I n f o > 
</file>

<file path=customXml/item19.xml>��< ? x m l   v e r s i o n = " 1 . 0 " ? > < C u s t o m e r I n f o > < U s e r N a m e > A d m i n i s t r a t o r < / U s e r N a m e > < C o m p a n y N a m e > �_o�-N�V< / C o m p a n y N a m e > < M a c h i n e I D > W S 1 0 3 < / M a c h i n e I D > < T o o l I D > l j R T A A A A K G U = < / T o o l I D > < D a t a > < ! [ C D A T A [ b G p S V E F B Q U F L R 1 U 9 ] ] > < / D a t a > < / C u s t o m e r I n f o > 
</file>

<file path=customXml/item2.xml>��< ? x m l   v e r s i o n = " 1 . 0 " ? > < C u s t o m e r I n f o > < U s e r N a m e > A d m i n i s t r a t o r < / U s e r N a m e > < C o m p a n y N a m e > �_o�-N�V< / C o m p a n y N a m e > < M a c h i n e I D > W S 1 0 3 < / M a c h i n e I D > < T o o l I D > l j R T A A A A K G U = < / T o o l I D > < D a t a > < ! [ C D A T A [ b G p S V E F B Q U F L R 1 U 9 ] ] > < / D a t a > < / C u s t o m e r I n f o > 
</file>

<file path=customXml/item20.xml>��< ? x m l   v e r s i o n = " 1 . 0 " ? > < C u s t o m e r I n f o > < U s e r N a m e > A d m i n i s t r a t o r < / U s e r N a m e > < C o m p a n y N a m e > �_o�-N�V< / C o m p a n y N a m e > < M a c h i n e I D > W S 1 0 3 < / M a c h i n e I D > < T o o l I D > l j R T A A A A K G U = < / T o o l I D > < D a t a > < ! [ C D A T A [ b G p S V E F B Q U F L R 1 U 9 ] ] > < / D a t a > < / C u s t o m e r I n f o > 
</file>

<file path=customXml/item21.xml>��< ? x m l   v e r s i o n = " 1 . 0 " ? > < C u s t o m e r I n f o > < U s e r N a m e > A d m i n i s t r a t o r < / U s e r N a m e > < C o m p a n y N a m e > �_o�-N�V< / C o m p a n y N a m e > < M a c h i n e I D > W S 1 0 3 < / M a c h i n e I D > < T o o l I D > l j R T A A A A K G U = < / T o o l I D > < D a t a > < ! [ C D A T A [ b G p S V E F B Q U F L R 1 U 9 ] ] > < / D a t a > < / C u s t o m e r I n f o > 
</file>

<file path=customXml/item22.xml>��< ? x m l   v e r s i o n = " 1 . 0 " ? > < C u s t o m e r I n f o > < U s e r N a m e > A d m i n i s t r a t o r < / U s e r N a m e > < C o m p a n y N a m e > �_o�-N�V< / C o m p a n y N a m e > < M a c h i n e I D > W S 1 0 3 < / M a c h i n e I D > < T o o l I D > l j R T A A A A K G U = < / T o o l I D > < D a t a > < ! [ C D A T A [ b G p S V E F B Q U F L R 1 U 9 ] ] > < / D a t a > < / C u s t o m e r I n f o > 
</file>

<file path=customXml/item23.xml>��< ? x m l   v e r s i o n = " 1 . 0 " ? > < C u s t o m e r I n f o > < U s e r N a m e > A d m i n i s t r a t o r < / U s e r N a m e > < C o m p a n y N a m e > �_o�-N�V< / C o m p a n y N a m e > < M a c h i n e I D > W S 1 0 3 < / M a c h i n e I D > < T o o l I D > l j R T A A A A K G U = < / T o o l I D > < D a t a > < ! [ C D A T A [ b G p S V E F B Q U F L R 1 U 9 ] ] > < / D a t a > < / C u s t o m e r I n f o > 
</file>

<file path=customXml/item24.xml>��< ? x m l   v e r s i o n = " 1 . 0 " ? > < C u s t o m e r I n f o > < U s e r N a m e > A d m i n i s t r a t o r < / U s e r N a m e > < C o m p a n y N a m e > �_o�-N�V< / C o m p a n y N a m e > < M a c h i n e I D > W S 1 0 3 < / M a c h i n e I D > < T o o l I D > l j R T A A A A K G U = < / T o o l I D > < D a t a > < ! [ C D A T A [ b G p S V E F B Q U F L R 1 U 9 ] ] > < / D a t a > < / C u s t o m e r I n f o > 
</file>

<file path=customXml/item25.xml>��< ? x m l   v e r s i o n = " 1 . 0 " ? > < C u s t o m e r I n f o > < U s e r N a m e > A d m i n i s t r a t o r < / U s e r N a m e > < C o m p a n y N a m e > �_o�-N�V< / C o m p a n y N a m e > < M a c h i n e I D > W S 1 0 3 < / M a c h i n e I D > < T o o l I D > l j R T A A A A K G U = < / T o o l I D > < D a t a > < ! [ C D A T A [ b G p S V E F B Q U F L R 1 U 9 ] ] > < / D a t a > < / C u s t o m e r I n f o > 
</file>

<file path=customXml/item26.xml>��< ? x m l   v e r s i o n = " 1 . 0 " ? > < C u s t o m e r I n f o > < U s e r N a m e > A d m i n i s t r a t o r < / U s e r N a m e > < C o m p a n y N a m e > �_o�-N�V< / C o m p a n y N a m e > < M a c h i n e I D > W S 1 0 3 < / M a c h i n e I D > < T o o l I D > l j R T A A A A K G U = < / T o o l I D > < D a t a > < ! [ C D A T A [ b G p S V E F B Q U F L R 1 U 9 ] ] > < / D a t a > < / C u s t o m e r I n f o > 
</file>

<file path=customXml/item27.xml>��< ? x m l   v e r s i o n = " 1 . 0 " ? > < C u s t o m e r I n f o > < U s e r N a m e > A d m i n i s t r a t o r < / U s e r N a m e > < C o m p a n y N a m e > �_o�-N�V< / C o m p a n y N a m e > < M a c h i n e I D > W S 1 0 3 < / M a c h i n e I D > < T o o l I D > l j R T A A A A K G U = < / T o o l I D > < D a t a > < ! [ C D A T A [ b G p S V E F B Q U F L R 1 U 9 ] ] > < / D a t a > < / C u s t o m e r I n f o > 
</file>

<file path=customXml/item28.xml>��< ? x m l   v e r s i o n = " 1 . 0 " ? > < C u s t o m e r I n f o > < U s e r N a m e > A d m i n i s t r a t o r < / U s e r N a m e > < C o m p a n y N a m e > �_o�-N�V< / C o m p a n y N a m e > < M a c h i n e I D > W S 1 0 3 < / M a c h i n e I D > < T o o l I D > l j R T A A A A K G U = < / T o o l I D > < D a t a > < ! [ C D A T A [ b G p S V E F B Q U F L R 1 U 9 ] ] > < / D a t a > < / C u s t o m e r I n f o > 
</file>

<file path=customXml/item29.xml>��< ? x m l   v e r s i o n = " 1 . 0 " ? > < C u s t o m e r I n f o > < U s e r N a m e > A d m i n i s t r a t o r < / U s e r N a m e > < C o m p a n y N a m e > �_o�-N�V< / C o m p a n y N a m e > < M a c h i n e I D > W S 1 0 3 < / M a c h i n e I D > < T o o l I D > l j R T A A A A K G U = < / T o o l I D > < D a t a > < ! [ C D A T A [ b G p S V E F B Q U F L R 1 U 9 ] ] > < / D a t a > < / C u s t o m e r I n f o > 
</file>

<file path=customXml/item3.xml>��< ? x m l   v e r s i o n = " 1 . 0 " ? > < C u s t o m e r I n f o > < U s e r N a m e > A d m i n i s t r a t o r < / U s e r N a m e > < C o m p a n y N a m e > �_o�-N�V< / C o m p a n y N a m e > < M a c h i n e I D > W S 1 0 3 < / M a c h i n e I D > < T o o l I D > l j R T A A A A K G U = < / T o o l I D > < D a t a > < ! [ C D A T A [ b G p S V E F B Q U F L R 1 U 9 ] ] > < / D a t a > < / C u s t o m e r I n f o > 
</file>

<file path=customXml/item30.xml>��< ? x m l   v e r s i o n = " 1 . 0 " ? > < C u s t o m e r I n f o > < U s e r N a m e > A d m i n i s t r a t o r < / U s e r N a m e > < C o m p a n y N a m e > �_o�-N�V< / C o m p a n y N a m e > < M a c h i n e I D > W S 1 0 3 < / M a c h i n e I D > < T o o l I D > l j R T A A A A K G U = < / T o o l I D > < D a t a > < ! [ C D A T A [ b G p S V E F B Q U F L R 1 U 9 ] ] > < / D a t a > < / C u s t o m e r I n f o > 
</file>

<file path=customXml/item31.xml>��< ? x m l   v e r s i o n = " 1 . 0 " ? > < C u s t o m e r I n f o > < U s e r N a m e > A d m i n i s t r a t o r < / U s e r N a m e > < C o m p a n y N a m e > �_o�-N�V< / C o m p a n y N a m e > < M a c h i n e I D > W S 1 0 3 < / M a c h i n e I D > < T o o l I D > l j R T A A A A K G U = < / T o o l I D > < D a t a > < ! [ C D A T A [ b G p S V E F B Q U F L R 1 U 9 ] ] > < / D a t a > < / C u s t o m e r I n f o > 
</file>

<file path=customXml/item32.xml>��< ? x m l   v e r s i o n = " 1 . 0 " ? > < C u s t o m e r I n f o > < U s e r N a m e > A d m i n i s t r a t o r < / U s e r N a m e > < C o m p a n y N a m e > �_o�-N�V< / C o m p a n y N a m e > < M a c h i n e I D > W S 1 0 3 < / M a c h i n e I D > < T o o l I D > l j R T A A A A K G U = < / T o o l I D > < D a t a > < ! [ C D A T A [ b G p S V E F B Q U F L R 1 U 9 ] ] > < / D a t a > < / C u s t o m e r I n f o > 
</file>

<file path=customXml/item33.xml>��< ? x m l   v e r s i o n = " 1 . 0 " ? > < C u s t o m e r I n f o > < U s e r N a m e > A d m i n i s t r a t o r < / U s e r N a m e > < C o m p a n y N a m e > �_o�-N�V< / C o m p a n y N a m e > < M a c h i n e I D > W S 1 0 3 < / M a c h i n e I D > < T o o l I D > l j R T A A A A K G U = < / T o o l I D > < D a t a > < ! [ C D A T A [ b G p S V E F B Q U F L R 1 U 9 ] ] > < / D a t a > < / C u s t o m e r I n f o > 
</file>

<file path=customXml/item34.xml>��< ? x m l   v e r s i o n = " 1 . 0 " ? > < C u s t o m e r I n f o > < U s e r N a m e > A d m i n i s t r a t o r < / U s e r N a m e > < C o m p a n y N a m e > �_o�-N�V< / C o m p a n y N a m e > < M a c h i n e I D > W S 1 0 3 < / M a c h i n e I D > < T o o l I D > l j R T A A A A K G U = < / T o o l I D > < D a t a > < ! [ C D A T A [ b G p S V E F B Q U F L R 1 U 9 ] ] > < / D a t a > < / C u s t o m e r I n f o > 
</file>

<file path=customXml/item35.xml>��< ? x m l   v e r s i o n = " 1 . 0 " ? > < C u s t o m e r I n f o > < U s e r N a m e > A d m i n i s t r a t o r < / U s e r N a m e > < C o m p a n y N a m e > �_o�-N�V< / C o m p a n y N a m e > < M a c h i n e I D > W S 1 0 3 < / M a c h i n e I D > < T o o l I D > l j R T A A A A K G U = < / T o o l I D > < D a t a > < ! [ C D A T A [ b G p S V E F B Q U F L R 1 U 9 ] ] > < / D a t a > < / C u s t o m e r I n f o > 
</file>

<file path=customXml/item36.xml>��< ? x m l   v e r s i o n = " 1 . 0 " ? > < C u s t o m e r I n f o > < U s e r N a m e > A d m i n i s t r a t o r < / U s e r N a m e > < C o m p a n y N a m e > �_o�-N�V< / C o m p a n y N a m e > < M a c h i n e I D > W S 1 0 3 < / M a c h i n e I D > < T o o l I D > l j R T A A A A K G U = < / T o o l I D > < D a t a > < ! [ C D A T A [ b G p S V E F B Q U F L R 1 U 9 ] ] > < / D a t a > < / C u s t o m e r I n f o > 
</file>

<file path=customXml/item37.xml>��< ? x m l   v e r s i o n = " 1 . 0 " ? > < C u s t o m e r I n f o > < U s e r N a m e > A d m i n i s t r a t o r < / U s e r N a m e > < C o m p a n y N a m e > �_o�-N�V< / C o m p a n y N a m e > < M a c h i n e I D > W S 1 0 3 < / M a c h i n e I D > < T o o l I D > l j R T A A A A K G U = < / T o o l I D > < D a t a > < ! [ C D A T A [ b G p S V E F B Q U F L R 1 U 9 ] ] > < / D a t a > < / C u s t o m e r I n f o > 
</file>

<file path=customXml/item38.xml>��< ? x m l   v e r s i o n = " 1 . 0 " ? > < C u s t o m e r I n f o > < U s e r N a m e > A d m i n i s t r a t o r < / U s e r N a m e > < C o m p a n y N a m e > �_o�-N�V< / C o m p a n y N a m e > < M a c h i n e I D > W S 1 0 3 < / M a c h i n e I D > < T o o l I D > l j R T A A A A K G U = < / T o o l I D > < D a t a > < ! [ C D A T A [ b G p S V E F B Q U F L R 1 U 9 ] ] > < / D a t a > < / C u s t o m e r I n f o > 
</file>

<file path=customXml/item39.xml>��< ? x m l   v e r s i o n = " 1 . 0 " ? > < C u s t o m e r I n f o > < U s e r N a m e > A d m i n i s t r a t o r < / U s e r N a m e > < C o m p a n y N a m e > �_o�-N�V< / C o m p a n y N a m e > < M a c h i n e I D > W S 1 0 3 < / M a c h i n e I D > < T o o l I D > l j R T A A A A K G U = < / T o o l I D > < D a t a > < ! [ C D A T A [ b G p S V E F B Q U F L R 1 U 9 ] ] > < / D a t a > < / C u s t o m e r I n f o > 
</file>

<file path=customXml/item4.xml>��< ? x m l   v e r s i o n = " 1 . 0 " ? > < C u s t o m e r I n f o > < U s e r N a m e > A d m i n i s t r a t o r < / U s e r N a m e > < C o m p a n y N a m e > �_o�-N�V< / C o m p a n y N a m e > < M a c h i n e I D > W S 1 0 3 < / M a c h i n e I D > < T o o l I D > l j R T A A A A K G U = < / T o o l I D > < D a t a > < ! [ C D A T A [ b G p S V E F B Q U F L R 1 U 9 ] ] > < / D a t a > < / C u s t o m e r I n f o > 
</file>

<file path=customXml/item40.xml>��< ? x m l   v e r s i o n = " 1 . 0 " ? > < C u s t o m e r I n f o > < U s e r N a m e > A d m i n i s t r a t o r < / U s e r N a m e > < C o m p a n y N a m e > �_o�-N�V< / C o m p a n y N a m e > < M a c h i n e I D > W S 1 0 3 < / M a c h i n e I D > < T o o l I D > l j R T A A A A K G U = < / T o o l I D > < D a t a > < ! [ C D A T A [ b G p S V E F B Q U F L R 1 U 9 ] ] > < / D a t a > < / C u s t o m e r I n f o > 
</file>

<file path=customXml/item41.xml>��< ? x m l   v e r s i o n = " 1 . 0 " ? > < C u s t o m e r I n f o > < U s e r N a m e > A d m i n i s t r a t o r < / U s e r N a m e > < C o m p a n y N a m e > �_o�-N�V< / C o m p a n y N a m e > < M a c h i n e I D > W S 1 0 3 < / M a c h i n e I D > < T o o l I D > l j R T A A A A K G U = < / T o o l I D > < D a t a > < ! [ C D A T A [ b G p S V E F B Q U F L R 1 U 9 ] ] > < / D a t a > < / C u s t o m e r I n f o > 
</file>

<file path=customXml/item42.xml>��< ? x m l   v e r s i o n = " 1 . 0 " ? > < C u s t o m e r I n f o > < U s e r N a m e > A d m i n i s t r a t o r < / U s e r N a m e > < C o m p a n y N a m e > �_o�-N�V< / C o m p a n y N a m e > < M a c h i n e I D > W S 1 0 3 < / M a c h i n e I D > < T o o l I D > l j R T A A A A K G U = < / T o o l I D > < D a t a > < ! [ C D A T A [ b G p S V E F B Q U F L R 1 U 9 ] ] > < / D a t a > < / C u s t o m e r I n f o > 
</file>

<file path=customXml/item43.xml>��< ? x m l   v e r s i o n = " 1 . 0 " ? > < C u s t o m e r I n f o > < U s e r N a m e > A d m i n i s t r a t o r < / U s e r N a m e > < C o m p a n y N a m e > �_o�-N�V< / C o m p a n y N a m e > < M a c h i n e I D > W S 1 0 3 < / M a c h i n e I D > < T o o l I D > l j R T A A A A K G U = < / T o o l I D > < D a t a > < ! [ C D A T A [ b G p S V E F B Q U F L R 1 U 9 ] ] > < / D a t a > < / C u s t o m e r I n f o > 
</file>

<file path=customXml/item44.xml>��< ? x m l   v e r s i o n = " 1 . 0 " ? > < C u s t o m e r I n f o > < U s e r N a m e > A d m i n i s t r a t o r < / U s e r N a m e > < C o m p a n y N a m e > �_o�-N�V< / C o m p a n y N a m e > < M a c h i n e I D > W S 1 0 3 < / M a c h i n e I D > < T o o l I D > l j R T A A A A K G U = < / T o o l I D > < D a t a > < ! [ C D A T A [ b G p S V E F B Q U F L R 1 U 9 ] ] > < / D a t a > < / C u s t o m e r I n f o > 
</file>

<file path=customXml/item45.xml>��< ? x m l   v e r s i o n = " 1 . 0 " ? > < C u s t o m e r I n f o > < U s e r N a m e > A d m i n i s t r a t o r < / U s e r N a m e > < C o m p a n y N a m e > �_o�-N�V< / C o m p a n y N a m e > < M a c h i n e I D > W S 1 0 3 < / M a c h i n e I D > < T o o l I D > l j R T A A A A K G U = < / T o o l I D > < D a t a > < ! [ C D A T A [ b G p S V E F B Q U F L R 1 U 9 ] ] > < / D a t a > < / C u s t o m e r I n f o > 
</file>

<file path=customXml/item46.xml>��< ? x m l   v e r s i o n = " 1 . 0 " ? > < C u s t o m e r I n f o > < U s e r N a m e > A d m i n i s t r a t o r < / U s e r N a m e > < C o m p a n y N a m e > �_o�-N�V< / C o m p a n y N a m e > < M a c h i n e I D > W S 1 0 3 < / M a c h i n e I D > < T o o l I D > l j R T A A A A K G U = < / T o o l I D > < D a t a > < ! [ C D A T A [ b G p S V E F B Q U F L R 1 U 9 ] ] > < / D a t a > < / C u s t o m e r I n f o > 
</file>

<file path=customXml/item47.xml>��< ? x m l   v e r s i o n = " 1 . 0 " ? > < C u s t o m e r I n f o > < U s e r N a m e > A d m i n i s t r a t o r < / U s e r N a m e > < C o m p a n y N a m e > �_o�-N�V< / C o m p a n y N a m e > < M a c h i n e I D > W S 1 0 3 < / M a c h i n e I D > < T o o l I D > l j R T A A A A K G U = < / T o o l I D > < D a t a > < ! [ C D A T A [ b G p S V E F B Q U F L R 1 U 9 ] ] > < / D a t a > < / C u s t o m e r I n f o > 
</file>

<file path=customXml/item48.xml>��< ? x m l   v e r s i o n = " 1 . 0 " ? > < C u s t o m e r I n f o > < U s e r N a m e > A d m i n i s t r a t o r < / U s e r N a m e > < C o m p a n y N a m e > �_o�-N�V< / C o m p a n y N a m e > < M a c h i n e I D > W S 1 0 3 < / M a c h i n e I D > < T o o l I D > l j R T A A A A K G U = < / T o o l I D > < D a t a > < ! [ C D A T A [ b G p S V E F B Q U F L R 1 U 9 ] ] > < / D a t a > < / C u s t o m e r I n f o > 
</file>

<file path=customXml/item49.xml>��< ? x m l   v e r s i o n = " 1 . 0 " ? > < C u s t o m e r I n f o > < U s e r N a m e > A d m i n i s t r a t o r < / U s e r N a m e > < C o m p a n y N a m e > �_o�-N�V< / C o m p a n y N a m e > < M a c h i n e I D > W S 1 0 3 < / M a c h i n e I D > < T o o l I D > l j R T A A A A K G U = < / T o o l I D > < D a t a > < ! [ C D A T A [ b G p S V E F B Q U F L R 1 U 9 ] ] > < / D a t a > < / C u s t o m e r I n f o > 
</file>

<file path=customXml/item5.xml>��< ? x m l   v e r s i o n = " 1 . 0 " ? > < C u s t o m e r I n f o > < U s e r N a m e > A d m i n i s t r a t o r < / U s e r N a m e > < C o m p a n y N a m e > �_o�-N�V< / C o m p a n y N a m e > < M a c h i n e I D > W S 1 0 3 < / M a c h i n e I D > < T o o l I D > l j R T A A A A K G U = < / T o o l I D > < D a t a > < ! [ C D A T A [ b G p S V E F B Q U F L R 1 U 9 ] ] > < / D a t a > < / C u s t o m e r I n f o > 
</file>

<file path=customXml/item50.xml>��< ? x m l   v e r s i o n = " 1 . 0 " ? > < C u s t o m e r I n f o > < U s e r N a m e > A d m i n i s t r a t o r < / U s e r N a m e > < C o m p a n y N a m e > �_o�-N�V< / C o m p a n y N a m e > < M a c h i n e I D > W S 1 0 3 < / M a c h i n e I D > < T o o l I D > l j R T A A A A K G U = < / T o o l I D > < D a t a > < ! [ C D A T A [ b G p S V E F B Q U F L R 1 U 9 ] ] > < / D a t a > < / C u s t o m e r I n f o > 
</file>

<file path=customXml/item51.xml>��< ? x m l   v e r s i o n = " 1 . 0 " ? > < C u s t o m e r I n f o > < U s e r N a m e > A d m i n i s t r a t o r < / U s e r N a m e > < C o m p a n y N a m e > �_o�-N�V< / C o m p a n y N a m e > < M a c h i n e I D > W S 1 0 3 < / M a c h i n e I D > < T o o l I D > l j R T A A A A K G U = < / T o o l I D > < D a t a > < ! [ C D A T A [ b G p S V E F B Q U F L R 1 U 9 ] ] > < / D a t a > < / C u s t o m e r I n f o > 
</file>

<file path=customXml/item52.xml>��< ? x m l   v e r s i o n = " 1 . 0 " ? > < C u s t o m e r I n f o > < U s e r N a m e > A d m i n i s t r a t o r < / U s e r N a m e > < C o m p a n y N a m e > �_o�-N�V< / C o m p a n y N a m e > < M a c h i n e I D > W S 1 0 3 < / M a c h i n e I D > < T o o l I D > l j R T A A A A K G U = < / T o o l I D > < D a t a > < ! [ C D A T A [ b G p S V E F B Q U F L R 1 U 9 ] ] > < / D a t a > < / C u s t o m e r I n f o > 
</file>

<file path=customXml/item53.xml>��< ? x m l   v e r s i o n = " 1 . 0 " ? > < C u s t o m e r I n f o > < U s e r N a m e > A d m i n i s t r a t o r < / U s e r N a m e > < C o m p a n y N a m e > �_o�-N�V< / C o m p a n y N a m e > < M a c h i n e I D > W S 1 0 3 < / M a c h i n e I D > < T o o l I D > l j R T A A A A K G U = < / T o o l I D > < D a t a > < ! [ C D A T A [ b G p S V E F B Q U F L R 1 U 9 ] ] > < / D a t a > < / C u s t o m e r I n f o > 
</file>

<file path=customXml/item54.xml>��< ? x m l   v e r s i o n = " 1 . 0 " ? > < C u s t o m e r I n f o > < U s e r N a m e > A d m i n i s t r a t o r < / U s e r N a m e > < C o m p a n y N a m e > �_o�-N�V< / C o m p a n y N a m e > < M a c h i n e I D > W S 1 0 3 < / M a c h i n e I D > < T o o l I D > l j R T A A A A K G U = < / T o o l I D > < D a t a > < ! [ C D A T A [ b G p S V E F B Q U F L R 1 U 9 ] ] > < / D a t a > < / C u s t o m e r I n f o > 
</file>

<file path=customXml/item55.xml>��< ? x m l   v e r s i o n = " 1 . 0 " ? > < C u s t o m e r I n f o > < U s e r N a m e > A d m i n i s t r a t o r < / U s e r N a m e > < C o m p a n y N a m e > �_o�-N�V< / C o m p a n y N a m e > < M a c h i n e I D > W S 1 0 3 < / M a c h i n e I D > < T o o l I D > l j R T A A A A K G U = < / T o o l I D > < D a t a > < ! [ C D A T A [ b G p S V E F B Q U F L R 1 U 9 ] ] > < / D a t a > < / C u s t o m e r I n f o > 
</file>

<file path=customXml/item56.xml>��< ? x m l   v e r s i o n = " 1 . 0 " ? > < C u s t o m e r I n f o > < U s e r N a m e > A d m i n i s t r a t o r < / U s e r N a m e > < C o m p a n y N a m e > �_o�-N�V< / C o m p a n y N a m e > < M a c h i n e I D > W S 1 0 3 < / M a c h i n e I D > < T o o l I D > l j R T A A A A K G U = < / T o o l I D > < D a t a > < ! [ C D A T A [ b G p S V E F B Q U F L R 1 U 9 ] ] > < / D a t a > < / C u s t o m e r I n f o > 
</file>

<file path=customXml/item57.xml>��< ? x m l   v e r s i o n = " 1 . 0 " ? > < C u s t o m e r I n f o > < U s e r N a m e > A d m i n i s t r a t o r < / U s e r N a m e > < C o m p a n y N a m e > �_o�-N�V< / C o m p a n y N a m e > < M a c h i n e I D > W S 1 0 3 < / M a c h i n e I D > < T o o l I D > l j R T A A A A K G U = < / T o o l I D > < D a t a > < ! [ C D A T A [ b G p S V E F B Q U F L R 1 U 9 ] ] > < / D a t a > < / C u s t o m e r I n f o > 
</file>

<file path=customXml/item58.xml>��< ? x m l   v e r s i o n = " 1 . 0 " ? > < C u s t o m e r I n f o > < U s e r N a m e > A d m i n i s t r a t o r < / U s e r N a m e > < C o m p a n y N a m e > �_o�-N�V< / C o m p a n y N a m e > < M a c h i n e I D > W S 1 0 3 < / M a c h i n e I D > < T o o l I D > l j R T A A A A K G U = < / T o o l I D > < D a t a > < ! [ C D A T A [ b G p S V E F B Q U F L R 1 U 9 ] ] > < / D a t a > < / C u s t o m e r I n f o > 
</file>

<file path=customXml/item59.xml>��< ? x m l   v e r s i o n = " 1 . 0 " ? > < C u s t o m e r I n f o > < U s e r N a m e > A d m i n i s t r a t o r < / U s e r N a m e > < C o m p a n y N a m e > �_o�-N�V< / C o m p a n y N a m e > < M a c h i n e I D > W S 1 0 3 < / M a c h i n e I D > < T o o l I D > l j R T A A A A K G U = < / T o o l I D > < D a t a > < ! [ C D A T A [ b G p S V E F B Q U F L R 1 U 9 ] ] > < / D a t a > < / C u s t o m e r I n f o > 
</file>

<file path=customXml/item6.xml>��< ? x m l   v e r s i o n = " 1 . 0 " ? > < C u s t o m e r I n f o > < U s e r N a m e > A d m i n i s t r a t o r < / U s e r N a m e > < C o m p a n y N a m e > �_o�-N�V< / C o m p a n y N a m e > < M a c h i n e I D > W S 1 0 3 < / M a c h i n e I D > < T o o l I D > l j R T A A A A K G U = < / T o o l I D > < D a t a > < ! [ C D A T A [ b G p S V E F B Q U F L R 1 U 9 ] ] > < / D a t a > < / C u s t o m e r I n f o > 
</file>

<file path=customXml/item60.xml>��< ? x m l   v e r s i o n = " 1 . 0 " ? > < C u s t o m e r I n f o > < U s e r N a m e > A d m i n i s t r a t o r < / U s e r N a m e > < C o m p a n y N a m e > �_o�-N�V< / C o m p a n y N a m e > < M a c h i n e I D > W S 1 0 3 < / M a c h i n e I D > < T o o l I D > l j R T A A A A K G U = < / T o o l I D > < D a t a > < ! [ C D A T A [ b G p S V E F B Q U F L R 1 U 9 ] ] > < / D a t a > < / C u s t o m e r I n f o > 
</file>

<file path=customXml/item61.xml>��< ? x m l   v e r s i o n = " 1 . 0 " ? > < C u s t o m e r I n f o > < U s e r N a m e > A d m i n i s t r a t o r < / U s e r N a m e > < C o m p a n y N a m e > �_o�-N�V< / C o m p a n y N a m e > < M a c h i n e I D > W S 1 0 3 < / M a c h i n e I D > < T o o l I D > l j R T A A A A K G U = < / T o o l I D > < D a t a > < ! [ C D A T A [ b G p S V E F B Q U F L R 1 U 9 ] ] > < / D a t a > < / C u s t o m e r I n f o > 
</file>

<file path=customXml/item62.xml>��< ? x m l   v e r s i o n = " 1 . 0 " ? > < C u s t o m e r I n f o > < U s e r N a m e > A d m i n i s t r a t o r < / U s e r N a m e > < C o m p a n y N a m e > �_o�-N�V< / C o m p a n y N a m e > < M a c h i n e I D > W S 1 0 3 < / M a c h i n e I D > < T o o l I D > l j R T A A A A K G U = < / T o o l I D > < D a t a > < ! [ C D A T A [ b G p S V E F B Q U F L R 1 U 9 ] ] > < / D a t a > < / C u s t o m e r I n f o > 
</file>

<file path=customXml/item63.xml>��< ? x m l   v e r s i o n = " 1 . 0 " ? > < C u s t o m e r I n f o > < U s e r N a m e > A d m i n i s t r a t o r < / U s e r N a m e > < C o m p a n y N a m e > �_o�-N�V< / C o m p a n y N a m e > < M a c h i n e I D > W S 1 0 3 < / M a c h i n e I D > < T o o l I D > l j R T A A A A K G U = < / T o o l I D > < D a t a > < ! [ C D A T A [ b G p S V E F B Q U F L R 1 U 9 ] ] > < / D a t a > < / C u s t o m e r I n f o > 
</file>

<file path=customXml/item64.xml>��< ? x m l   v e r s i o n = " 1 . 0 " ? > < C u s t o m e r I n f o > < U s e r N a m e > A d m i n i s t r a t o r < / U s e r N a m e > < C o m p a n y N a m e > �_o�-N�V< / C o m p a n y N a m e > < M a c h i n e I D > W S 1 0 3 < / M a c h i n e I D > < T o o l I D > l j R T A A A A K G U = < / T o o l I D > < D a t a > < ! [ C D A T A [ b G p S V E F B Q U F L R 1 U 9 ] ] > < / D a t a > < / C u s t o m e r I n f o > 
</file>

<file path=customXml/item65.xml>��< ? x m l   v e r s i o n = " 1 . 0 " ? > < C u s t o m e r I n f o > < U s e r N a m e > A d m i n i s t r a t o r < / U s e r N a m e > < C o m p a n y N a m e > �_o�-N�V< / C o m p a n y N a m e > < M a c h i n e I D > W S 1 0 3 < / M a c h i n e I D > < T o o l I D > l j R T A A A A K G U = < / T o o l I D > < D a t a > < ! [ C D A T A [ b G p S V E F B Q U F L R 1 U 9 ] ] > < / D a t a > < / C u s t o m e r I n f o > 
</file>

<file path=customXml/item66.xml>��< ? x m l   v e r s i o n = " 1 . 0 " ? > < C u s t o m e r I n f o > < U s e r N a m e > A d m i n i s t r a t o r < / U s e r N a m e > < C o m p a n y N a m e > �_o�-N�V< / C o m p a n y N a m e > < M a c h i n e I D > W S 1 0 3 < / M a c h i n e I D > < T o o l I D > l j R T A A A A K G U = < / T o o l I D > < D a t a > < ! [ C D A T A [ b G p S V E F B Q U F L R 1 U 9 ] ] > < / D a t a > < / C u s t o m e r I n f o > 
</file>

<file path=customXml/item67.xml>��< ? x m l   v e r s i o n = " 1 . 0 " ? > < C u s t o m e r I n f o > < U s e r N a m e > A d m i n i s t r a t o r < / U s e r N a m e > < C o m p a n y N a m e > �_o�-N�V< / C o m p a n y N a m e > < M a c h i n e I D > W S 1 0 3 < / M a c h i n e I D > < T o o l I D > l j R T A A A A K G U = < / T o o l I D > < D a t a > < ! [ C D A T A [ b G p S V E F B Q U F L R 1 U 9 ] ] > < / D a t a > < / C u s t o m e r I n f o > 
</file>

<file path=customXml/item68.xml>��< ? x m l   v e r s i o n = " 1 . 0 " ? > < C u s t o m e r I n f o > < U s e r N a m e > A d m i n i s t r a t o r < / U s e r N a m e > < C o m p a n y N a m e > �_o�-N�V< / C o m p a n y N a m e > < M a c h i n e I D > W S 1 0 3 < / M a c h i n e I D > < T o o l I D > l j R T A A A A K G U = < / T o o l I D > < D a t a > < ! [ C D A T A [ b G p S V E F B Q U F L R 1 U 9 ] ] > < / D a t a > < / C u s t o m e r I n f o > 
</file>

<file path=customXml/item69.xml>��< ? x m l   v e r s i o n = " 1 . 0 " ? > < C u s t o m e r I n f o > < U s e r N a m e > A d m i n i s t r a t o r < / U s e r N a m e > < C o m p a n y N a m e > �_o�-N�V< / C o m p a n y N a m e > < M a c h i n e I D > W S 1 0 3 < / M a c h i n e I D > < T o o l I D > l j R T A A A A K G U = < / T o o l I D > < D a t a > < ! [ C D A T A [ b G p S V E F B Q U F L R 1 U 9 ] ] > < / D a t a > < / C u s t o m e r I n f o > 
</file>

<file path=customXml/item7.xml>��< ? x m l   v e r s i o n = " 1 . 0 " ? > < C u s t o m e r I n f o > < U s e r N a m e > A d m i n i s t r a t o r < / U s e r N a m e > < C o m p a n y N a m e > �_o�-N�V< / C o m p a n y N a m e > < M a c h i n e I D > W S 1 0 3 < / M a c h i n e I D > < T o o l I D > l j R T A A A A K G U = < / T o o l I D > < D a t a > < ! [ C D A T A [ b G p S V E F B Q U F L R 1 U 9 ] ] > < / D a t a > < / C u s t o m e r I n f o > 
</file>

<file path=customXml/item70.xml>��< ? x m l   v e r s i o n = " 1 . 0 " ? > < C u s t o m e r I n f o > < U s e r N a m e > A d m i n i s t r a t o r < / U s e r N a m e > < C o m p a n y N a m e > �_o�-N�V< / C o m p a n y N a m e > < M a c h i n e I D > W S 1 0 3 < / M a c h i n e I D > < T o o l I D > l j R T A A A A K G U = < / T o o l I D > < D a t a > < ! [ C D A T A [ b G p S V E F B Q U F L R 1 U 9 ] ] > < / D a t a > < / C u s t o m e r I n f o > 
</file>

<file path=customXml/item71.xml>��< ? x m l   v e r s i o n = " 1 . 0 " ? > < C u s t o m e r I n f o > < U s e r N a m e > A d m i n i s t r a t o r < / U s e r N a m e > < C o m p a n y N a m e > �_o�-N�V< / C o m p a n y N a m e > < M a c h i n e I D > W S 1 0 3 < / M a c h i n e I D > < T o o l I D > l j R T A A A A K G U = < / T o o l I D > < D a t a > < ! [ C D A T A [ b G p S V E F B Q U F L R 1 U 9 ] ] > < / D a t a > < / C u s t o m e r I n f o > 
</file>

<file path=customXml/item72.xml>��< ? x m l   v e r s i o n = " 1 . 0 " ? > < C u s t o m e r I n f o > < U s e r N a m e > A d m i n i s t r a t o r < / U s e r N a m e > < C o m p a n y N a m e > �_o�-N�V< / C o m p a n y N a m e > < M a c h i n e I D > W S 1 0 3 < / M a c h i n e I D > < T o o l I D > l j R T A A A A K G U = < / T o o l I D > < D a t a > < ! [ C D A T A [ b G p S V E F B Q U F L R 1 U 9 ] ] > < / D a t a > < / C u s t o m e r I n f o > 
</file>

<file path=customXml/item73.xml>��< ? x m l   v e r s i o n = " 1 . 0 " ? > < C u s t o m e r I n f o > < U s e r N a m e > A d m i n i s t r a t o r < / U s e r N a m e > < C o m p a n y N a m e > �_o�-N�V< / C o m p a n y N a m e > < M a c h i n e I D > W S 1 0 3 < / M a c h i n e I D > < T o o l I D > l j R T A A A A K G U = < / T o o l I D > < D a t a > < ! [ C D A T A [ b G p S V E F B Q U F L R 1 U 9 ] ] > < / D a t a > < / C u s t o m e r I n f o > 
</file>

<file path=customXml/item74.xml>��< ? x m l   v e r s i o n = " 1 . 0 " ? > < C u s t o m e r I n f o > < U s e r N a m e > A d m i n i s t r a t o r < / U s e r N a m e > < C o m p a n y N a m e > �_o�-N�V< / C o m p a n y N a m e > < M a c h i n e I D > W S 1 0 3 < / M a c h i n e I D > < T o o l I D > l j R T A A A A K G U = < / T o o l I D > < D a t a > < ! [ C D A T A [ b G p S V E F B Q U F L R 1 U 9 ] ] > < / D a t a > < / C u s t o m e r I n f o > 
</file>

<file path=customXml/item75.xml>��< ? x m l   v e r s i o n = " 1 . 0 " ? > < C u s t o m e r I n f o > < U s e r N a m e > A d m i n i s t r a t o r < / U s e r N a m e > < C o m p a n y N a m e > �_o�-N�V< / C o m p a n y N a m e > < M a c h i n e I D > W S 1 0 3 < / M a c h i n e I D > < T o o l I D > l j R T A A A A K G U = < / T o o l I D > < D a t a > < ! [ C D A T A [ b G p S V E F B Q U F L R 1 U 9 ] ] > < / D a t a > < / C u s t o m e r I n f o > 
</file>

<file path=customXml/item76.xml>��< ? x m l   v e r s i o n = " 1 . 0 " ? > < C u s t o m e r I n f o > < U s e r N a m e > A d m i n i s t r a t o r < / U s e r N a m e > < C o m p a n y N a m e > �_o�-N�V< / C o m p a n y N a m e > < M a c h i n e I D > W S 1 0 3 < / M a c h i n e I D > < T o o l I D > l j R T A A A A K G U = < / T o o l I D > < D a t a > < ! [ C D A T A [ b G p S V E F B Q U F L R 1 U 9 ] ] > < / D a t a > < / C u s t o m e r I n f o > 
</file>

<file path=customXml/item77.xml>��< ? x m l   v e r s i o n = " 1 . 0 " ? > < C u s t o m e r I n f o > < U s e r N a m e > A d m i n i s t r a t o r < / U s e r N a m e > < C o m p a n y N a m e > �_o�-N�V< / C o m p a n y N a m e > < M a c h i n e I D > W S 1 0 3 < / M a c h i n e I D > < T o o l I D > l j R T A A A A K G U = < / T o o l I D > < D a t a > < ! [ C D A T A [ b G p S V E F B Q U F L R 1 U 9 ] ] > < / D a t a > < / C u s t o m e r I n f o > 
</file>

<file path=customXml/item78.xml>��< ? x m l   v e r s i o n = " 1 . 0 " ? > < C u s t o m e r I n f o > < U s e r N a m e > A d m i n i s t r a t o r < / U s e r N a m e > < C o m p a n y N a m e > �_o�-N�V< / C o m p a n y N a m e > < M a c h i n e I D > W S 1 0 3 < / M a c h i n e I D > < T o o l I D > l j R T A A A A K G U = < / T o o l I D > < D a t a > < ! [ C D A T A [ b G p S V E F B Q U F L R 1 U 9 ] ] > < / D a t a > < / C u s t o m e r I n f o > 
</file>

<file path=customXml/item79.xml>��< ? x m l   v e r s i o n = " 1 . 0 " ? > < C u s t o m e r I n f o > < U s e r N a m e > A d m i n i s t r a t o r < / U s e r N a m e > < C o m p a n y N a m e > �_o�-N�V< / C o m p a n y N a m e > < M a c h i n e I D > W S 1 0 3 < / M a c h i n e I D > < T o o l I D > l j R T A A A A K G U = < / T o o l I D > < D a t a > < ! [ C D A T A [ b G p S V E F B Q U F L R 1 U 9 ] ] > < / D a t a > < / C u s t o m e r I n f o > 
</file>

<file path=customXml/item8.xml>��< ? x m l   v e r s i o n = " 1 . 0 " ? > < C u s t o m e r I n f o > < U s e r N a m e > A d m i n i s t r a t o r < / U s e r N a m e > < C o m p a n y N a m e > �_o�-N�V< / C o m p a n y N a m e > < M a c h i n e I D > W S 1 0 3 < / M a c h i n e I D > < T o o l I D > l j R T A A A A K G U = < / T o o l I D > < D a t a > < ! [ C D A T A [ b G p S V E F B Q U F L R 1 U 9 ] ] > < / D a t a > < / C u s t o m e r I n f o > 
</file>

<file path=customXml/item80.xml>��< ? x m l   v e r s i o n = " 1 . 0 " ? > < C u s t o m e r I n f o > < U s e r N a m e > A d m i n i s t r a t o r < / U s e r N a m e > < C o m p a n y N a m e > �_o�-N�V< / C o m p a n y N a m e > < M a c h i n e I D > W S 1 0 3 < / M a c h i n e I D > < T o o l I D > l j R T A A A A K G U = < / T o o l I D > < D a t a > < ! [ C D A T A [ b G p S V E F B Q U F L R 1 U 9 ] ] > < / D a t a > < / C u s t o m e r I n f o > 
</file>

<file path=customXml/item81.xml>��< ? x m l   v e r s i o n = " 1 . 0 " ? > < C u s t o m e r I n f o > < U s e r N a m e > A d m i n i s t r a t o r < / U s e r N a m e > < C o m p a n y N a m e > �_o�-N�V< / C o m p a n y N a m e > < M a c h i n e I D > W S 1 0 3 < / M a c h i n e I D > < T o o l I D > l j R T A A A A K G U = < / T o o l I D > < D a t a > < ! [ C D A T A [ b G p S V E F B Q U F L R 1 U 9 ] ] > < / D a t a > < / C u s t o m e r I n f o > 
</file>

<file path=customXml/item82.xml>��< ? x m l   v e r s i o n = " 1 . 0 " ? > < C u s t o m e r I n f o > < U s e r N a m e > A d m i n i s t r a t o r < / U s e r N a m e > < C o m p a n y N a m e > �_o�-N�V< / C o m p a n y N a m e > < M a c h i n e I D > W S 1 0 3 < / M a c h i n e I D > < T o o l I D > l j R T A A A A K G U = < / T o o l I D > < D a t a > < ! [ C D A T A [ b G p S V E F B Q U F L R 1 U 9 ] ] > < / D a t a > < / C u s t o m e r I n f o > 
</file>

<file path=customXml/item83.xml>��< ? x m l   v e r s i o n = " 1 . 0 " ? > < C u s t o m e r I n f o > < U s e r N a m e > A d m i n i s t r a t o r < / U s e r N a m e > < C o m p a n y N a m e > �_o�-N�V< / C o m p a n y N a m e > < M a c h i n e I D > W S 1 0 3 < / M a c h i n e I D > < T o o l I D > l j R T A A A A K G U = < / T o o l I D > < D a t a > < ! [ C D A T A [ b G p S V E F B Q U F L R 1 U 9 ] ] > < / D a t a > < / C u s t o m e r I n f o > 
</file>

<file path=customXml/item84.xml>��< ? x m l   v e r s i o n = " 1 . 0 " ? > < C u s t o m e r I n f o > < U s e r N a m e > A d m i n i s t r a t o r < / U s e r N a m e > < C o m p a n y N a m e > �_o�-N�V< / C o m p a n y N a m e > < M a c h i n e I D > W S 1 0 3 < / M a c h i n e I D > < T o o l I D > l j R T A A A A K G U = < / T o o l I D > < D a t a > < ! [ C D A T A [ b G p S V E F B Q U F L R 1 U 9 ] ] > < / D a t a > < / C u s t o m e r I n f o > 
</file>

<file path=customXml/item85.xml>��< ? x m l   v e r s i o n = " 1 . 0 " ? > < C u s t o m e r I n f o > < U s e r N a m e > A d m i n i s t r a t o r < / U s e r N a m e > < C o m p a n y N a m e > �_o�-N�V< / C o m p a n y N a m e > < M a c h i n e I D > W S 1 0 3 < / M a c h i n e I D > < T o o l I D > l j R T A A A A K G U = < / T o o l I D > < D a t a > < ! [ C D A T A [ b G p S V E F B Q U F L R 1 U 9 ] ] > < / D a t a > < / C u s t o m e r I n f o > 
</file>

<file path=customXml/item86.xml>��< ? x m l   v e r s i o n = " 1 . 0 " ? > < C u s t o m e r I n f o > < U s e r N a m e > A d m i n i s t r a t o r < / U s e r N a m e > < C o m p a n y N a m e > �_o�-N�V< / C o m p a n y N a m e > < M a c h i n e I D > W S 1 0 3 < / M a c h i n e I D > < T o o l I D > l j R T A A A A K G U = < / T o o l I D > < D a t a > < ! [ C D A T A [ b G p S V E F B Q U F L R 1 U 9 ] ] > < / D a t a > < / C u s t o m e r I n f o > 
</file>

<file path=customXml/item87.xml>��< ? x m l   v e r s i o n = " 1 . 0 " ? > < C u s t o m e r I n f o > < U s e r N a m e > A d m i n i s t r a t o r < / U s e r N a m e > < C o m p a n y N a m e > �_o�-N�V< / C o m p a n y N a m e > < M a c h i n e I D > W S 1 0 3 < / M a c h i n e I D > < T o o l I D > l j R T A A A A K G U = < / T o o l I D > < D a t a > < ! [ C D A T A [ b G p S V E F B Q U F L R 1 U 9 ] ] > < / D a t a > < / C u s t o m e r I n f o > 
</file>

<file path=customXml/item88.xml>��< ? x m l   v e r s i o n = " 1 . 0 " ? > < C u s t o m e r I n f o > < U s e r N a m e > A d m i n i s t r a t o r < / U s e r N a m e > < C o m p a n y N a m e > �_o�-N�V< / C o m p a n y N a m e > < M a c h i n e I D > W S 1 0 3 < / M a c h i n e I D > < T o o l I D > l j R T A A A A K G U = < / T o o l I D > < D a t a > < ! [ C D A T A [ b G p S V E F B Q U F L R 1 U 9 ] ] > < / D a t a > < / C u s t o m e r I n f o > 
</file>

<file path=customXml/item89.xml>��< ? x m l   v e r s i o n = " 1 . 0 " ? > < C u s t o m e r I n f o > < U s e r N a m e > A d m i n i s t r a t o r < / U s e r N a m e > < C o m p a n y N a m e > �_o�-N�V< / C o m p a n y N a m e > < M a c h i n e I D > W S 1 0 3 < / M a c h i n e I D > < T o o l I D > l j R T A A A A K G U = < / T o o l I D > < D a t a > < ! [ C D A T A [ b G p S V E F B Q U F L R 1 U 9 ] ] > < / D a t a > < / C u s t o m e r I n f o > 
</file>

<file path=customXml/item9.xml>��< ? x m l   v e r s i o n = " 1 . 0 " ? > < C u s t o m e r I n f o > < U s e r N a m e > A d m i n i s t r a t o r < / U s e r N a m e > < C o m p a n y N a m e > �_o�-N�V< / C o m p a n y N a m e > < M a c h i n e I D > W S 1 0 3 < / M a c h i n e I D > < T o o l I D > l j R T A A A A K G U = < / T o o l I D > < D a t a > < ! [ C D A T A [ b G p S V E F B Q U F L R 1 U 9 ] ] > < / D a t a > < / C u s t o m e r I n f o > 
</file>

<file path=customXml/item90.xml>��< ? x m l   v e r s i o n = " 1 . 0 " ? > < C u s t o m e r I n f o > < U s e r N a m e > A d m i n i s t r a t o r < / U s e r N a m e > < C o m p a n y N a m e > �_o�-N�V< / C o m p a n y N a m e > < M a c h i n e I D > W S 1 0 3 < / M a c h i n e I D > < T o o l I D > l j R T A A A A K G U = < / T o o l I D > < D a t a > < ! [ C D A T A [ b G p S V E F B Q U F L R 1 U 9 ] ] > < / D a t a > < / C u s t o m e r I n f o > 
</file>

<file path=customXml/item91.xml>��< ? x m l   v e r s i o n = " 1 . 0 " ? > < C u s t o m e r I n f o > < U s e r N a m e > A d m i n i s t r a t o r < / U s e r N a m e > < C o m p a n y N a m e > �_o�-N�V< / C o m p a n y N a m e > < M a c h i n e I D > W S 1 0 3 < / M a c h i n e I D > < T o o l I D > l j R T A A A A K G U = < / T o o l I D > < D a t a > < ! [ C D A T A [ b G p S V E F B Q U F L R 1 U 9 ] ] > < / D a t a > < / C u s t o m e r I n f o > 
</file>

<file path=customXml/item92.xml>��< ? x m l   v e r s i o n = " 1 . 0 " ? > < C u s t o m e r I n f o > < U s e r N a m e > A d m i n i s t r a t o r < / U s e r N a m e > < C o m p a n y N a m e > �_o�-N�V< / C o m p a n y N a m e > < M a c h i n e I D > W S 1 0 3 < / M a c h i n e I D > < T o o l I D > l j R T A A A A K G U = < / T o o l I D > < D a t a > < ! [ C D A T A [ b G p S V E F B Q U F L R 1 U 9 ] ] > < / D a t a > < / C u s t o m e r I n f o > 
</file>

<file path=customXml/item93.xml>��< ? x m l   v e r s i o n = " 1 . 0 " ? > < C u s t o m e r I n f o > < U s e r N a m e > A d m i n i s t r a t o r < / U s e r N a m e > < C o m p a n y N a m e > �_o�-N�V< / C o m p a n y N a m e > < M a c h i n e I D > W S 1 0 3 < / M a c h i n e I D > < T o o l I D > l j R T A A A A K G U = < / T o o l I D > < D a t a > < ! [ C D A T A [ b G p S V E F B Q U F L R 1 U 9 ] ] > < / D a t a > < / C u s t o m e r I n f o > 
</file>

<file path=customXml/item94.xml>��< ? x m l   v e r s i o n = " 1 . 0 " ? > < C u s t o m e r I n f o > < U s e r N a m e > A d m i n i s t r a t o r < / U s e r N a m e > < C o m p a n y N a m e > �_o�-N�V< / C o m p a n y N a m e > < M a c h i n e I D > W S 1 0 3 < / M a c h i n e I D > < T o o l I D > l j R T A A A A K G U = < / T o o l I D > < D a t a > < ! [ C D A T A [ b G p S V E F B Q U F L R 1 U 9 ] ] > < / D a t a > < / C u s t o m e r I n f o > 
</file>

<file path=customXml/item95.xml>��< ? x m l   v e r s i o n = " 1 . 0 " ? > < C u s t o m e r I n f o > < U s e r N a m e > A d m i n i s t r a t o r < / U s e r N a m e > < C o m p a n y N a m e > �_o�-N�V< / C o m p a n y N a m e > < M a c h i n e I D > W S 1 0 3 < / M a c h i n e I D > < T o o l I D > l j R T A A A A K G U = < / T o o l I D > < D a t a > < ! [ C D A T A [ b G p S V E F B Q U F L R 1 U 9 ] ] > < / D a t a > < / C u s t o m e r I n f o > 
</file>

<file path=customXml/item96.xml>��< ? x m l   v e r s i o n = " 1 . 0 " ? > < C u s t o m e r I n f o > < U s e r N a m e > A d m i n i s t r a t o r < / U s e r N a m e > < C o m p a n y N a m e > �_o�-N�V< / C o m p a n y N a m e > < M a c h i n e I D > W S 1 0 3 < / M a c h i n e I D > < T o o l I D > l j R T A A A A K G U = < / T o o l I D > < D a t a > < ! [ C D A T A [ b G p S V E F B Q U F L R 1 U 9 ] ] > < / D a t a > < / C u s t o m e r I n f o > 
</file>

<file path=customXml/item97.xml>��< ? x m l   v e r s i o n = " 1 . 0 " ? > < C u s t o m e r I n f o > < U s e r N a m e > A d m i n i s t r a t o r < / U s e r N a m e > < C o m p a n y N a m e > �_o�-N�V< / C o m p a n y N a m e > < M a c h i n e I D > W S 1 0 3 < / M a c h i n e I D > < T o o l I D > l j R T A A A A K G U = < / T o o l I D > < D a t a > < ! [ C D A T A [ b G p S V E F B Q U F L R 1 U 9 ] ] > < / D a t a > < / C u s t o m e r I n f o > 
</file>

<file path=customXml/item98.xml>��< ? x m l   v e r s i o n = " 1 . 0 " ? > < C u s t o m e r I n f o > < U s e r N a m e > A d m i n i s t r a t o r < / U s e r N a m e > < C o m p a n y N a m e > �_o�-N�V< / C o m p a n y N a m e > < M a c h i n e I D > W S 1 0 3 < / M a c h i n e I D > < T o o l I D > l j R T A A A A K G U = < / T o o l I D > < D a t a > < ! [ C D A T A [ b G p S V E F B Q U F L R 1 U 9 ] ] > < / D a t a > < / C u s t o m e r I n f o > 
</file>

<file path=customXml/itemProps1.xml><?xml version="1.0" encoding="utf-8"?>
<ds:datastoreItem xmlns:ds="http://schemas.openxmlformats.org/officeDocument/2006/customXml" ds:itemID="{1662B57A-174E-4F1E-B953-8754124F0B08}">
  <ds:schemaRefs/>
</ds:datastoreItem>
</file>

<file path=customXml/itemProps10.xml><?xml version="1.0" encoding="utf-8"?>
<ds:datastoreItem xmlns:ds="http://schemas.openxmlformats.org/officeDocument/2006/customXml" ds:itemID="{F764B103-719C-4738-BCDC-B10B8D04570E}">
  <ds:schemaRefs/>
</ds:datastoreItem>
</file>

<file path=customXml/itemProps11.xml><?xml version="1.0" encoding="utf-8"?>
<ds:datastoreItem xmlns:ds="http://schemas.openxmlformats.org/officeDocument/2006/customXml" ds:itemID="{3E6A6773-DFDA-43D6-9511-59885A8CF5AA}">
  <ds:schemaRefs/>
</ds:datastoreItem>
</file>

<file path=customXml/itemProps12.xml><?xml version="1.0" encoding="utf-8"?>
<ds:datastoreItem xmlns:ds="http://schemas.openxmlformats.org/officeDocument/2006/customXml" ds:itemID="{5ADC11B5-1FF0-4F0D-9D8E-A05FC706E557}">
  <ds:schemaRefs/>
</ds:datastoreItem>
</file>

<file path=customXml/itemProps13.xml><?xml version="1.0" encoding="utf-8"?>
<ds:datastoreItem xmlns:ds="http://schemas.openxmlformats.org/officeDocument/2006/customXml" ds:itemID="{DA9FF778-419F-43DB-806F-E310AFBBE140}">
  <ds:schemaRefs/>
</ds:datastoreItem>
</file>

<file path=customXml/itemProps14.xml><?xml version="1.0" encoding="utf-8"?>
<ds:datastoreItem xmlns:ds="http://schemas.openxmlformats.org/officeDocument/2006/customXml" ds:itemID="{CFD80C82-5DAE-442F-BFDD-C65A8F462CFB}">
  <ds:schemaRefs/>
</ds:datastoreItem>
</file>

<file path=customXml/itemProps15.xml><?xml version="1.0" encoding="utf-8"?>
<ds:datastoreItem xmlns:ds="http://schemas.openxmlformats.org/officeDocument/2006/customXml" ds:itemID="{49D5400D-B7D1-4E3D-B35A-76CE2B5F3D61}">
  <ds:schemaRefs/>
</ds:datastoreItem>
</file>

<file path=customXml/itemProps16.xml><?xml version="1.0" encoding="utf-8"?>
<ds:datastoreItem xmlns:ds="http://schemas.openxmlformats.org/officeDocument/2006/customXml" ds:itemID="{2DE72891-57F8-4992-9E75-CC152737FCD9}">
  <ds:schemaRefs/>
</ds:datastoreItem>
</file>

<file path=customXml/itemProps17.xml><?xml version="1.0" encoding="utf-8"?>
<ds:datastoreItem xmlns:ds="http://schemas.openxmlformats.org/officeDocument/2006/customXml" ds:itemID="{ADC2BE8F-1226-462A-80BD-2561B2DC058E}">
  <ds:schemaRefs/>
</ds:datastoreItem>
</file>

<file path=customXml/itemProps18.xml><?xml version="1.0" encoding="utf-8"?>
<ds:datastoreItem xmlns:ds="http://schemas.openxmlformats.org/officeDocument/2006/customXml" ds:itemID="{D40FAFFD-C844-4622-8007-AC1C01C56F5B}">
  <ds:schemaRefs/>
</ds:datastoreItem>
</file>

<file path=customXml/itemProps19.xml><?xml version="1.0" encoding="utf-8"?>
<ds:datastoreItem xmlns:ds="http://schemas.openxmlformats.org/officeDocument/2006/customXml" ds:itemID="{22E0D49E-FF4A-49F9-BC2C-25BFC54DCE76}">
  <ds:schemaRefs/>
</ds:datastoreItem>
</file>

<file path=customXml/itemProps2.xml><?xml version="1.0" encoding="utf-8"?>
<ds:datastoreItem xmlns:ds="http://schemas.openxmlformats.org/officeDocument/2006/customXml" ds:itemID="{4689B6A0-4367-4EA6-B7CF-CB734CB9925B}">
  <ds:schemaRefs/>
</ds:datastoreItem>
</file>

<file path=customXml/itemProps20.xml><?xml version="1.0" encoding="utf-8"?>
<ds:datastoreItem xmlns:ds="http://schemas.openxmlformats.org/officeDocument/2006/customXml" ds:itemID="{068DA5FA-6398-4E95-ACBD-1BF877EBFB4A}">
  <ds:schemaRefs/>
</ds:datastoreItem>
</file>

<file path=customXml/itemProps21.xml><?xml version="1.0" encoding="utf-8"?>
<ds:datastoreItem xmlns:ds="http://schemas.openxmlformats.org/officeDocument/2006/customXml" ds:itemID="{9D73486B-AECA-4760-86D6-4B671B857946}">
  <ds:schemaRefs/>
</ds:datastoreItem>
</file>

<file path=customXml/itemProps22.xml><?xml version="1.0" encoding="utf-8"?>
<ds:datastoreItem xmlns:ds="http://schemas.openxmlformats.org/officeDocument/2006/customXml" ds:itemID="{A00B852C-4EB2-46BE-A918-88090D53E61C}">
  <ds:schemaRefs/>
</ds:datastoreItem>
</file>

<file path=customXml/itemProps23.xml><?xml version="1.0" encoding="utf-8"?>
<ds:datastoreItem xmlns:ds="http://schemas.openxmlformats.org/officeDocument/2006/customXml" ds:itemID="{DA70472C-9956-40C1-AB3D-4558DADDA381}">
  <ds:schemaRefs/>
</ds:datastoreItem>
</file>

<file path=customXml/itemProps24.xml><?xml version="1.0" encoding="utf-8"?>
<ds:datastoreItem xmlns:ds="http://schemas.openxmlformats.org/officeDocument/2006/customXml" ds:itemID="{BDCE3309-2F9B-4CAF-B6D4-4427D768AD0C}">
  <ds:schemaRefs/>
</ds:datastoreItem>
</file>

<file path=customXml/itemProps25.xml><?xml version="1.0" encoding="utf-8"?>
<ds:datastoreItem xmlns:ds="http://schemas.openxmlformats.org/officeDocument/2006/customXml" ds:itemID="{5584CA02-B8AB-480E-A8B7-2554AAAAA5EF}">
  <ds:schemaRefs/>
</ds:datastoreItem>
</file>

<file path=customXml/itemProps26.xml><?xml version="1.0" encoding="utf-8"?>
<ds:datastoreItem xmlns:ds="http://schemas.openxmlformats.org/officeDocument/2006/customXml" ds:itemID="{59B8CA4F-6C65-4BDB-883C-FE34BD4E68D6}">
  <ds:schemaRefs/>
</ds:datastoreItem>
</file>

<file path=customXml/itemProps27.xml><?xml version="1.0" encoding="utf-8"?>
<ds:datastoreItem xmlns:ds="http://schemas.openxmlformats.org/officeDocument/2006/customXml" ds:itemID="{2232CE12-D456-4892-812D-FCD69BE45CE6}">
  <ds:schemaRefs/>
</ds:datastoreItem>
</file>

<file path=customXml/itemProps28.xml><?xml version="1.0" encoding="utf-8"?>
<ds:datastoreItem xmlns:ds="http://schemas.openxmlformats.org/officeDocument/2006/customXml" ds:itemID="{BC9E34A2-AF89-41D3-BF99-6010C4190BC7}">
  <ds:schemaRefs/>
</ds:datastoreItem>
</file>

<file path=customXml/itemProps29.xml><?xml version="1.0" encoding="utf-8"?>
<ds:datastoreItem xmlns:ds="http://schemas.openxmlformats.org/officeDocument/2006/customXml" ds:itemID="{650F5478-BA76-464D-A756-F0C518A136A3}">
  <ds:schemaRefs/>
</ds:datastoreItem>
</file>

<file path=customXml/itemProps3.xml><?xml version="1.0" encoding="utf-8"?>
<ds:datastoreItem xmlns:ds="http://schemas.openxmlformats.org/officeDocument/2006/customXml" ds:itemID="{13795786-247E-44D0-9306-0D9A91A2DD95}">
  <ds:schemaRefs/>
</ds:datastoreItem>
</file>

<file path=customXml/itemProps30.xml><?xml version="1.0" encoding="utf-8"?>
<ds:datastoreItem xmlns:ds="http://schemas.openxmlformats.org/officeDocument/2006/customXml" ds:itemID="{3C2706FE-F4A9-40EB-B822-A93D92A51B2F}">
  <ds:schemaRefs/>
</ds:datastoreItem>
</file>

<file path=customXml/itemProps31.xml><?xml version="1.0" encoding="utf-8"?>
<ds:datastoreItem xmlns:ds="http://schemas.openxmlformats.org/officeDocument/2006/customXml" ds:itemID="{97AD2EE7-68CC-4538-BB98-EB4E4DFB60BC}">
  <ds:schemaRefs/>
</ds:datastoreItem>
</file>

<file path=customXml/itemProps32.xml><?xml version="1.0" encoding="utf-8"?>
<ds:datastoreItem xmlns:ds="http://schemas.openxmlformats.org/officeDocument/2006/customXml" ds:itemID="{4F8EB263-D394-43C6-8407-DC48CC2D93C9}">
  <ds:schemaRefs/>
</ds:datastoreItem>
</file>

<file path=customXml/itemProps33.xml><?xml version="1.0" encoding="utf-8"?>
<ds:datastoreItem xmlns:ds="http://schemas.openxmlformats.org/officeDocument/2006/customXml" ds:itemID="{BD55DEDB-244B-42A1-83B9-21C084E9C686}">
  <ds:schemaRefs/>
</ds:datastoreItem>
</file>

<file path=customXml/itemProps34.xml><?xml version="1.0" encoding="utf-8"?>
<ds:datastoreItem xmlns:ds="http://schemas.openxmlformats.org/officeDocument/2006/customXml" ds:itemID="{20C02FE8-CC83-40DB-B113-46A3BD04340F}">
  <ds:schemaRefs/>
</ds:datastoreItem>
</file>

<file path=customXml/itemProps35.xml><?xml version="1.0" encoding="utf-8"?>
<ds:datastoreItem xmlns:ds="http://schemas.openxmlformats.org/officeDocument/2006/customXml" ds:itemID="{E1F1215A-7979-442A-B45E-DB4B3CF335EE}">
  <ds:schemaRefs/>
</ds:datastoreItem>
</file>

<file path=customXml/itemProps36.xml><?xml version="1.0" encoding="utf-8"?>
<ds:datastoreItem xmlns:ds="http://schemas.openxmlformats.org/officeDocument/2006/customXml" ds:itemID="{FE8E35F8-0721-42DF-872F-C0813714D50A}">
  <ds:schemaRefs/>
</ds:datastoreItem>
</file>

<file path=customXml/itemProps37.xml><?xml version="1.0" encoding="utf-8"?>
<ds:datastoreItem xmlns:ds="http://schemas.openxmlformats.org/officeDocument/2006/customXml" ds:itemID="{92D52BAA-AB9B-43F3-AC54-8F76EB7D9343}">
  <ds:schemaRefs/>
</ds:datastoreItem>
</file>

<file path=customXml/itemProps38.xml><?xml version="1.0" encoding="utf-8"?>
<ds:datastoreItem xmlns:ds="http://schemas.openxmlformats.org/officeDocument/2006/customXml" ds:itemID="{1EB61618-C2DE-42BC-8C14-F4668D92D61E}">
  <ds:schemaRefs/>
</ds:datastoreItem>
</file>

<file path=customXml/itemProps39.xml><?xml version="1.0" encoding="utf-8"?>
<ds:datastoreItem xmlns:ds="http://schemas.openxmlformats.org/officeDocument/2006/customXml" ds:itemID="{0054E055-898E-4A45-A8E0-E9DBFB57C1EC}">
  <ds:schemaRefs/>
</ds:datastoreItem>
</file>

<file path=customXml/itemProps4.xml><?xml version="1.0" encoding="utf-8"?>
<ds:datastoreItem xmlns:ds="http://schemas.openxmlformats.org/officeDocument/2006/customXml" ds:itemID="{ADE2A8ED-EF4B-40D1-B3A5-0DB1A254BB2F}">
  <ds:schemaRefs/>
</ds:datastoreItem>
</file>

<file path=customXml/itemProps40.xml><?xml version="1.0" encoding="utf-8"?>
<ds:datastoreItem xmlns:ds="http://schemas.openxmlformats.org/officeDocument/2006/customXml" ds:itemID="{B2DA4AAA-9F60-4275-9840-510CF21C4211}">
  <ds:schemaRefs/>
</ds:datastoreItem>
</file>

<file path=customXml/itemProps41.xml><?xml version="1.0" encoding="utf-8"?>
<ds:datastoreItem xmlns:ds="http://schemas.openxmlformats.org/officeDocument/2006/customXml" ds:itemID="{3414A00D-AF23-4295-AA7C-3EC678390BB4}">
  <ds:schemaRefs/>
</ds:datastoreItem>
</file>

<file path=customXml/itemProps42.xml><?xml version="1.0" encoding="utf-8"?>
<ds:datastoreItem xmlns:ds="http://schemas.openxmlformats.org/officeDocument/2006/customXml" ds:itemID="{1DFE12F3-962B-4756-825A-2914BB65BD40}">
  <ds:schemaRefs/>
</ds:datastoreItem>
</file>

<file path=customXml/itemProps43.xml><?xml version="1.0" encoding="utf-8"?>
<ds:datastoreItem xmlns:ds="http://schemas.openxmlformats.org/officeDocument/2006/customXml" ds:itemID="{4259787D-E6D3-46F0-A118-AF97BB38910E}">
  <ds:schemaRefs/>
</ds:datastoreItem>
</file>

<file path=customXml/itemProps44.xml><?xml version="1.0" encoding="utf-8"?>
<ds:datastoreItem xmlns:ds="http://schemas.openxmlformats.org/officeDocument/2006/customXml" ds:itemID="{968C1D1F-D867-4636-979A-370F64FF834E}">
  <ds:schemaRefs/>
</ds:datastoreItem>
</file>

<file path=customXml/itemProps45.xml><?xml version="1.0" encoding="utf-8"?>
<ds:datastoreItem xmlns:ds="http://schemas.openxmlformats.org/officeDocument/2006/customXml" ds:itemID="{8AA6E257-C39C-4707-9FC2-0B404401E24F}">
  <ds:schemaRefs/>
</ds:datastoreItem>
</file>

<file path=customXml/itemProps46.xml><?xml version="1.0" encoding="utf-8"?>
<ds:datastoreItem xmlns:ds="http://schemas.openxmlformats.org/officeDocument/2006/customXml" ds:itemID="{685B8585-BA3C-4872-9464-B20DC3637B0C}">
  <ds:schemaRefs/>
</ds:datastoreItem>
</file>

<file path=customXml/itemProps47.xml><?xml version="1.0" encoding="utf-8"?>
<ds:datastoreItem xmlns:ds="http://schemas.openxmlformats.org/officeDocument/2006/customXml" ds:itemID="{CD3CA448-576D-45D3-9D5A-20878DFA2A84}">
  <ds:schemaRefs/>
</ds:datastoreItem>
</file>

<file path=customXml/itemProps48.xml><?xml version="1.0" encoding="utf-8"?>
<ds:datastoreItem xmlns:ds="http://schemas.openxmlformats.org/officeDocument/2006/customXml" ds:itemID="{C2293B5C-2A12-4D06-92E4-96A2BFC46A91}">
  <ds:schemaRefs/>
</ds:datastoreItem>
</file>

<file path=customXml/itemProps49.xml><?xml version="1.0" encoding="utf-8"?>
<ds:datastoreItem xmlns:ds="http://schemas.openxmlformats.org/officeDocument/2006/customXml" ds:itemID="{8ABFA5E9-C90B-4C85-9BF3-01AADC56D350}">
  <ds:schemaRefs/>
</ds:datastoreItem>
</file>

<file path=customXml/itemProps5.xml><?xml version="1.0" encoding="utf-8"?>
<ds:datastoreItem xmlns:ds="http://schemas.openxmlformats.org/officeDocument/2006/customXml" ds:itemID="{C93A9E6C-6E2F-48B3-9630-FC0E9FF6F8CF}">
  <ds:schemaRefs/>
</ds:datastoreItem>
</file>

<file path=customXml/itemProps50.xml><?xml version="1.0" encoding="utf-8"?>
<ds:datastoreItem xmlns:ds="http://schemas.openxmlformats.org/officeDocument/2006/customXml" ds:itemID="{949E0835-94DA-46C0-96DC-7200DDE04DA4}">
  <ds:schemaRefs/>
</ds:datastoreItem>
</file>

<file path=customXml/itemProps51.xml><?xml version="1.0" encoding="utf-8"?>
<ds:datastoreItem xmlns:ds="http://schemas.openxmlformats.org/officeDocument/2006/customXml" ds:itemID="{FAF0D738-8DAC-441F-92C9-6CE278E0DBEA}">
  <ds:schemaRefs/>
</ds:datastoreItem>
</file>

<file path=customXml/itemProps52.xml><?xml version="1.0" encoding="utf-8"?>
<ds:datastoreItem xmlns:ds="http://schemas.openxmlformats.org/officeDocument/2006/customXml" ds:itemID="{17BF644B-3680-42C4-ADAC-B0409DB6F049}">
  <ds:schemaRefs/>
</ds:datastoreItem>
</file>

<file path=customXml/itemProps53.xml><?xml version="1.0" encoding="utf-8"?>
<ds:datastoreItem xmlns:ds="http://schemas.openxmlformats.org/officeDocument/2006/customXml" ds:itemID="{13A65B3A-EC84-48CF-9959-54DEC2DE53A3}">
  <ds:schemaRefs/>
</ds:datastoreItem>
</file>

<file path=customXml/itemProps54.xml><?xml version="1.0" encoding="utf-8"?>
<ds:datastoreItem xmlns:ds="http://schemas.openxmlformats.org/officeDocument/2006/customXml" ds:itemID="{58A62310-0A60-481F-BE3A-C70E49C0C356}">
  <ds:schemaRefs/>
</ds:datastoreItem>
</file>

<file path=customXml/itemProps55.xml><?xml version="1.0" encoding="utf-8"?>
<ds:datastoreItem xmlns:ds="http://schemas.openxmlformats.org/officeDocument/2006/customXml" ds:itemID="{96B442A6-EADE-4454-AF30-02453332F0F7}">
  <ds:schemaRefs/>
</ds:datastoreItem>
</file>

<file path=customXml/itemProps56.xml><?xml version="1.0" encoding="utf-8"?>
<ds:datastoreItem xmlns:ds="http://schemas.openxmlformats.org/officeDocument/2006/customXml" ds:itemID="{7E2ED802-961A-46E8-82EB-A67026C460EC}">
  <ds:schemaRefs/>
</ds:datastoreItem>
</file>

<file path=customXml/itemProps57.xml><?xml version="1.0" encoding="utf-8"?>
<ds:datastoreItem xmlns:ds="http://schemas.openxmlformats.org/officeDocument/2006/customXml" ds:itemID="{0FAEB3AE-8770-4227-93F0-1F0FA9040252}">
  <ds:schemaRefs/>
</ds:datastoreItem>
</file>

<file path=customXml/itemProps58.xml><?xml version="1.0" encoding="utf-8"?>
<ds:datastoreItem xmlns:ds="http://schemas.openxmlformats.org/officeDocument/2006/customXml" ds:itemID="{1BB2C517-FBC2-4C7E-924D-9AFA5F0D762F}">
  <ds:schemaRefs/>
</ds:datastoreItem>
</file>

<file path=customXml/itemProps59.xml><?xml version="1.0" encoding="utf-8"?>
<ds:datastoreItem xmlns:ds="http://schemas.openxmlformats.org/officeDocument/2006/customXml" ds:itemID="{6CF1C953-E0B1-44AF-A848-2E120224B95A}">
  <ds:schemaRefs/>
</ds:datastoreItem>
</file>

<file path=customXml/itemProps6.xml><?xml version="1.0" encoding="utf-8"?>
<ds:datastoreItem xmlns:ds="http://schemas.openxmlformats.org/officeDocument/2006/customXml" ds:itemID="{F0237CE2-BF94-46E4-8DE8-EB087DA4F334}">
  <ds:schemaRefs/>
</ds:datastoreItem>
</file>

<file path=customXml/itemProps60.xml><?xml version="1.0" encoding="utf-8"?>
<ds:datastoreItem xmlns:ds="http://schemas.openxmlformats.org/officeDocument/2006/customXml" ds:itemID="{1D9E1103-0142-4CB3-A8D1-D076EF6BB354}">
  <ds:schemaRefs/>
</ds:datastoreItem>
</file>

<file path=customXml/itemProps61.xml><?xml version="1.0" encoding="utf-8"?>
<ds:datastoreItem xmlns:ds="http://schemas.openxmlformats.org/officeDocument/2006/customXml" ds:itemID="{EBB2BE2F-F5A4-453A-ABB2-7BBE50A90EC4}">
  <ds:schemaRefs/>
</ds:datastoreItem>
</file>

<file path=customXml/itemProps62.xml><?xml version="1.0" encoding="utf-8"?>
<ds:datastoreItem xmlns:ds="http://schemas.openxmlformats.org/officeDocument/2006/customXml" ds:itemID="{9A2E8A10-0102-490D-B844-36E4540D36A2}">
  <ds:schemaRefs/>
</ds:datastoreItem>
</file>

<file path=customXml/itemProps63.xml><?xml version="1.0" encoding="utf-8"?>
<ds:datastoreItem xmlns:ds="http://schemas.openxmlformats.org/officeDocument/2006/customXml" ds:itemID="{E45E9216-7506-4E4C-8339-461F1CA1440E}">
  <ds:schemaRefs/>
</ds:datastoreItem>
</file>

<file path=customXml/itemProps64.xml><?xml version="1.0" encoding="utf-8"?>
<ds:datastoreItem xmlns:ds="http://schemas.openxmlformats.org/officeDocument/2006/customXml" ds:itemID="{715F6BBF-B422-4FD5-8A4A-2C6DFEEC48BC}">
  <ds:schemaRefs/>
</ds:datastoreItem>
</file>

<file path=customXml/itemProps65.xml><?xml version="1.0" encoding="utf-8"?>
<ds:datastoreItem xmlns:ds="http://schemas.openxmlformats.org/officeDocument/2006/customXml" ds:itemID="{617113E5-F894-480A-AECC-0EA44D19A483}">
  <ds:schemaRefs/>
</ds:datastoreItem>
</file>

<file path=customXml/itemProps66.xml><?xml version="1.0" encoding="utf-8"?>
<ds:datastoreItem xmlns:ds="http://schemas.openxmlformats.org/officeDocument/2006/customXml" ds:itemID="{A73B7B8B-2562-4C61-BA09-ADA68DA0D6DD}">
  <ds:schemaRefs/>
</ds:datastoreItem>
</file>

<file path=customXml/itemProps67.xml><?xml version="1.0" encoding="utf-8"?>
<ds:datastoreItem xmlns:ds="http://schemas.openxmlformats.org/officeDocument/2006/customXml" ds:itemID="{C6E5A706-5024-4DC6-B06F-5A85651BD6F5}">
  <ds:schemaRefs/>
</ds:datastoreItem>
</file>

<file path=customXml/itemProps68.xml><?xml version="1.0" encoding="utf-8"?>
<ds:datastoreItem xmlns:ds="http://schemas.openxmlformats.org/officeDocument/2006/customXml" ds:itemID="{AC4C5B3C-D5EE-4F83-B202-39DD97A6D234}">
  <ds:schemaRefs/>
</ds:datastoreItem>
</file>

<file path=customXml/itemProps69.xml><?xml version="1.0" encoding="utf-8"?>
<ds:datastoreItem xmlns:ds="http://schemas.openxmlformats.org/officeDocument/2006/customXml" ds:itemID="{223359FA-3EEE-4BEC-8FB9-B53C62E47F1B}">
  <ds:schemaRefs/>
</ds:datastoreItem>
</file>

<file path=customXml/itemProps7.xml><?xml version="1.0" encoding="utf-8"?>
<ds:datastoreItem xmlns:ds="http://schemas.openxmlformats.org/officeDocument/2006/customXml" ds:itemID="{239FCFB8-A529-43ED-9675-6B1AE206AE84}">
  <ds:schemaRefs/>
</ds:datastoreItem>
</file>

<file path=customXml/itemProps70.xml><?xml version="1.0" encoding="utf-8"?>
<ds:datastoreItem xmlns:ds="http://schemas.openxmlformats.org/officeDocument/2006/customXml" ds:itemID="{AAE0B32D-AF0D-4AD7-A061-510CBB5525C1}">
  <ds:schemaRefs/>
</ds:datastoreItem>
</file>

<file path=customXml/itemProps71.xml><?xml version="1.0" encoding="utf-8"?>
<ds:datastoreItem xmlns:ds="http://schemas.openxmlformats.org/officeDocument/2006/customXml" ds:itemID="{037D3ADB-DF01-4AA1-8DD3-C26558DF5F54}">
  <ds:schemaRefs/>
</ds:datastoreItem>
</file>

<file path=customXml/itemProps72.xml><?xml version="1.0" encoding="utf-8"?>
<ds:datastoreItem xmlns:ds="http://schemas.openxmlformats.org/officeDocument/2006/customXml" ds:itemID="{BD773F47-9FB4-4461-8920-39591EA29E87}">
  <ds:schemaRefs/>
</ds:datastoreItem>
</file>

<file path=customXml/itemProps73.xml><?xml version="1.0" encoding="utf-8"?>
<ds:datastoreItem xmlns:ds="http://schemas.openxmlformats.org/officeDocument/2006/customXml" ds:itemID="{05C63147-6291-46C9-ADE5-3ABE18CAB089}">
  <ds:schemaRefs/>
</ds:datastoreItem>
</file>

<file path=customXml/itemProps74.xml><?xml version="1.0" encoding="utf-8"?>
<ds:datastoreItem xmlns:ds="http://schemas.openxmlformats.org/officeDocument/2006/customXml" ds:itemID="{E5675225-33E6-4CE7-A9A6-09086392320F}">
  <ds:schemaRefs/>
</ds:datastoreItem>
</file>

<file path=customXml/itemProps75.xml><?xml version="1.0" encoding="utf-8"?>
<ds:datastoreItem xmlns:ds="http://schemas.openxmlformats.org/officeDocument/2006/customXml" ds:itemID="{2BD30649-77AA-4C66-9213-37913B3A8386}">
  <ds:schemaRefs/>
</ds:datastoreItem>
</file>

<file path=customXml/itemProps76.xml><?xml version="1.0" encoding="utf-8"?>
<ds:datastoreItem xmlns:ds="http://schemas.openxmlformats.org/officeDocument/2006/customXml" ds:itemID="{3E8BC6D1-9D7A-4186-90D0-3AD1415D1BBD}">
  <ds:schemaRefs/>
</ds:datastoreItem>
</file>

<file path=customXml/itemProps77.xml><?xml version="1.0" encoding="utf-8"?>
<ds:datastoreItem xmlns:ds="http://schemas.openxmlformats.org/officeDocument/2006/customXml" ds:itemID="{7BAE2836-6BDE-4D62-8B60-5B7FC8A54228}">
  <ds:schemaRefs/>
</ds:datastoreItem>
</file>

<file path=customXml/itemProps78.xml><?xml version="1.0" encoding="utf-8"?>
<ds:datastoreItem xmlns:ds="http://schemas.openxmlformats.org/officeDocument/2006/customXml" ds:itemID="{90C6BC56-E33B-4C74-B023-75D489F670A6}">
  <ds:schemaRefs/>
</ds:datastoreItem>
</file>

<file path=customXml/itemProps79.xml><?xml version="1.0" encoding="utf-8"?>
<ds:datastoreItem xmlns:ds="http://schemas.openxmlformats.org/officeDocument/2006/customXml" ds:itemID="{4064657E-4D7E-4753-A026-90DE4273CDCE}">
  <ds:schemaRefs/>
</ds:datastoreItem>
</file>

<file path=customXml/itemProps8.xml><?xml version="1.0" encoding="utf-8"?>
<ds:datastoreItem xmlns:ds="http://schemas.openxmlformats.org/officeDocument/2006/customXml" ds:itemID="{D5DCC374-CE42-42CF-A8E0-AEA5C3A2ACDE}">
  <ds:schemaRefs/>
</ds:datastoreItem>
</file>

<file path=customXml/itemProps80.xml><?xml version="1.0" encoding="utf-8"?>
<ds:datastoreItem xmlns:ds="http://schemas.openxmlformats.org/officeDocument/2006/customXml" ds:itemID="{557AD1FA-9070-471F-AE66-5BA64C89BC2B}">
  <ds:schemaRefs/>
</ds:datastoreItem>
</file>

<file path=customXml/itemProps81.xml><?xml version="1.0" encoding="utf-8"?>
<ds:datastoreItem xmlns:ds="http://schemas.openxmlformats.org/officeDocument/2006/customXml" ds:itemID="{8EDC9A59-74D0-44C9-9F56-CC672F8C89F8}">
  <ds:schemaRefs/>
</ds:datastoreItem>
</file>

<file path=customXml/itemProps82.xml><?xml version="1.0" encoding="utf-8"?>
<ds:datastoreItem xmlns:ds="http://schemas.openxmlformats.org/officeDocument/2006/customXml" ds:itemID="{99B68FF0-A4AC-4A66-9607-8F22BE5EC573}">
  <ds:schemaRefs/>
</ds:datastoreItem>
</file>

<file path=customXml/itemProps83.xml><?xml version="1.0" encoding="utf-8"?>
<ds:datastoreItem xmlns:ds="http://schemas.openxmlformats.org/officeDocument/2006/customXml" ds:itemID="{3851AE39-9856-465B-A6CD-41C1AF2D035A}">
  <ds:schemaRefs/>
</ds:datastoreItem>
</file>

<file path=customXml/itemProps84.xml><?xml version="1.0" encoding="utf-8"?>
<ds:datastoreItem xmlns:ds="http://schemas.openxmlformats.org/officeDocument/2006/customXml" ds:itemID="{FBEB16ED-BC64-4BDF-B549-C0EA4E782625}">
  <ds:schemaRefs/>
</ds:datastoreItem>
</file>

<file path=customXml/itemProps85.xml><?xml version="1.0" encoding="utf-8"?>
<ds:datastoreItem xmlns:ds="http://schemas.openxmlformats.org/officeDocument/2006/customXml" ds:itemID="{CF2A1612-6343-4D6A-9C1A-674993BC39F2}">
  <ds:schemaRefs/>
</ds:datastoreItem>
</file>

<file path=customXml/itemProps86.xml><?xml version="1.0" encoding="utf-8"?>
<ds:datastoreItem xmlns:ds="http://schemas.openxmlformats.org/officeDocument/2006/customXml" ds:itemID="{7223D606-97A1-416E-8898-F3D33F03F3F2}">
  <ds:schemaRefs/>
</ds:datastoreItem>
</file>

<file path=customXml/itemProps87.xml><?xml version="1.0" encoding="utf-8"?>
<ds:datastoreItem xmlns:ds="http://schemas.openxmlformats.org/officeDocument/2006/customXml" ds:itemID="{25D8ECC5-75AC-4286-998F-833918CD24D3}">
  <ds:schemaRefs/>
</ds:datastoreItem>
</file>

<file path=customXml/itemProps88.xml><?xml version="1.0" encoding="utf-8"?>
<ds:datastoreItem xmlns:ds="http://schemas.openxmlformats.org/officeDocument/2006/customXml" ds:itemID="{F378B91B-0696-40FB-97FC-DB5104C0D883}">
  <ds:schemaRefs/>
</ds:datastoreItem>
</file>

<file path=customXml/itemProps89.xml><?xml version="1.0" encoding="utf-8"?>
<ds:datastoreItem xmlns:ds="http://schemas.openxmlformats.org/officeDocument/2006/customXml" ds:itemID="{C8A06DE7-331D-4259-AD70-392CCFF53E19}">
  <ds:schemaRefs/>
</ds:datastoreItem>
</file>

<file path=customXml/itemProps9.xml><?xml version="1.0" encoding="utf-8"?>
<ds:datastoreItem xmlns:ds="http://schemas.openxmlformats.org/officeDocument/2006/customXml" ds:itemID="{1E3E3732-60B9-4E78-9DEF-F16AA38C616C}">
  <ds:schemaRefs/>
</ds:datastoreItem>
</file>

<file path=customXml/itemProps90.xml><?xml version="1.0" encoding="utf-8"?>
<ds:datastoreItem xmlns:ds="http://schemas.openxmlformats.org/officeDocument/2006/customXml" ds:itemID="{38A76BFA-823A-4D8C-A45A-D520A44B82CD}">
  <ds:schemaRefs/>
</ds:datastoreItem>
</file>

<file path=customXml/itemProps91.xml><?xml version="1.0" encoding="utf-8"?>
<ds:datastoreItem xmlns:ds="http://schemas.openxmlformats.org/officeDocument/2006/customXml" ds:itemID="{30E566BE-74F1-435B-BEA1-E65F9E4CA2FD}">
  <ds:schemaRefs/>
</ds:datastoreItem>
</file>

<file path=customXml/itemProps92.xml><?xml version="1.0" encoding="utf-8"?>
<ds:datastoreItem xmlns:ds="http://schemas.openxmlformats.org/officeDocument/2006/customXml" ds:itemID="{4F62F1D2-1803-4FC0-9F04-B028923C2A45}">
  <ds:schemaRefs/>
</ds:datastoreItem>
</file>

<file path=customXml/itemProps93.xml><?xml version="1.0" encoding="utf-8"?>
<ds:datastoreItem xmlns:ds="http://schemas.openxmlformats.org/officeDocument/2006/customXml" ds:itemID="{D191F79A-6B99-4617-8565-AED31D320B45}">
  <ds:schemaRefs/>
</ds:datastoreItem>
</file>

<file path=customXml/itemProps94.xml><?xml version="1.0" encoding="utf-8"?>
<ds:datastoreItem xmlns:ds="http://schemas.openxmlformats.org/officeDocument/2006/customXml" ds:itemID="{282BDE1F-633F-4EAD-A66B-4048CD67B1FF}">
  <ds:schemaRefs/>
</ds:datastoreItem>
</file>

<file path=customXml/itemProps95.xml><?xml version="1.0" encoding="utf-8"?>
<ds:datastoreItem xmlns:ds="http://schemas.openxmlformats.org/officeDocument/2006/customXml" ds:itemID="{562B3E8F-907A-4F32-8D5A-C256F648099E}">
  <ds:schemaRefs/>
</ds:datastoreItem>
</file>

<file path=customXml/itemProps96.xml><?xml version="1.0" encoding="utf-8"?>
<ds:datastoreItem xmlns:ds="http://schemas.openxmlformats.org/officeDocument/2006/customXml" ds:itemID="{F5B45229-7EAC-4550-81F3-48B5FF77ED43}">
  <ds:schemaRefs/>
</ds:datastoreItem>
</file>

<file path=customXml/itemProps97.xml><?xml version="1.0" encoding="utf-8"?>
<ds:datastoreItem xmlns:ds="http://schemas.openxmlformats.org/officeDocument/2006/customXml" ds:itemID="{9C24BF2D-4F8E-4CF5-A424-287C97F94EA9}">
  <ds:schemaRefs/>
</ds:datastoreItem>
</file>

<file path=customXml/itemProps98.xml><?xml version="1.0" encoding="utf-8"?>
<ds:datastoreItem xmlns:ds="http://schemas.openxmlformats.org/officeDocument/2006/customXml" ds:itemID="{4D6EBA8A-94AD-414F-8829-0A3D0A811F0E}">
  <ds:schemaRefs/>
</ds:datastoreItem>
</file>

<file path=docProps/app.xml><?xml version="1.0" encoding="utf-8"?>
<Properties xmlns="http://schemas.openxmlformats.org/officeDocument/2006/extended-properties" xmlns:vt="http://schemas.openxmlformats.org/officeDocument/2006/docPropsVTypes">
  <Template>全优卷语文</Template>
  <TotalTime>0</TotalTime>
  <Words>17765</Words>
  <Application>WPS 演示</Application>
  <PresentationFormat>自定义</PresentationFormat>
  <Paragraphs>381</Paragraphs>
  <Slides>97</Slides>
  <Notes>97</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97</vt:i4>
      </vt:variant>
    </vt:vector>
  </HeadingPairs>
  <TitlesOfParts>
    <vt:vector size="109" baseType="lpstr">
      <vt:lpstr>Arial</vt:lpstr>
      <vt:lpstr>宋体</vt:lpstr>
      <vt:lpstr>Wingdings</vt:lpstr>
      <vt:lpstr>微软雅黑</vt:lpstr>
      <vt:lpstr>Times New Roman</vt:lpstr>
      <vt:lpstr>Arial Unicode MS</vt:lpstr>
      <vt:lpstr>黑体</vt:lpstr>
      <vt:lpstr>Lucida Sans</vt:lpstr>
      <vt:lpstr>Book Antiqua</vt:lpstr>
      <vt:lpstr>Calibri</vt:lpstr>
      <vt:lpstr>全优卷语文</vt:lpstr>
      <vt:lpstr>期中 期末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封面标题</dc:title>
  <dc:creator/>
  <cp:lastModifiedBy>齐</cp:lastModifiedBy>
  <cp:revision>120</cp:revision>
  <dcterms:created xsi:type="dcterms:W3CDTF">2024-05-08T03:50:41Z</dcterms:created>
  <dcterms:modified xsi:type="dcterms:W3CDTF">2024-05-08T05:15:48Z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6171F6E5D3B84FDC919A13A343C2611C_12</vt:lpwstr>
  </property>
  <property fmtid="{D5CDD505-2E9C-101B-9397-08002B2CF9AE}" pid="3" name="KSOProductBuildVer">
    <vt:lpwstr>2052-12.1.0.16729</vt:lpwstr>
  </property>
</Properties>
</file>