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256" r:id="rId4"/>
    <p:sldId id="257"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4" r:id="rId19"/>
    <p:sldId id="275" r:id="rId20"/>
    <p:sldId id="277" r:id="rId21"/>
    <p:sldId id="278" r:id="rId22"/>
    <p:sldId id="280" r:id="rId23"/>
    <p:sldId id="281" r:id="rId24"/>
    <p:sldId id="283" r:id="rId25"/>
    <p:sldId id="284" r:id="rId26"/>
    <p:sldId id="285" r:id="rId27"/>
    <p:sldId id="286" r:id="rId28"/>
    <p:sldId id="287" r:id="rId29"/>
    <p:sldId id="288" r:id="rId30"/>
    <p:sldId id="289" r:id="rId31"/>
    <p:sldId id="290" r:id="rId32"/>
    <p:sldId id="291" r:id="rId33"/>
    <p:sldId id="292" r:id="rId34"/>
    <p:sldId id="293" r:id="rId35"/>
    <p:sldId id="295" r:id="rId36"/>
    <p:sldId id="296" r:id="rId37"/>
    <p:sldId id="298" r:id="rId38"/>
    <p:sldId id="299" r:id="rId39"/>
    <p:sldId id="301" r:id="rId40"/>
    <p:sldId id="302" r:id="rId41"/>
    <p:sldId id="303" r:id="rId42"/>
    <p:sldId id="304" r:id="rId43"/>
    <p:sldId id="305" r:id="rId44"/>
    <p:sldId id="306" r:id="rId45"/>
    <p:sldId id="307" r:id="rId46"/>
    <p:sldId id="308" r:id="rId47"/>
    <p:sldId id="309" r:id="rId48"/>
    <p:sldId id="310" r:id="rId49"/>
    <p:sldId id="312" r:id="rId50"/>
    <p:sldId id="313" r:id="rId51"/>
    <p:sldId id="315" r:id="rId52"/>
    <p:sldId id="316" r:id="rId53"/>
    <p:sldId id="318" r:id="rId54"/>
    <p:sldId id="319" r:id="rId55"/>
    <p:sldId id="320" r:id="rId56"/>
    <p:sldId id="321" r:id="rId57"/>
    <p:sldId id="322" r:id="rId58"/>
    <p:sldId id="323" r:id="rId59"/>
    <p:sldId id="325" r:id="rId60"/>
    <p:sldId id="326" r:id="rId61"/>
    <p:sldId id="327" r:id="rId62"/>
    <p:sldId id="328" r:id="rId63"/>
    <p:sldId id="329" r:id="rId64"/>
    <p:sldId id="330" r:id="rId65"/>
    <p:sldId id="331" r:id="rId66"/>
    <p:sldId id="332" r:id="rId67"/>
    <p:sldId id="333" r:id="rId68"/>
    <p:sldId id="335" r:id="rId69"/>
    <p:sldId id="336" r:id="rId70"/>
    <p:sldId id="337" r:id="rId71"/>
    <p:sldId id="338" r:id="rId72"/>
    <p:sldId id="339" r:id="rId73"/>
    <p:sldId id="340" r:id="rId74"/>
    <p:sldId id="341" r:id="rId75"/>
    <p:sldId id="343" r:id="rId76"/>
    <p:sldId id="344" r:id="rId77"/>
    <p:sldId id="345" r:id="rId78"/>
    <p:sldId id="348" r:id="rId79"/>
    <p:sldId id="349" r:id="rId80"/>
    <p:sldId id="351" r:id="rId81"/>
    <p:sldId id="352" r:id="rId82"/>
    <p:sldId id="353" r:id="rId83"/>
    <p:sldId id="356" r:id="rId84"/>
    <p:sldId id="358" r:id="rId85"/>
    <p:sldId id="359" r:id="rId86"/>
    <p:sldId id="360" r:id="rId87"/>
    <p:sldId id="361" r:id="rId88"/>
    <p:sldId id="362" r:id="rId89"/>
    <p:sldId id="363" r:id="rId90"/>
    <p:sldId id="365" r:id="rId91"/>
    <p:sldId id="367" r:id="rId92"/>
    <p:sldId id="368" r:id="rId93"/>
    <p:sldId id="369" r:id="rId94"/>
    <p:sldId id="370" r:id="rId95"/>
    <p:sldId id="371" r:id="rId96"/>
    <p:sldId id="372" r:id="rId97"/>
    <p:sldId id="373" r:id="rId98"/>
    <p:sldId id="374" r:id="rId99"/>
    <p:sldId id="375" r:id="rId100"/>
  </p:sldIdLst>
  <p:sldSz cx="12167870" cy="6840220"/>
  <p:notesSz cx="6858000" cy="9144000"/>
  <p:custDataLst>
    <p:tags r:id="rId20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76" autoAdjust="0"/>
  </p:normalViewPr>
  <p:slideViewPr>
    <p:cSldViewPr showGuides="1">
      <p:cViewPr varScale="1">
        <p:scale>
          <a:sx n="106" d="100"/>
          <a:sy n="106" d="100"/>
        </p:scale>
        <p:origin x="76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1" Type="http://schemas.openxmlformats.org/officeDocument/2006/relationships/tags" Target="tags/tag99.xml"/><Relationship Id="rId200" Type="http://schemas.openxmlformats.org/officeDocument/2006/relationships/customXml" Target="../customXml/item97.xml"/><Relationship Id="rId20" Type="http://schemas.openxmlformats.org/officeDocument/2006/relationships/slide" Target="slides/slide16.xml"/><Relationship Id="rId2" Type="http://schemas.openxmlformats.org/officeDocument/2006/relationships/theme" Target="theme/theme1.xml"/><Relationship Id="rId199" Type="http://schemas.openxmlformats.org/officeDocument/2006/relationships/customXml" Target="../customXml/item96.xml"/><Relationship Id="rId198" Type="http://schemas.openxmlformats.org/officeDocument/2006/relationships/customXml" Target="../customXml/item95.xml"/><Relationship Id="rId197" Type="http://schemas.openxmlformats.org/officeDocument/2006/relationships/customXml" Target="../customXml/item94.xml"/><Relationship Id="rId196" Type="http://schemas.openxmlformats.org/officeDocument/2006/relationships/customXml" Target="../customXml/item93.xml"/><Relationship Id="rId195" Type="http://schemas.openxmlformats.org/officeDocument/2006/relationships/customXml" Target="../customXml/item92.xml"/><Relationship Id="rId194" Type="http://schemas.openxmlformats.org/officeDocument/2006/relationships/customXml" Target="../customXml/item91.xml"/><Relationship Id="rId193" Type="http://schemas.openxmlformats.org/officeDocument/2006/relationships/customXml" Target="../customXml/item90.xml"/><Relationship Id="rId192" Type="http://schemas.openxmlformats.org/officeDocument/2006/relationships/customXml" Target="../customXml/item89.xml"/><Relationship Id="rId191" Type="http://schemas.openxmlformats.org/officeDocument/2006/relationships/customXml" Target="../customXml/item88.xml"/><Relationship Id="rId190" Type="http://schemas.openxmlformats.org/officeDocument/2006/relationships/customXml" Target="../customXml/item87.xml"/><Relationship Id="rId19" Type="http://schemas.openxmlformats.org/officeDocument/2006/relationships/slide" Target="slides/slide15.xml"/><Relationship Id="rId189" Type="http://schemas.openxmlformats.org/officeDocument/2006/relationships/customXml" Target="../customXml/item86.xml"/><Relationship Id="rId188" Type="http://schemas.openxmlformats.org/officeDocument/2006/relationships/customXml" Target="../customXml/item85.xml"/><Relationship Id="rId187" Type="http://schemas.openxmlformats.org/officeDocument/2006/relationships/customXml" Target="../customXml/item84.xml"/><Relationship Id="rId186" Type="http://schemas.openxmlformats.org/officeDocument/2006/relationships/customXml" Target="../customXml/item83.xml"/><Relationship Id="rId185" Type="http://schemas.openxmlformats.org/officeDocument/2006/relationships/customXml" Target="../customXml/item82.xml"/><Relationship Id="rId184" Type="http://schemas.openxmlformats.org/officeDocument/2006/relationships/customXml" Target="../customXml/item81.xml"/><Relationship Id="rId183" Type="http://schemas.openxmlformats.org/officeDocument/2006/relationships/customXml" Target="../customXml/item80.xml"/><Relationship Id="rId182" Type="http://schemas.openxmlformats.org/officeDocument/2006/relationships/customXml" Target="../customXml/item79.xml"/><Relationship Id="rId181" Type="http://schemas.openxmlformats.org/officeDocument/2006/relationships/customXml" Target="../customXml/item78.xml"/><Relationship Id="rId180" Type="http://schemas.openxmlformats.org/officeDocument/2006/relationships/customXml" Target="../customXml/item77.xml"/><Relationship Id="rId18" Type="http://schemas.openxmlformats.org/officeDocument/2006/relationships/slide" Target="slides/slide14.xml"/><Relationship Id="rId179" Type="http://schemas.openxmlformats.org/officeDocument/2006/relationships/customXml" Target="../customXml/item76.xml"/><Relationship Id="rId178" Type="http://schemas.openxmlformats.org/officeDocument/2006/relationships/customXml" Target="../customXml/item75.xml"/><Relationship Id="rId177" Type="http://schemas.openxmlformats.org/officeDocument/2006/relationships/customXml" Target="../customXml/item74.xml"/><Relationship Id="rId176" Type="http://schemas.openxmlformats.org/officeDocument/2006/relationships/customXml" Target="../customXml/item73.xml"/><Relationship Id="rId175" Type="http://schemas.openxmlformats.org/officeDocument/2006/relationships/customXml" Target="../customXml/item72.xml"/><Relationship Id="rId174" Type="http://schemas.openxmlformats.org/officeDocument/2006/relationships/customXml" Target="../customXml/item71.xml"/><Relationship Id="rId173" Type="http://schemas.openxmlformats.org/officeDocument/2006/relationships/customXml" Target="../customXml/item70.xml"/><Relationship Id="rId172" Type="http://schemas.openxmlformats.org/officeDocument/2006/relationships/customXml" Target="../customXml/item69.xml"/><Relationship Id="rId171" Type="http://schemas.openxmlformats.org/officeDocument/2006/relationships/customXml" Target="../customXml/item68.xml"/><Relationship Id="rId170" Type="http://schemas.openxmlformats.org/officeDocument/2006/relationships/customXml" Target="../customXml/item67.xml"/><Relationship Id="rId17" Type="http://schemas.openxmlformats.org/officeDocument/2006/relationships/slide" Target="slides/slide13.xml"/><Relationship Id="rId169" Type="http://schemas.openxmlformats.org/officeDocument/2006/relationships/customXml" Target="../customXml/item66.xml"/><Relationship Id="rId168" Type="http://schemas.openxmlformats.org/officeDocument/2006/relationships/customXml" Target="../customXml/item65.xml"/><Relationship Id="rId167" Type="http://schemas.openxmlformats.org/officeDocument/2006/relationships/customXml" Target="../customXml/item64.xml"/><Relationship Id="rId166" Type="http://schemas.openxmlformats.org/officeDocument/2006/relationships/customXml" Target="../customXml/item63.xml"/><Relationship Id="rId165" Type="http://schemas.openxmlformats.org/officeDocument/2006/relationships/customXml" Target="../customXml/item62.xml"/><Relationship Id="rId164" Type="http://schemas.openxmlformats.org/officeDocument/2006/relationships/customXml" Target="../customXml/item61.xml"/><Relationship Id="rId163" Type="http://schemas.openxmlformats.org/officeDocument/2006/relationships/customXml" Target="../customXml/item60.xml"/><Relationship Id="rId162" Type="http://schemas.openxmlformats.org/officeDocument/2006/relationships/customXml" Target="../customXml/item59.xml"/><Relationship Id="rId161" Type="http://schemas.openxmlformats.org/officeDocument/2006/relationships/customXml" Target="../customXml/item58.xml"/><Relationship Id="rId160" Type="http://schemas.openxmlformats.org/officeDocument/2006/relationships/customXml" Target="../customXml/item57.xml"/><Relationship Id="rId16" Type="http://schemas.openxmlformats.org/officeDocument/2006/relationships/slide" Target="slides/slide12.xml"/><Relationship Id="rId159" Type="http://schemas.openxmlformats.org/officeDocument/2006/relationships/customXml" Target="../customXml/item56.xml"/><Relationship Id="rId158" Type="http://schemas.openxmlformats.org/officeDocument/2006/relationships/customXml" Target="../customXml/item55.xml"/><Relationship Id="rId157" Type="http://schemas.openxmlformats.org/officeDocument/2006/relationships/customXml" Target="../customXml/item54.xml"/><Relationship Id="rId156" Type="http://schemas.openxmlformats.org/officeDocument/2006/relationships/customXml" Target="../customXml/item53.xml"/><Relationship Id="rId155" Type="http://schemas.openxmlformats.org/officeDocument/2006/relationships/customXml" Target="../customXml/item52.xml"/><Relationship Id="rId154" Type="http://schemas.openxmlformats.org/officeDocument/2006/relationships/customXml" Target="../customXml/item51.xml"/><Relationship Id="rId153" Type="http://schemas.openxmlformats.org/officeDocument/2006/relationships/customXml" Target="../customXml/item50.xml"/><Relationship Id="rId152" Type="http://schemas.openxmlformats.org/officeDocument/2006/relationships/customXml" Target="../customXml/item49.xml"/><Relationship Id="rId151" Type="http://schemas.openxmlformats.org/officeDocument/2006/relationships/customXml" Target="../customXml/item48.xml"/><Relationship Id="rId150" Type="http://schemas.openxmlformats.org/officeDocument/2006/relationships/customXml" Target="../customXml/item47.xml"/><Relationship Id="rId15" Type="http://schemas.openxmlformats.org/officeDocument/2006/relationships/slide" Target="slides/slide11.xml"/><Relationship Id="rId149" Type="http://schemas.openxmlformats.org/officeDocument/2006/relationships/customXml" Target="../customXml/item46.xml"/><Relationship Id="rId148" Type="http://schemas.openxmlformats.org/officeDocument/2006/relationships/customXml" Target="../customXml/item45.xml"/><Relationship Id="rId147" Type="http://schemas.openxmlformats.org/officeDocument/2006/relationships/customXml" Target="../customXml/item44.xml"/><Relationship Id="rId146" Type="http://schemas.openxmlformats.org/officeDocument/2006/relationships/customXml" Target="../customXml/item43.xml"/><Relationship Id="rId145" Type="http://schemas.openxmlformats.org/officeDocument/2006/relationships/customXml" Target="../customXml/item42.xml"/><Relationship Id="rId144" Type="http://schemas.openxmlformats.org/officeDocument/2006/relationships/customXml" Target="../customXml/item41.xml"/><Relationship Id="rId143" Type="http://schemas.openxmlformats.org/officeDocument/2006/relationships/customXml" Target="../customXml/item40.xml"/><Relationship Id="rId142" Type="http://schemas.openxmlformats.org/officeDocument/2006/relationships/customXml" Target="../customXml/item39.xml"/><Relationship Id="rId141" Type="http://schemas.openxmlformats.org/officeDocument/2006/relationships/customXml" Target="../customXml/item38.xml"/><Relationship Id="rId140" Type="http://schemas.openxmlformats.org/officeDocument/2006/relationships/customXml" Target="../customXml/item37.xml"/><Relationship Id="rId14" Type="http://schemas.openxmlformats.org/officeDocument/2006/relationships/slide" Target="slides/slide10.xml"/><Relationship Id="rId139" Type="http://schemas.openxmlformats.org/officeDocument/2006/relationships/customXml" Target="../customXml/item36.xml"/><Relationship Id="rId138" Type="http://schemas.openxmlformats.org/officeDocument/2006/relationships/customXml" Target="../customXml/item35.xml"/><Relationship Id="rId137" Type="http://schemas.openxmlformats.org/officeDocument/2006/relationships/customXml" Target="../customXml/item34.xml"/><Relationship Id="rId136" Type="http://schemas.openxmlformats.org/officeDocument/2006/relationships/customXml" Target="../customXml/item33.xml"/><Relationship Id="rId135" Type="http://schemas.openxmlformats.org/officeDocument/2006/relationships/customXml" Target="../customXml/item32.xml"/><Relationship Id="rId134" Type="http://schemas.openxmlformats.org/officeDocument/2006/relationships/customXml" Target="../customXml/item31.xml"/><Relationship Id="rId133" Type="http://schemas.openxmlformats.org/officeDocument/2006/relationships/customXml" Target="../customXml/item30.xml"/><Relationship Id="rId132" Type="http://schemas.openxmlformats.org/officeDocument/2006/relationships/customXml" Target="../customXml/item29.xml"/><Relationship Id="rId131" Type="http://schemas.openxmlformats.org/officeDocument/2006/relationships/customXml" Target="../customXml/item28.xml"/><Relationship Id="rId130" Type="http://schemas.openxmlformats.org/officeDocument/2006/relationships/customXml" Target="../customXml/item27.xml"/><Relationship Id="rId13" Type="http://schemas.openxmlformats.org/officeDocument/2006/relationships/slide" Target="slides/slide9.xml"/><Relationship Id="rId129" Type="http://schemas.openxmlformats.org/officeDocument/2006/relationships/customXml" Target="../customXml/item26.xml"/><Relationship Id="rId128" Type="http://schemas.openxmlformats.org/officeDocument/2006/relationships/customXml" Target="../customXml/item25.xml"/><Relationship Id="rId127" Type="http://schemas.openxmlformats.org/officeDocument/2006/relationships/customXml" Target="../customXml/item24.xml"/><Relationship Id="rId126" Type="http://schemas.openxmlformats.org/officeDocument/2006/relationships/customXml" Target="../customXml/item23.xml"/><Relationship Id="rId125" Type="http://schemas.openxmlformats.org/officeDocument/2006/relationships/customXml" Target="../customXml/item22.xml"/><Relationship Id="rId124" Type="http://schemas.openxmlformats.org/officeDocument/2006/relationships/customXml" Target="../customXml/item21.xml"/><Relationship Id="rId123" Type="http://schemas.openxmlformats.org/officeDocument/2006/relationships/customXml" Target="../customXml/item20.xml"/><Relationship Id="rId122" Type="http://schemas.openxmlformats.org/officeDocument/2006/relationships/customXml" Target="../customXml/item19.xml"/><Relationship Id="rId121" Type="http://schemas.openxmlformats.org/officeDocument/2006/relationships/customXml" Target="../customXml/item18.xml"/><Relationship Id="rId120" Type="http://schemas.openxmlformats.org/officeDocument/2006/relationships/customXml" Target="../customXml/item17.xml"/><Relationship Id="rId12" Type="http://schemas.openxmlformats.org/officeDocument/2006/relationships/slide" Target="slides/slide8.xml"/><Relationship Id="rId119" Type="http://schemas.openxmlformats.org/officeDocument/2006/relationships/customXml" Target="../customXml/item16.xml"/><Relationship Id="rId118" Type="http://schemas.openxmlformats.org/officeDocument/2006/relationships/customXml" Target="../customXml/item15.xml"/><Relationship Id="rId117" Type="http://schemas.openxmlformats.org/officeDocument/2006/relationships/customXml" Target="../customXml/item14.xml"/><Relationship Id="rId116" Type="http://schemas.openxmlformats.org/officeDocument/2006/relationships/customXml" Target="../customXml/item13.xml"/><Relationship Id="rId115" Type="http://schemas.openxmlformats.org/officeDocument/2006/relationships/customXml" Target="../customXml/item12.xml"/><Relationship Id="rId114" Type="http://schemas.openxmlformats.org/officeDocument/2006/relationships/customXml" Target="../customXml/item11.xml"/><Relationship Id="rId113" Type="http://schemas.openxmlformats.org/officeDocument/2006/relationships/customXml" Target="../customXml/item10.xml"/><Relationship Id="rId112" Type="http://schemas.openxmlformats.org/officeDocument/2006/relationships/customXml" Target="../customXml/item9.xml"/><Relationship Id="rId111" Type="http://schemas.openxmlformats.org/officeDocument/2006/relationships/customXml" Target="../customXml/item8.xml"/><Relationship Id="rId110" Type="http://schemas.openxmlformats.org/officeDocument/2006/relationships/customXml" Target="../customXml/item7.xml"/><Relationship Id="rId11" Type="http://schemas.openxmlformats.org/officeDocument/2006/relationships/slide" Target="slides/slide7.xml"/><Relationship Id="rId109" Type="http://schemas.openxmlformats.org/officeDocument/2006/relationships/customXml" Target="../customXml/item6.xml"/><Relationship Id="rId108" Type="http://schemas.openxmlformats.org/officeDocument/2006/relationships/customXml" Target="../customXml/item5.xml"/><Relationship Id="rId107" Type="http://schemas.openxmlformats.org/officeDocument/2006/relationships/customXml" Target="../customXml/item4.xml"/><Relationship Id="rId106" Type="http://schemas.openxmlformats.org/officeDocument/2006/relationships/customXml" Target="../customXml/item3.xml"/><Relationship Id="rId105" Type="http://schemas.openxmlformats.org/officeDocument/2006/relationships/customXml" Target="../customXml/item2.xml"/><Relationship Id="rId104" Type="http://schemas.openxmlformats.org/officeDocument/2006/relationships/customXml" Target="../customXml/item1.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E16A1-CD54-44AD-AAEF-7C01002677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C518D-AE7E-41F4-BDAF-13DD522B5C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首页">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期中期末内容">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组合 2"/>
          <p:cNvGrpSpPr/>
          <p:nvPr/>
        </p:nvGrpSpPr>
        <p:grpSpPr>
          <a:xfrm>
            <a:off x="2902" y="1"/>
            <a:ext cx="12162384" cy="6840536"/>
            <a:chOff x="2902" y="1"/>
            <a:chExt cx="12162384" cy="6840536"/>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902" y="1"/>
              <a:ext cx="12162384" cy="6840536"/>
            </a:xfrm>
            <a:prstGeom prst="rect">
              <a:avLst/>
            </a:prstGeom>
          </p:spPr>
        </p:pic>
        <p:sp>
          <p:nvSpPr>
            <p:cNvPr id="6" name="矩形 5"/>
            <p:cNvSpPr/>
            <p:nvPr/>
          </p:nvSpPr>
          <p:spPr>
            <a:xfrm>
              <a:off x="5877055" y="4932438"/>
              <a:ext cx="5688632" cy="110799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000" b="1" dirty="0">
                  <a:solidFill>
                    <a:schemeClr val="bg1"/>
                  </a:solidFill>
                  <a:latin typeface="微软雅黑" panose="020B0503020204020204" pitchFamily="34" charset="-122"/>
                  <a:ea typeface="微软雅黑" panose="020B0503020204020204" pitchFamily="34" charset="-122"/>
                </a:rPr>
                <a:t>语文 </a:t>
              </a:r>
              <a:r>
                <a:rPr lang="en-US" altLang="zh-CN" sz="4000" b="1" dirty="0">
                  <a:solidFill>
                    <a:schemeClr val="bg1"/>
                  </a:solidFill>
                  <a:latin typeface="+mj-ea"/>
                  <a:ea typeface="+mj-ea"/>
                </a:rPr>
                <a:t> </a:t>
              </a:r>
              <a:endParaRPr lang="en-US" altLang="zh-CN" sz="4000" b="1" dirty="0">
                <a:solidFill>
                  <a:schemeClr val="bg1"/>
                </a:solidFill>
                <a:latin typeface="+mj-ea"/>
                <a:ea typeface="+mj-ea"/>
              </a:endParaRPr>
            </a:p>
            <a:p>
              <a:pPr algn="r"/>
              <a:r>
                <a:rPr lang="zh-CN" altLang="en-US" sz="2600">
                  <a:solidFill>
                    <a:schemeClr val="bg1"/>
                  </a:solidFill>
                  <a:latin typeface="微软雅黑" panose="020B0503020204020204" pitchFamily="34" charset="-122"/>
                  <a:ea typeface="微软雅黑" panose="020B0503020204020204" pitchFamily="34" charset="-122"/>
                </a:rPr>
                <a:t>必修上册</a:t>
              </a:r>
              <a:r>
                <a:rPr lang="zh-CN" altLang="en-US" sz="2600" dirty="0">
                  <a:solidFill>
                    <a:schemeClr val="bg1"/>
                  </a:solidFill>
                  <a:latin typeface="微软雅黑" panose="020B0503020204020204" pitchFamily="34" charset="-122"/>
                  <a:ea typeface="微软雅黑" panose="020B0503020204020204" pitchFamily="34" charset="-122"/>
                </a:rPr>
                <a:t>人教版</a:t>
              </a:r>
              <a:endParaRPr lang="zh-CN" altLang="en-US" sz="2600"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txStyles>
    <p:titleStyle>
      <a:lvl1pPr algn="l" defTabSz="9124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965" indent="-227965" algn="l" defTabSz="91249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30" indent="-227965" algn="l" defTabSz="9124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460" indent="-227965" algn="l" defTabSz="9124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639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295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0888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545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138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794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2495" rtl="0" eaLnBrk="1" latinLnBrk="0" hangingPunct="1">
        <a:defRPr sz="1800" kern="1200">
          <a:solidFill>
            <a:schemeClr val="tx1"/>
          </a:solidFill>
          <a:latin typeface="+mn-lt"/>
          <a:ea typeface="+mn-ea"/>
          <a:cs typeface="+mn-cs"/>
        </a:defRPr>
      </a:lvl1pPr>
      <a:lvl2pPr marL="455930" algn="l" defTabSz="912495" rtl="0" eaLnBrk="1" latinLnBrk="0" hangingPunct="1">
        <a:defRPr sz="1800" kern="1200">
          <a:solidFill>
            <a:schemeClr val="tx1"/>
          </a:solidFill>
          <a:latin typeface="+mn-lt"/>
          <a:ea typeface="+mn-ea"/>
          <a:cs typeface="+mn-cs"/>
        </a:defRPr>
      </a:lvl2pPr>
      <a:lvl3pPr marL="912495" algn="l" defTabSz="912495" rtl="0" eaLnBrk="1" latinLnBrk="0" hangingPunct="1">
        <a:defRPr sz="1800" kern="1200">
          <a:solidFill>
            <a:schemeClr val="tx1"/>
          </a:solidFill>
          <a:latin typeface="+mn-lt"/>
          <a:ea typeface="+mn-ea"/>
          <a:cs typeface="+mn-cs"/>
        </a:defRPr>
      </a:lvl3pPr>
      <a:lvl4pPr marL="1368425" algn="l" defTabSz="912495" rtl="0" eaLnBrk="1" latinLnBrk="0" hangingPunct="1">
        <a:defRPr sz="1800" kern="1200">
          <a:solidFill>
            <a:schemeClr val="tx1"/>
          </a:solidFill>
          <a:latin typeface="+mn-lt"/>
          <a:ea typeface="+mn-ea"/>
          <a:cs typeface="+mn-cs"/>
        </a:defRPr>
      </a:lvl4pPr>
      <a:lvl5pPr marL="1824990" algn="l" defTabSz="912495" rtl="0" eaLnBrk="1" latinLnBrk="0" hangingPunct="1">
        <a:defRPr sz="1800" kern="1200">
          <a:solidFill>
            <a:schemeClr val="tx1"/>
          </a:solidFill>
          <a:latin typeface="+mn-lt"/>
          <a:ea typeface="+mn-ea"/>
          <a:cs typeface="+mn-cs"/>
        </a:defRPr>
      </a:lvl5pPr>
      <a:lvl6pPr marL="2280920" algn="l" defTabSz="912495" rtl="0" eaLnBrk="1" latinLnBrk="0" hangingPunct="1">
        <a:defRPr sz="1800" kern="1200">
          <a:solidFill>
            <a:schemeClr val="tx1"/>
          </a:solidFill>
          <a:latin typeface="+mn-lt"/>
          <a:ea typeface="+mn-ea"/>
          <a:cs typeface="+mn-cs"/>
        </a:defRPr>
      </a:lvl6pPr>
      <a:lvl7pPr marL="2736850" algn="l" defTabSz="912495" rtl="0" eaLnBrk="1" latinLnBrk="0" hangingPunct="1">
        <a:defRPr sz="1800" kern="1200">
          <a:solidFill>
            <a:schemeClr val="tx1"/>
          </a:solidFill>
          <a:latin typeface="+mn-lt"/>
          <a:ea typeface="+mn-ea"/>
          <a:cs typeface="+mn-cs"/>
        </a:defRPr>
      </a:lvl7pPr>
      <a:lvl8pPr marL="3193415" algn="l" defTabSz="912495" rtl="0" eaLnBrk="1" latinLnBrk="0" hangingPunct="1">
        <a:defRPr sz="1800" kern="1200">
          <a:solidFill>
            <a:schemeClr val="tx1"/>
          </a:solidFill>
          <a:latin typeface="+mn-lt"/>
          <a:ea typeface="+mn-ea"/>
          <a:cs typeface="+mn-cs"/>
        </a:defRPr>
      </a:lvl8pPr>
      <a:lvl9pPr marL="3649345" algn="l" defTabSz="9124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116"/>
            <a:ext cx="12162384" cy="6840537"/>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p:txStyles>
    <p:titleStyle>
      <a:lvl1pPr algn="l" defTabSz="9124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965" indent="-227965" algn="l" defTabSz="91249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30" indent="-227965" algn="l" defTabSz="9124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460" indent="-227965" algn="l" defTabSz="9124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639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295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0888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545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138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794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2495" rtl="0" eaLnBrk="1" latinLnBrk="0" hangingPunct="1">
        <a:defRPr sz="1800" kern="1200">
          <a:solidFill>
            <a:schemeClr val="tx1"/>
          </a:solidFill>
          <a:latin typeface="+mn-lt"/>
          <a:ea typeface="+mn-ea"/>
          <a:cs typeface="+mn-cs"/>
        </a:defRPr>
      </a:lvl1pPr>
      <a:lvl2pPr marL="455930" algn="l" defTabSz="912495" rtl="0" eaLnBrk="1" latinLnBrk="0" hangingPunct="1">
        <a:defRPr sz="1800" kern="1200">
          <a:solidFill>
            <a:schemeClr val="tx1"/>
          </a:solidFill>
          <a:latin typeface="+mn-lt"/>
          <a:ea typeface="+mn-ea"/>
          <a:cs typeface="+mn-cs"/>
        </a:defRPr>
      </a:lvl2pPr>
      <a:lvl3pPr marL="912495" algn="l" defTabSz="912495" rtl="0" eaLnBrk="1" latinLnBrk="0" hangingPunct="1">
        <a:defRPr sz="1800" kern="1200">
          <a:solidFill>
            <a:schemeClr val="tx1"/>
          </a:solidFill>
          <a:latin typeface="+mn-lt"/>
          <a:ea typeface="+mn-ea"/>
          <a:cs typeface="+mn-cs"/>
        </a:defRPr>
      </a:lvl3pPr>
      <a:lvl4pPr marL="1368425" algn="l" defTabSz="912495" rtl="0" eaLnBrk="1" latinLnBrk="0" hangingPunct="1">
        <a:defRPr sz="1800" kern="1200">
          <a:solidFill>
            <a:schemeClr val="tx1"/>
          </a:solidFill>
          <a:latin typeface="+mn-lt"/>
          <a:ea typeface="+mn-ea"/>
          <a:cs typeface="+mn-cs"/>
        </a:defRPr>
      </a:lvl4pPr>
      <a:lvl5pPr marL="1824990" algn="l" defTabSz="912495" rtl="0" eaLnBrk="1" latinLnBrk="0" hangingPunct="1">
        <a:defRPr sz="1800" kern="1200">
          <a:solidFill>
            <a:schemeClr val="tx1"/>
          </a:solidFill>
          <a:latin typeface="+mn-lt"/>
          <a:ea typeface="+mn-ea"/>
          <a:cs typeface="+mn-cs"/>
        </a:defRPr>
      </a:lvl5pPr>
      <a:lvl6pPr marL="2280920" algn="l" defTabSz="912495" rtl="0" eaLnBrk="1" latinLnBrk="0" hangingPunct="1">
        <a:defRPr sz="1800" kern="1200">
          <a:solidFill>
            <a:schemeClr val="tx1"/>
          </a:solidFill>
          <a:latin typeface="+mn-lt"/>
          <a:ea typeface="+mn-ea"/>
          <a:cs typeface="+mn-cs"/>
        </a:defRPr>
      </a:lvl6pPr>
      <a:lvl7pPr marL="2736850" algn="l" defTabSz="912495" rtl="0" eaLnBrk="1" latinLnBrk="0" hangingPunct="1">
        <a:defRPr sz="1800" kern="1200">
          <a:solidFill>
            <a:schemeClr val="tx1"/>
          </a:solidFill>
          <a:latin typeface="+mn-lt"/>
          <a:ea typeface="+mn-ea"/>
          <a:cs typeface="+mn-cs"/>
        </a:defRPr>
      </a:lvl7pPr>
      <a:lvl8pPr marL="3193415" algn="l" defTabSz="912495" rtl="0" eaLnBrk="1" latinLnBrk="0" hangingPunct="1">
        <a:defRPr sz="1800" kern="1200">
          <a:solidFill>
            <a:schemeClr val="tx1"/>
          </a:solidFill>
          <a:latin typeface="+mn-lt"/>
          <a:ea typeface="+mn-ea"/>
          <a:cs typeface="+mn-cs"/>
        </a:defRPr>
      </a:lvl8pPr>
      <a:lvl9pPr marL="3649345" algn="l" defTabSz="9124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slide" Target="slide76.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认,而且人家是对的,因为实际受到影响的是他们,他们不能不防。于是调查者</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逢着“秘密”和“撒谎”了。其实被调查者的“秘密”和“撒谎”是调查者</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的“秘密”和“撒谎”的反映。人事很像镜子,你对别人的态度反射成了别人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对你的态度。</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科学的社会研究第一是要认清自己的立场和目的。如果你是想去“敲诈”被</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调查的人,那么你绝不会得到可靠的材料。天下没有不知道自卫的人。社会科</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学绝不能从“斗智”的方法上得来。换一句话说,社会研究必须站在被调查者</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的利益上。你如果要研究乡村,你必须同情农民,为他们服务,你的研究结果必</a:t>
            </a:r>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须是有利于农民的。不但你存心是如此,而且你要用事实来证明,使农民相信</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你。正像一个医生对一个病人,病人没有理由去欺骗医生,正因为欺骗的结果是</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自己受害。</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一个研究的人是站在“不知”的地位,被问的是站在“已知”的地位。前者对</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后者是“学习”而不是“拷问”,态度上应当是“尊重对方”“执疑待决”。</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这种态度必然会得到对方的尊重和友谊,因而乐于帮助你。</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(摘编自费孝通《亦谈社会调查》)</a:t>
            </a:r>
            <a:endParaRPr lang="zh-CN"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1.下列对材料相关内容的理解和分析,正确的一项是(3分)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A.材料一和材料二都谈到社会调查要广泛听取群众的意见,并特别提到要深入</a:t>
            </a:r>
            <a:br>
              <a:rPr dirty="0"/>
            </a:br>
            <a:r>
              <a:rPr lang="zh-CN" altLang="en-US" sz="2605" kern="0" dirty="0">
                <a:solidFill>
                  <a:srgbClr val="000000"/>
                </a:solidFill>
                <a:latin typeface="Times New Roman" panose="02020603050405020304" pitchFamily="65" charset="-122"/>
                <a:ea typeface="宋体" panose="02010600030101010101" pitchFamily="2" charset="-122"/>
              </a:rPr>
              <a:t>了解农民,二者有相同的出发点和针对性。</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B.材料一以毛泽东在寻乌县的调查为例,论述调查要深入、唯实,这与毛泽东本</a:t>
            </a:r>
            <a:br>
              <a:rPr dirty="0"/>
            </a:br>
            <a:r>
              <a:rPr lang="zh-CN" altLang="en-US" sz="2605" kern="0" dirty="0">
                <a:solidFill>
                  <a:srgbClr val="000000"/>
                </a:solidFill>
                <a:latin typeface="Times New Roman" panose="02020603050405020304" pitchFamily="65" charset="-122"/>
                <a:ea typeface="宋体" panose="02010600030101010101" pitchFamily="2" charset="-122"/>
              </a:rPr>
              <a:t>人在《调查的技术》中的倡导也是一致的。</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C.材料二指出,社会科学虽不能像自然科学那样通过实验展开研究,但倘若方法</a:t>
            </a:r>
            <a:br>
              <a:rPr dirty="0"/>
            </a:br>
            <a:r>
              <a:rPr lang="zh-CN" altLang="en-US" sz="2605" kern="0" dirty="0">
                <a:solidFill>
                  <a:srgbClr val="000000"/>
                </a:solidFill>
                <a:latin typeface="Times New Roman" panose="02020603050405020304" pitchFamily="65" charset="-122"/>
                <a:ea typeface="宋体" panose="02010600030101010101" pitchFamily="2" charset="-122"/>
              </a:rPr>
              <a:t>得当,观察社会现象时也能获得良好的效果。</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D.材料二认为,社会研究者只有像医生对待病人那样关心被调查者,才不会“逢</a:t>
            </a:r>
            <a:endParaRPr lang="zh-CN" altLang="en-US" dirty="0"/>
          </a:p>
        </p:txBody>
      </p:sp>
      <p:sp>
        <p:nvSpPr>
          <p:cNvPr id="3" name="TextBox 2"/>
          <p:cNvSpPr txBox="1"/>
          <p:nvPr/>
        </p:nvSpPr>
        <p:spPr>
          <a:xfrm>
            <a:off x="540000" y="5796554"/>
            <a:ext cx="6624214"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着”被调查者的“秘密”和“撒谎”。</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pic>
        <p:nvPicPr>
          <p:cNvPr id="5"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
        <p:nvSpPr>
          <p:cNvPr id="6" name="矩形 5"/>
          <p:cNvSpPr/>
          <p:nvPr/>
        </p:nvSpPr>
        <p:spPr>
          <a:xfrm>
            <a:off x="9060986" y="1054528"/>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B</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5"/>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48095"/>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本题考查筛选并整合文中信息。A项,“都谈到社会调查要广泛听</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取群众的意见”错,材料二没谈到这一点;此外,“相同的出发点和针对性”也</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不对,材料一中提到要深入了解农民是为了论证调查研究要深入、唯实,材料二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中提出要同情农民、为农民服务,是为了说明社会研究要认清自己的立场与目</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的。C项,“社会科学虽不能像自然科学那样通过实验展开研究”错,文中只是</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说“社会科学并不拥有像自然科学一模一样的实验室”。D项,材料二中的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“像医生对待病人那样关心被调查者”是作者对如何对待被调查者的一种形</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象的说法,不是做法,以此作为条件,不能推出后面的内容。</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7470" y="1188000"/>
            <a:ext cx="11718000" cy="4197559"/>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2.根据材料二的内容,下列说法不正确的一项是(3分)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A.人的外在行为与内在动机可能并不一致,这给社会科学研究者的观察带来挑</a:t>
            </a:r>
            <a:br>
              <a:rPr dirty="0"/>
            </a:br>
            <a:r>
              <a:rPr lang="zh-CN" altLang="en-US" sz="2605" kern="0" dirty="0">
                <a:solidFill>
                  <a:srgbClr val="000000"/>
                </a:solidFill>
                <a:latin typeface="Times New Roman" panose="02020603050405020304" pitchFamily="65" charset="-122"/>
                <a:ea typeface="宋体" panose="02010600030101010101" pitchFamily="2" charset="-122"/>
              </a:rPr>
              <a:t>战。</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B.一些无法看到的现象需要通过经验者的语言来表达,这可佐证语言材料的重</a:t>
            </a:r>
            <a:br>
              <a:rPr dirty="0"/>
            </a:br>
            <a:r>
              <a:rPr lang="zh-CN" altLang="en-US" sz="2605" kern="0" dirty="0">
                <a:solidFill>
                  <a:srgbClr val="000000"/>
                </a:solidFill>
                <a:latin typeface="Times New Roman" panose="02020603050405020304" pitchFamily="65" charset="-122"/>
                <a:ea typeface="宋体" panose="02010600030101010101" pitchFamily="2" charset="-122"/>
              </a:rPr>
              <a:t>要。</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C.如果调查者询问的问题也正是被调查者所关心的,被调查者就不会有防备心理。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D.即便调查者出于友善的目的展开调查,调查的结果也会影响到被调查者的生活。</a:t>
            </a:r>
            <a:endParaRPr lang="zh-CN" altLang="en-US" dirty="0"/>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1782"/>
            <a:ext cx="1590198" cy="298847"/>
          </a:xfrm>
          <a:prstGeom prst="rect">
            <a:avLst/>
          </a:prstGeom>
          <a:noFill/>
        </p:spPr>
      </p:pic>
      <p:sp>
        <p:nvSpPr>
          <p:cNvPr id="4" name="矩形 3"/>
          <p:cNvSpPr/>
          <p:nvPr/>
        </p:nvSpPr>
        <p:spPr>
          <a:xfrm>
            <a:off x="8268898" y="1270552"/>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C</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5"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63533"/>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40769"/>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本题考查对文本内容的理解与推断。C项,说法绝对。“被调查者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就不会有防备心理”错。可从材料二中的“一切调查的结果必然会影响到被</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调查者的生活的,不论是好是坏”“因为实际受到影响的是他们,他们不能不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防”等看出。</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3.下列对材料一和材料二论证的相关分析,不正确的一项是(3分)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A.材料一从调查研究工作需要坚持群众路线、坚持实事求是原则两方面展开</a:t>
            </a:r>
            <a:br>
              <a:rPr dirty="0"/>
            </a:br>
            <a:r>
              <a:rPr lang="zh-CN" altLang="en-US" sz="2605" kern="0" dirty="0">
                <a:solidFill>
                  <a:srgbClr val="000000"/>
                </a:solidFill>
                <a:latin typeface="Times New Roman" panose="02020603050405020304" pitchFamily="65" charset="-122"/>
                <a:ea typeface="宋体" panose="02010600030101010101" pitchFamily="2" charset="-122"/>
              </a:rPr>
              <a:t>论述。</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B.材料二第三段,主要论证人的动机受社会共有规律的支配且处于不断的变化</a:t>
            </a:r>
            <a:br>
              <a:rPr dirty="0"/>
            </a:br>
            <a:r>
              <a:rPr lang="zh-CN" altLang="en-US" sz="2605" kern="0" dirty="0">
                <a:solidFill>
                  <a:srgbClr val="000000"/>
                </a:solidFill>
                <a:latin typeface="Times New Roman" panose="02020603050405020304" pitchFamily="65" charset="-122"/>
                <a:ea typeface="宋体" panose="02010600030101010101" pitchFamily="2" charset="-122"/>
              </a:rPr>
              <a:t>中。</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C.材料一运用排比,既突出社会调查需广泛深入、求真务实,也增强了论证气</a:t>
            </a:r>
            <a:br>
              <a:rPr dirty="0"/>
            </a:br>
            <a:r>
              <a:rPr lang="zh-CN" altLang="en-US" sz="2605" kern="0" dirty="0">
                <a:solidFill>
                  <a:srgbClr val="000000"/>
                </a:solidFill>
                <a:latin typeface="Times New Roman" panose="02020603050405020304" pitchFamily="65" charset="-122"/>
                <a:ea typeface="宋体" panose="02010600030101010101" pitchFamily="2" charset="-122"/>
              </a:rPr>
              <a:t>势。</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D.材料二层层递进,采用发现问题、提出问题、分析问题、解决问题的论证结构。</a:t>
            </a:r>
            <a:endParaRPr lang="zh-CN" altLang="en-US" dirty="0"/>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pic>
        <p:nvPicPr>
          <p:cNvPr id="4"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
        <p:nvSpPr>
          <p:cNvPr id="5" name="矩形 4"/>
          <p:cNvSpPr/>
          <p:nvPr/>
        </p:nvSpPr>
        <p:spPr>
          <a:xfrm>
            <a:off x="9997090" y="1260029"/>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B</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4"/>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38938"/>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本题考查对材料论证的分析。B项,“主要论证人的动机受社会共</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有规律的支配且处于不断的变化中”错。材料二第三段主要论证的是,观察社</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会现象时在技术控制上存在困难。</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176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4.材料二最后两段使用“敲诈”“斗智”“拷问”等词语,请简析其作用。(4</a:t>
            </a:r>
            <a:br>
              <a:rPr dirty="0"/>
            </a:br>
            <a:r>
              <a:rPr lang="zh-CN" altLang="en-US" sz="2605" kern="0" dirty="0">
                <a:solidFill>
                  <a:srgbClr val="000000"/>
                </a:solidFill>
                <a:latin typeface="Times New Roman" panose="02020603050405020304" pitchFamily="65" charset="-122"/>
                <a:ea typeface="宋体" panose="02010600030101010101" pitchFamily="2" charset="-122"/>
              </a:rPr>
              <a:t>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r>
              <a:rPr lang="zh-CN" altLang="en-US"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363283"/>
            <a:ext cx="11718000" cy="1137106"/>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①这些加引号的词所标示的是调查者一些不当的调查行为;②从反向强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调调查者和被调查者充分合作的前提是调查者要尊重被调查者。(每点2分)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348261"/>
            <a:ext cx="11628345" cy="12195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42600"/>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本题考查词语的作用。要准确作答此题,需要注意材料二行文的表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达特点,理清论述的内在逻辑。与“敲诈”“斗智”“拷问”搭配的是“绝不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会”“绝不能”“不是”等否定意味强烈的词语,而这些加引号的词语也形象</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地点出了调查者颐指气使、与被调查者相对立的行为表现,实际上是从反面强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调了科学的社会调查应该具有什么样的态度。</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525" y="-45627"/>
            <a:ext cx="12201525" cy="6931792"/>
            <a:chOff x="-9525" y="-45627"/>
            <a:chExt cx="12201525" cy="6931792"/>
          </a:xfrm>
        </p:grpSpPr>
        <p:pic>
          <p:nvPicPr>
            <p:cNvPr id="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07512" y="6382939"/>
              <a:ext cx="1163060" cy="285752"/>
            </a:xfrm>
            <a:prstGeom prst="rect">
              <a:avLst/>
            </a:prstGeom>
            <a:noFill/>
          </p:spPr>
        </p:pic>
        <p:grpSp>
          <p:nvGrpSpPr>
            <p:cNvPr id="5" name="组合 4"/>
            <p:cNvGrpSpPr/>
            <p:nvPr/>
          </p:nvGrpSpPr>
          <p:grpSpPr>
            <a:xfrm>
              <a:off x="-9525" y="-45627"/>
              <a:ext cx="12201525" cy="6931792"/>
              <a:chOff x="-9525" y="-45627"/>
              <a:chExt cx="12201525" cy="6931792"/>
            </a:xfrm>
          </p:grpSpPr>
          <p:sp>
            <p:nvSpPr>
              <p:cNvPr id="6" name="矩形 5"/>
              <p:cNvSpPr/>
              <p:nvPr/>
            </p:nvSpPr>
            <p:spPr>
              <a:xfrm>
                <a:off x="0" y="4978064"/>
                <a:ext cx="12168188" cy="1908101"/>
              </a:xfrm>
              <a:prstGeom prst="rect">
                <a:avLst/>
              </a:prstGeom>
              <a:solidFill>
                <a:srgbClr val="75B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矩形 6"/>
              <p:cNvSpPr/>
              <p:nvPr/>
            </p:nvSpPr>
            <p:spPr>
              <a:xfrm>
                <a:off x="-9525" y="1809713"/>
                <a:ext cx="12201525"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000" b="1" dirty="0">
                    <a:solidFill>
                      <a:srgbClr val="75BC20"/>
                    </a:solidFill>
                    <a:latin typeface="微软雅黑" panose="020B0503020204020204" pitchFamily="34" charset="-122"/>
                    <a:ea typeface="微软雅黑" panose="020B0503020204020204" pitchFamily="34" charset="-122"/>
                  </a:rPr>
                  <a:t>期中检测卷二(第一至四单元)</a:t>
                </a:r>
                <a:endParaRPr lang="zh-CN" altLang="en-US" sz="4000" b="1" dirty="0">
                  <a:solidFill>
                    <a:srgbClr val="75BC20"/>
                  </a:solidFill>
                  <a:latin typeface="微软雅黑" panose="020B0503020204020204" pitchFamily="34" charset="-122"/>
                  <a:ea typeface="微软雅黑" panose="020B0503020204020204" pitchFamily="34" charset="-122"/>
                </a:endParaRPr>
              </a:p>
            </p:txBody>
          </p:sp>
          <p:sp>
            <p:nvSpPr>
              <p:cNvPr id="8" name="矩形: 圆角 7">
                <a:hlinkClick r:id="" action="ppaction://noaction"/>
              </p:cNvPr>
              <p:cNvSpPr/>
              <p:nvPr/>
            </p:nvSpPr>
            <p:spPr>
              <a:xfrm>
                <a:off x="5075982" y="273430"/>
                <a:ext cx="2007969" cy="366368"/>
              </a:xfrm>
              <a:prstGeom prst="round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30" tIns="45614" rIns="91230" bIns="45614"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dirty="0">
                    <a:ln>
                      <a:solidFill>
                        <a:schemeClr val="bg1"/>
                      </a:solidFill>
                    </a:ln>
                  </a:rPr>
                  <a:t>期中期末</a:t>
                </a:r>
                <a:r>
                  <a:rPr lang="en-US" altLang="zh-CN" sz="1600" dirty="0">
                    <a:ln>
                      <a:solidFill>
                        <a:schemeClr val="bg1"/>
                      </a:solidFill>
                    </a:ln>
                  </a:rPr>
                  <a:t>· </a:t>
                </a:r>
                <a:r>
                  <a:rPr lang="zh-CN" altLang="en-US" sz="1600" dirty="0">
                    <a:ln>
                      <a:solidFill>
                        <a:schemeClr val="bg1"/>
                      </a:solidFill>
                    </a:ln>
                  </a:rPr>
                  <a:t>全优手册</a:t>
                </a:r>
                <a:endParaRPr lang="zh-CN" altLang="en-US" sz="1600" dirty="0">
                  <a:ln>
                    <a:solidFill>
                      <a:schemeClr val="bg1"/>
                    </a:solidFill>
                  </a:ln>
                </a:endParaRPr>
              </a:p>
            </p:txBody>
          </p:sp>
          <p:sp>
            <p:nvSpPr>
              <p:cNvPr id="9" name="矩形: 圆角 12">
                <a:hlinkClick r:id="rId2" action="ppaction://hlinksldjump"/>
              </p:cNvPr>
              <p:cNvSpPr/>
              <p:nvPr/>
            </p:nvSpPr>
            <p:spPr>
              <a:xfrm>
                <a:off x="7308229" y="291217"/>
                <a:ext cx="2007970" cy="366368"/>
              </a:xfrm>
              <a:prstGeom prst="round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30" tIns="45614" rIns="91230" bIns="45614"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ln>
                      <a:solidFill>
                        <a:schemeClr val="bg1"/>
                      </a:solidFill>
                    </a:ln>
                  </a:rPr>
                  <a:t>A</a:t>
                </a:r>
                <a:r>
                  <a:rPr lang="zh-CN" altLang="en-US" sz="1600" dirty="0">
                    <a:ln>
                      <a:solidFill>
                        <a:schemeClr val="bg1"/>
                      </a:solidFill>
                    </a:ln>
                  </a:rPr>
                  <a:t>卷</a:t>
                </a:r>
                <a:r>
                  <a:rPr lang="en-US" altLang="zh-CN" sz="1600" dirty="0">
                    <a:ln>
                      <a:solidFill>
                        <a:schemeClr val="bg1"/>
                      </a:solidFill>
                    </a:ln>
                  </a:rPr>
                  <a:t>· </a:t>
                </a:r>
                <a:r>
                  <a:rPr lang="zh-CN" altLang="en-US" sz="1600" dirty="0">
                    <a:ln>
                      <a:solidFill>
                        <a:schemeClr val="bg1"/>
                      </a:solidFill>
                    </a:ln>
                  </a:rPr>
                  <a:t>必备知识全优</a:t>
                </a:r>
                <a:endParaRPr lang="zh-CN" altLang="en-US" sz="1600" dirty="0">
                  <a:ln>
                    <a:solidFill>
                      <a:schemeClr val="bg1"/>
                    </a:solidFill>
                  </a:ln>
                </a:endParaRPr>
              </a:p>
            </p:txBody>
          </p:sp>
          <p:sp>
            <p:nvSpPr>
              <p:cNvPr id="10" name="矩形: 圆角 10">
                <a:hlinkClick r:id="" action="ppaction://noaction"/>
              </p:cNvPr>
              <p:cNvSpPr/>
              <p:nvPr/>
            </p:nvSpPr>
            <p:spPr>
              <a:xfrm>
                <a:off x="9612485" y="291217"/>
                <a:ext cx="2007969" cy="366368"/>
              </a:xfrm>
              <a:prstGeom prst="round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30" tIns="45614" rIns="91230" bIns="45614"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ln>
                      <a:solidFill>
                        <a:schemeClr val="bg1"/>
                      </a:solidFill>
                    </a:ln>
                  </a:rPr>
                  <a:t>B</a:t>
                </a:r>
                <a:r>
                  <a:rPr lang="zh-CN" altLang="en-US" sz="1600" dirty="0">
                    <a:ln>
                      <a:solidFill>
                        <a:schemeClr val="bg1"/>
                      </a:solidFill>
                    </a:ln>
                  </a:rPr>
                  <a:t>卷</a:t>
                </a:r>
                <a:r>
                  <a:rPr lang="en-US" altLang="zh-CN" sz="1600" dirty="0">
                    <a:ln>
                      <a:solidFill>
                        <a:schemeClr val="bg1"/>
                      </a:solidFill>
                    </a:ln>
                  </a:rPr>
                  <a:t>· </a:t>
                </a:r>
                <a:r>
                  <a:rPr lang="zh-CN" altLang="en-US" sz="1600" dirty="0">
                    <a:ln>
                      <a:solidFill>
                        <a:schemeClr val="bg1"/>
                      </a:solidFill>
                    </a:ln>
                  </a:rPr>
                  <a:t>关键能力全优</a:t>
                </a:r>
                <a:endParaRPr lang="zh-CN" altLang="en-US" sz="1600" dirty="0">
                  <a:ln>
                    <a:solidFill>
                      <a:schemeClr val="bg1"/>
                    </a:solidFill>
                  </a:ln>
                </a:endParaRPr>
              </a:p>
            </p:txBody>
          </p:sp>
          <p:sp>
            <p:nvSpPr>
              <p:cNvPr id="11" name="矩形 10"/>
              <p:cNvSpPr/>
              <p:nvPr/>
            </p:nvSpPr>
            <p:spPr>
              <a:xfrm>
                <a:off x="0" y="-22522"/>
                <a:ext cx="12168188" cy="851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矩形 11"/>
              <p:cNvSpPr/>
              <p:nvPr/>
            </p:nvSpPr>
            <p:spPr>
              <a:xfrm>
                <a:off x="0" y="-45627"/>
                <a:ext cx="12168188" cy="319057"/>
              </a:xfrm>
              <a:prstGeom prst="rect">
                <a:avLst/>
              </a:prstGeom>
              <a:solidFill>
                <a:srgbClr val="75B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176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5.材料一和材料二都谈到调查研究中的“客观”,二者的侧重点有什么不同?请</a:t>
            </a:r>
            <a:br>
              <a:rPr dirty="0"/>
            </a:br>
            <a:r>
              <a:rPr lang="zh-CN" altLang="en-US" sz="2605" kern="0" dirty="0">
                <a:solidFill>
                  <a:srgbClr val="000000"/>
                </a:solidFill>
                <a:latin typeface="Times New Roman" panose="02020603050405020304" pitchFamily="65" charset="-122"/>
                <a:ea typeface="宋体" panose="02010600030101010101" pitchFamily="2" charset="-122"/>
              </a:rPr>
              <a:t>结合材料谈谈你的认识。(6分)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069957"/>
            <a:ext cx="11718000" cy="2942600"/>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①材料一谈到“客观”时有一句话,即“调查研究一定要从客观实际出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发”,强调的是调查研究的实事求是立场,不能带着预定的“调子”;②材料二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强调“客观”不能被误解为超脱于被调查者之上的漠然立场;③材料一是对领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导干部应坚持的调查研究的基本原则而言,材料二是就社会科学调查者应认清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自己的立场和目的而言。(每点2分)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132237"/>
            <a:ext cx="11628345" cy="2880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146263"/>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本题考查对不同材料侧重点的探究和分析。材料一中“客观”只</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出现了一次,即“调查研究一定要从客观实际出发”,结合上下文可判断,这里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的“客观”是指不加个人偏见,按照事物的本来面目。材料二谈到“客观”时,</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带有一种警惕的意味,针对的是一些社会科学研究者以“客观”为名,让自己的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调查超然于被调查者的利益之上,无法真正与被调查者结成共同体的关系,对被</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调查者的 尊重,其实并不影响调查的“客观”。两则材料谈到“客观”是有不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同的针对对象和适应情境的。</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439694"/>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(二)现代文阅读Ⅱ(本题共4小题,16分)</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(2024浙江宁波镇海中学期中)阅读下面的文字,完成6—9题。</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保京上任</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贾平凹</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抓纲治国的第二个年头,礼泉县委接到通知:王保京任县委书记。</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但是,已经是第五天了,县委机关里还没有见到王保京的面。</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这时候,礼泉县北部山区正遭受着一场百年罕见的大旱:十七个月,五百一十多</a:t>
            </a:r>
            <a:br>
              <a:rPr dirty="0"/>
            </a:br>
            <a:r>
              <a:rPr lang="zh-CN" altLang="en-US" sz="2605" kern="0" dirty="0">
                <a:solidFill>
                  <a:srgbClr val="000000"/>
                </a:solidFill>
                <a:latin typeface="Times New Roman" panose="02020603050405020304" pitchFamily="65" charset="-122"/>
                <a:ea typeface="宋体" panose="02010600030101010101" pitchFamily="2" charset="-122"/>
              </a:rPr>
              <a:t>天了,没下过一场透墒雨!</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因为缺水,麦苗好不容易从地缝里钻出来,却发不了枝,分不了蘖;因为缺水,麦苗</a:t>
            </a: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刚长到五寸高便要吐穗,许多穗却又吐不出来,卡死在脖子里了;①</a:t>
            </a:r>
            <a:r>
              <a:rPr lang="zh-CN" altLang="en-US" sz="2605" u="sng" kern="0" dirty="0">
                <a:solidFill>
                  <a:srgbClr val="000000"/>
                </a:solidFill>
                <a:latin typeface="Times New Roman" panose="02020603050405020304" pitchFamily="65" charset="-122"/>
                <a:ea typeface="宋体" panose="02010600030101010101" pitchFamily="2" charset="-122"/>
              </a:rPr>
              <a:t>因为缺水,挣</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扎着出了穗的,只能顶个蝇头般大的瘪壳壳,在热风中摇晃。</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中午。北山的田埂上,走着一个戴草帽的人,一个地道的,泾河岸上的庄稼人:敞</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着怀;一个裤腿挽在膝盖上,一个裤腿吊在小腿上;反抄着手,手里捏着一块土疙</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瘩;土疙瘩捏碎了,细细的土面儿从指缝间流出来,一股热风,立刻就吹散了。这</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土,这原是长庄稼的土呀!现在,绕着北山,缠上了一条一扯百里长、十几万亩面</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积的旱腰带,在勒着北山,勒着全县,勒着他的心。</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他忽然想抽一支烟,他本来没有这种嗜好,但现在却想抽得厉害。</a:t>
            </a:r>
            <a:r>
              <a:rPr lang="zh-CN" altLang="en-US" sz="2605" u="sng" kern="0" dirty="0">
                <a:solidFill>
                  <a:srgbClr val="000000"/>
                </a:solidFill>
                <a:latin typeface="Times New Roman" panose="02020603050405020304" pitchFamily="65" charset="-122"/>
                <a:ea typeface="宋体" panose="02010600030101010101" pitchFamily="2" charset="-122"/>
              </a:rPr>
              <a:t>掏出个纸片</a:t>
            </a:r>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u="sng" kern="0" dirty="0">
                <a:solidFill>
                  <a:srgbClr val="000000"/>
                </a:solidFill>
                <a:latin typeface="Times New Roman" panose="02020603050405020304" pitchFamily="65" charset="-122"/>
                <a:ea typeface="宋体" panose="02010600030101010101" pitchFamily="2" charset="-122"/>
              </a:rPr>
              <a:t>片,就近扯了一片干枯的树叶,揉碎了,卷起个喇叭头来叼在嘴角,却苦于没有</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火。火,他抬头看一眼那悬在空中的一盆火,火!火一样的土地上,什么东西能长</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绿呀?</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一个老汉从山包后转出来,他喊了一声,老汉没听见,又走过山包去了。他追过</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去,他突然忘记了要火,他看见山包那边有一片绿!</a:t>
            </a:r>
            <a:r>
              <a:rPr lang="zh-CN" altLang="en-US" sz="2605" u="sng" kern="0" dirty="0">
                <a:solidFill>
                  <a:srgbClr val="000000"/>
                </a:solidFill>
                <a:latin typeface="Times New Roman" panose="02020603050405020304" pitchFamily="65" charset="-122"/>
                <a:ea typeface="宋体" panose="02010600030101010101" pitchFamily="2" charset="-122"/>
              </a:rPr>
              <a:t>火焰山上还真有绿地啊?!</a:t>
            </a:r>
            <a:r>
              <a:rPr lang="zh-CN" altLang="en-US" sz="2605" kern="0" dirty="0">
                <a:solidFill>
                  <a:srgbClr val="000000"/>
                </a:solidFill>
                <a:latin typeface="Times New Roman" panose="02020603050405020304" pitchFamily="65" charset="-122"/>
                <a:ea typeface="宋体" panose="02010600030101010101" pitchFamily="2" charset="-122"/>
              </a:rPr>
              <a:t>他扑</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过去,跪在地边,嘿嘿嘿地笑。这是红苕苗呀,这是旱地里的勇士呀,苗儿正绿,那</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薄薄的叶上,看得出叶脉,有深绿的汁水在流动。他喜欢得要去逗那叶儿,又怕</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撞坏了它。老汉过来说:“长得疼人不?”</a:t>
            </a:r>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他给老汉甜甜地笑着,他问老汉为啥红苕长得这么好?老汉告诉他:红苕最耐旱,</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只要能逮住苗,就有收成。他乐了:“这是宝!这是宝!咋不大量种红苕呢?”</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“可惜大家都不注意这玩意,往年只种一点尝个鲜。”</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“要大种,不大种不行!咱们就在这红苕上打它个翻身仗!”</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他说得十分认真,然后就在边地转着看。老汉问他来干什么,他才记起应该向老</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汉讨个点烟的火。但一摸嘴,那喇叭头烟卷早不知遗到哪里去了。而且怪得很,</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竟连一点想抽烟的欲望也没有了。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天黑的时候,戴草帽的人已经站在山下的烽火大队的村口了。烽火,这是他所在</a:t>
            </a:r>
            <a:endParaRPr lang="zh-CN"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的队。在这片埋葬着他祖宗的土地上,他滚爬奋斗了几十年,领着全村的贫下中</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农,硬把一个穷得苍蝇不拉蛋的荒滩,变成了全省有名的农业学大寨的先进队。</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在棉田里参观的各社负责人,已经得知这个大队的支部书记就是新上任的县委</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书记了。这当儿,他们发现他了,立即跑着围上来,人们亲热地喊着他的名字:</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“保京!”</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有人提议为他鼓掌。因为他有双喜:一、今年大旱,烽火粮棉却丰收在望;二、</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他担任了礼泉县委书记。热烈的掌声立刻爆发出来。</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②</a:t>
            </a:r>
            <a:r>
              <a:rPr lang="zh-CN" altLang="en-US" sz="2605" u="sng" kern="0" dirty="0">
                <a:solidFill>
                  <a:srgbClr val="000000"/>
                </a:solidFill>
                <a:latin typeface="Times New Roman" panose="02020603050405020304" pitchFamily="65" charset="-122"/>
                <a:ea typeface="宋体" panose="02010600030101010101" pitchFamily="2" charset="-122"/>
              </a:rPr>
              <a:t>王保京,在掌声中并没有眉开眼笑,他冷静地站在水渠里,看着这些战友,胸部</a:t>
            </a:r>
            <a:endParaRPr lang="zh-CN"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u="sng" kern="0" dirty="0">
                <a:solidFill>
                  <a:srgbClr val="000000"/>
                </a:solidFill>
                <a:latin typeface="Times New Roman" panose="02020603050405020304" pitchFamily="65" charset="-122"/>
                <a:ea typeface="宋体" panose="02010600030101010101" pitchFamily="2" charset="-122"/>
              </a:rPr>
              <a:t>起伏。</a:t>
            </a:r>
            <a:r>
              <a:rPr lang="zh-CN" altLang="en-US" sz="2605" kern="0" dirty="0">
                <a:solidFill>
                  <a:srgbClr val="000000"/>
                </a:solidFill>
                <a:latin typeface="Times New Roman" panose="02020603050405020304" pitchFamily="65" charset="-122"/>
                <a:ea typeface="宋体" panose="02010600030101010101" pitchFamily="2" charset="-122"/>
              </a:rPr>
              <a:t>他感激战友们的祝贺,他从他们的掌声中得到了一种鼓励;他从他们的眸</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子里看出了一种期望。他看着面前的麦浪在翻涌,整个平原都仿佛在颤动;但山</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上呢?过去,他领着一个大队,一个大队搞上去了。如今,面前摆着礼泉县这辆战</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车,他这个赶车的,将要使出多少劲呢?他觉得胸口有一团热乎乎的东西在翻腾,</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他突然说:“伙计们!党把县上的担子给我挑,挑得咋样,全凭伙计们的帮助呀!用</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不着客套,用不着寒暄,谁也知道谁能吃几碗饭。咱们肩上挑的是几万人口的</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嘴,是社会主义的大旗啊!”“今年山下丰收在望,为啥大旱之年丰收?是前几年</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山上山下的贫下中农,合力修了宝鸡峡渠的结果!因为‘四人帮’的干扰破坏,</a:t>
            </a:r>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山上的一个水利工程没有开工,遭了大旱。眼下只有栽红苕!栽红苕又缺苗子、</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人力,这是礼泉县眼前火烧房子的急事啊!”</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紧急大事,就要迅速动员全县人民抗旱救灾!</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这些各个公社的带头人,③</a:t>
            </a:r>
            <a:r>
              <a:rPr lang="zh-CN" altLang="en-US" sz="2605" u="sng" kern="0" dirty="0">
                <a:solidFill>
                  <a:srgbClr val="000000"/>
                </a:solidFill>
                <a:latin typeface="Times New Roman" panose="02020603050405020304" pitchFamily="65" charset="-122"/>
                <a:ea typeface="宋体" panose="02010600030101010101" pitchFamily="2" charset="-122"/>
              </a:rPr>
              <a:t>这些降龙伏虎的“干家子”,沉默起来了,新县委书</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记的话砸在他们的心窝里,叮当加响!</a:t>
            </a:r>
            <a:r>
              <a:rPr lang="zh-CN" altLang="en-US" sz="2605" kern="0" dirty="0">
                <a:solidFill>
                  <a:srgbClr val="000000"/>
                </a:solidFill>
                <a:latin typeface="Times New Roman" panose="02020603050405020304" pitchFamily="65" charset="-122"/>
                <a:ea typeface="宋体" panose="02010600030101010101" pitchFamily="2" charset="-122"/>
              </a:rPr>
              <a:t>北山遭灾,他们是知道的;北山的灾情,他们</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也曾耳闻目睹;他们也为北山人民着急过。但是,他们根本没有想到北山还有长</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绿的希望,山下还可以支援去栽红苕!这位身穿粗布褂子的泥腿子书记,上任的</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第一把火,是从这儿点起的!他们几乎没有再作什么考虑,就大喊起来:“帮!当裤</a:t>
            </a:r>
            <a:endParaRPr lang="zh-CN"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子脱袄也要帮!”</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保京说:“帮,怎么个帮法?平原社队,一是要寸土必争,进行增种,每条田埂、每</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条路旁、村口、巷院,凡是能种的,都种;能种一苗的,算一苗。二是组织劳动力,</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带上红苕苗,带上水,带上干粮,上山!栽它四万亩红苕,收它个几千万斤,看看是什</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么火色?谁家没有红苕苗?”</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“有!”“都有!”</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保京笑了。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“我上任的第一次公社干部会议就算结束了,都回村,我给咱搞场电影看看,吃</a:t>
            </a:r>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197559"/>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一、现代文阅读(35分)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(一)现代文阅读Ⅰ(本题共5小题,19分)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(2023新课标Ⅱ卷)阅读下面的文字,完成1—5题。</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材料一:</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搞好调查研究,一定要从群众中来、到群众中去,广泛听取群众意见。人民群众</a:t>
            </a:r>
            <a:br>
              <a:rPr dirty="0"/>
            </a:br>
            <a:r>
              <a:rPr lang="zh-CN" altLang="en-US" sz="2605" kern="0" dirty="0">
                <a:solidFill>
                  <a:srgbClr val="000000"/>
                </a:solidFill>
                <a:latin typeface="Times New Roman" panose="02020603050405020304" pitchFamily="65" charset="-122"/>
                <a:ea typeface="宋体" panose="02010600030101010101" pitchFamily="2" charset="-122"/>
              </a:rPr>
              <a:t>的社会实践,是获得正确认识的源泉,也是检验和深化我们认识的根本所在。调</a:t>
            </a:r>
            <a:br>
              <a:rPr dirty="0"/>
            </a:br>
            <a:r>
              <a:rPr lang="zh-CN" altLang="en-US" sz="2605" kern="0" dirty="0">
                <a:solidFill>
                  <a:srgbClr val="000000"/>
                </a:solidFill>
                <a:latin typeface="Times New Roman" panose="02020603050405020304" pitchFamily="65" charset="-122"/>
                <a:ea typeface="宋体" panose="02010600030101010101" pitchFamily="2" charset="-122"/>
              </a:rPr>
              <a:t>查研究成果的质量如何,形成的意见正确与否,最终都要由人民群众的实践来检</a:t>
            </a:r>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的,住的,烽火包了!”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但是,没有一个公社干部在这里过夜。他们只拿了简单的行李,都跑回去了。边</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远公社的一个老书记也要走,保京生气了,强命留下,因为他知道这老汉有肝炎</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病。但是,晚上保京来请他去吃饭时,人不见了,桌上留个纸条:“保京,你不要怪</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我,这是啥时候呀,能待能住吗?我走了!”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保京捏着纸条,没有再说什么。④</a:t>
            </a:r>
            <a:r>
              <a:rPr lang="zh-CN" altLang="en-US" sz="2605" u="sng" kern="0" dirty="0">
                <a:solidFill>
                  <a:srgbClr val="000000"/>
                </a:solidFill>
                <a:latin typeface="Times New Roman" panose="02020603050405020304" pitchFamily="65" charset="-122"/>
                <a:ea typeface="宋体" panose="02010600030101010101" pitchFamily="2" charset="-122"/>
              </a:rPr>
              <a:t>他打开了窗户,窗外,星月当空,满地银白。</a:t>
            </a:r>
            <a:r>
              <a:rPr lang="zh-CN" altLang="en-US" sz="2605" kern="0" dirty="0">
                <a:solidFill>
                  <a:srgbClr val="000000"/>
                </a:solidFill>
                <a:latin typeface="Times New Roman" panose="02020603050405020304" pitchFamily="65" charset="-122"/>
                <a:ea typeface="宋体" panose="02010600030101010101" pitchFamily="2" charset="-122"/>
              </a:rPr>
              <a:t>顿</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时,他感到浑身每一块肌肉都凸鼓鼓的了,他在心里说:礼泉县,是大有希望的呀!</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(有删改)</a:t>
            </a:r>
            <a:endParaRPr lang="zh-CN"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6.下列对小说相关内容的理解,不正确的一项是(3分)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A.小说开头直接点出礼泉县委书记上任至今还未露面与县北部山区旱情严峻</a:t>
            </a:r>
            <a:br>
              <a:rPr dirty="0"/>
            </a:br>
            <a:r>
              <a:rPr lang="zh-CN" altLang="en-US" sz="2605" kern="0" dirty="0">
                <a:solidFill>
                  <a:srgbClr val="000000"/>
                </a:solidFill>
                <a:latin typeface="Times New Roman" panose="02020603050405020304" pitchFamily="65" charset="-122"/>
                <a:ea typeface="宋体" panose="02010600030101010101" pitchFamily="2" charset="-122"/>
              </a:rPr>
              <a:t>两件事,营造了一种紧张的氛围。</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B.保京发现老人种的红苕时既兴奋又笃定,“要大种,不大种不行!”展现了保</a:t>
            </a:r>
            <a:br>
              <a:rPr dirty="0"/>
            </a:br>
            <a:r>
              <a:rPr lang="zh-CN" altLang="en-US" sz="2605" kern="0" dirty="0">
                <a:solidFill>
                  <a:srgbClr val="000000"/>
                </a:solidFill>
                <a:latin typeface="Times New Roman" panose="02020603050405020304" pitchFamily="65" charset="-122"/>
                <a:ea typeface="宋体" panose="02010600030101010101" pitchFamily="2" charset="-122"/>
              </a:rPr>
              <a:t>京敏锐的治灾头脑和果断的做事风格。</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C.保京在会后提议“搞场电影看看”,吃住“烽火包了”,又强留边远公社的老</a:t>
            </a:r>
            <a:br>
              <a:rPr dirty="0"/>
            </a:br>
            <a:r>
              <a:rPr lang="zh-CN" altLang="en-US" sz="2605" kern="0" dirty="0">
                <a:solidFill>
                  <a:srgbClr val="000000"/>
                </a:solidFill>
                <a:latin typeface="Times New Roman" panose="02020603050405020304" pitchFamily="65" charset="-122"/>
                <a:ea typeface="宋体" panose="02010600030101010101" pitchFamily="2" charset="-122"/>
              </a:rPr>
              <a:t>书记,体现其圆滑世故的处事手段。</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D.礼泉县的“大有希望”,既源于红苕为旱灾带来的转机,也源于公社干部身上</a:t>
            </a:r>
            <a:endParaRPr lang="zh-CN" altLang="en-US" dirty="0"/>
          </a:p>
        </p:txBody>
      </p:sp>
      <p:sp>
        <p:nvSpPr>
          <p:cNvPr id="3" name="TextBox 2"/>
          <p:cNvSpPr txBox="1"/>
          <p:nvPr/>
        </p:nvSpPr>
        <p:spPr>
          <a:xfrm>
            <a:off x="540000" y="5765335"/>
            <a:ext cx="6120158"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展现的团结合作、一心为公的精神。</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8412914" y="1044005"/>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C</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38938"/>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本题考查对小说相关内容的理解。“体现其圆滑世故的处事手</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段”错误。“强留边远公社的老书记”等行为表现的是王保京对公社干部们</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的关心。</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044005"/>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7.下列对文中画线句子的分析与鉴赏,不正确的一项是(3分)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A.画线句①运用了拟人和比喻的修辞手法,生动形象地写出了麦苗因旱灾而干</a:t>
            </a:r>
            <a:br>
              <a:rPr dirty="0"/>
            </a:br>
            <a:r>
              <a:rPr lang="zh-CN" altLang="en-US" sz="2605" kern="0" dirty="0">
                <a:solidFill>
                  <a:srgbClr val="000000"/>
                </a:solidFill>
                <a:latin typeface="Times New Roman" panose="02020603050405020304" pitchFamily="65" charset="-122"/>
                <a:ea typeface="宋体" panose="02010600030101010101" pitchFamily="2" charset="-122"/>
              </a:rPr>
              <a:t>瘪的严峻景象,具有感染力。</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B.画线句②中“冷静”一词写出了保京没有自满于已有的功绩,“胸部起伏”</a:t>
            </a:r>
            <a:br>
              <a:rPr dirty="0"/>
            </a:br>
            <a:r>
              <a:rPr lang="zh-CN" altLang="en-US" sz="2605" kern="0" dirty="0">
                <a:solidFill>
                  <a:srgbClr val="000000"/>
                </a:solidFill>
                <a:latin typeface="Times New Roman" panose="02020603050405020304" pitchFamily="65" charset="-122"/>
                <a:ea typeface="宋体" panose="02010600030101010101" pitchFamily="2" charset="-122"/>
              </a:rPr>
              <a:t>则显示他的内心并不平静。</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C.画线句③中公社干部们之所以“沉默”,是因为保京一番心系灾民、掷地有</a:t>
            </a:r>
            <a:br>
              <a:rPr dirty="0"/>
            </a:br>
            <a:r>
              <a:rPr lang="zh-CN" altLang="en-US" sz="2605" kern="0" dirty="0">
                <a:solidFill>
                  <a:srgbClr val="000000"/>
                </a:solidFill>
                <a:latin typeface="Times New Roman" panose="02020603050405020304" pitchFamily="65" charset="-122"/>
                <a:ea typeface="宋体" panose="02010600030101010101" pitchFamily="2" charset="-122"/>
              </a:rPr>
              <a:t>声的话语让他们心生羞愧。</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D.画线句④运用白描的手法,刻画了窗外静谧明亮的景象,烘托了保京此时感动</a:t>
            </a:r>
            <a:endParaRPr lang="zh-CN" altLang="en-US" dirty="0"/>
          </a:p>
        </p:txBody>
      </p:sp>
      <p:sp>
        <p:nvSpPr>
          <p:cNvPr id="3" name="TextBox 2"/>
          <p:cNvSpPr txBox="1"/>
          <p:nvPr/>
        </p:nvSpPr>
        <p:spPr>
          <a:xfrm>
            <a:off x="540000" y="5868562"/>
            <a:ext cx="4752006"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愉悦、温暖敞亮的心情。</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9401790" y="1126536"/>
            <a:ext cx="426720"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D</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137106"/>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本题考查对小说中语句的分析与鉴赏。“白描的手法”错误。画</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线句④“满地银白”是比喻的修辞手法。</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176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8.主人公王保京登场时,小说隐去了他的姓名,称他为“戴草帽的人”,这样写有</a:t>
            </a:r>
            <a:br>
              <a:rPr dirty="0"/>
            </a:br>
            <a:r>
              <a:rPr lang="zh-CN" altLang="en-US" sz="2605" kern="0" dirty="0">
                <a:solidFill>
                  <a:srgbClr val="000000"/>
                </a:solidFill>
                <a:latin typeface="Times New Roman" panose="02020603050405020304" pitchFamily="65" charset="-122"/>
                <a:ea typeface="宋体" panose="02010600030101010101" pitchFamily="2" charset="-122"/>
              </a:rPr>
              <a:t>何用意?(4分)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r>
              <a:rPr lang="zh-CN" altLang="en-US"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337515"/>
            <a:ext cx="11718000" cy="1738938"/>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①呼应了上文王保京没有露面,同时设置悬念,吸引读者的兴趣。②在人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物塑造上,能更好地塑造王保京心系旱情、一心为民的农民干部形象。(每点2</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324691"/>
            <a:ext cx="11628345" cy="17517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4443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本题考查小说中细节描写的作用。小说在王保京登场时隐去了他</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的姓名,称他为“戴草帽的人”,可以和上文的“已经是第五天了,县委机关里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还没有见到王保京的面”相呼应,同时设置悬念,吸引读者的阅读兴趣。小说开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篇称王保京为“戴草帽的人”,他在礼泉县五百一十多天没有下过一场透墒雨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的情况下并不急于上任,而是先找解决问题的办法,可以更好地表现其心系旱</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情、一心为民的形象。</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176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9.文中画波浪线部分,“火”这个意象多次出现,有何作用?请结合文本简要分</a:t>
            </a:r>
            <a:br>
              <a:rPr dirty="0"/>
            </a:br>
            <a:r>
              <a:rPr lang="zh-CN" altLang="en-US" sz="2605" kern="0" dirty="0">
                <a:solidFill>
                  <a:srgbClr val="000000"/>
                </a:solidFill>
                <a:latin typeface="Times New Roman" panose="02020603050405020304" pitchFamily="65" charset="-122"/>
                <a:ea typeface="宋体" panose="02010600030101010101" pitchFamily="2" charset="-122"/>
              </a:rPr>
              <a:t>析。(6分)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4443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①“却苦于没有火”,是实实在在的可点燃的火,用点烟的火侧面烘托了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王保京的担忧焦急。②“悬在空中的一盆火,火!火一样的土地上”,运用了比</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喻的修辞手法,表现了王保京对于太阳的炙烤造成的旱灾的烦躁和找不到解决</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办法时内心的焦虑。③“火焰山”运用了比喻的修辞手法,表达了主人公看到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一片绿油油的红苕苗时的惊喜,找到了战胜灾情办法时的激动,对礼泉县未来生</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活的憧憬。(每点2分,意对即可)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48095"/>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本题考查物象的作用。①“掏出个纸片片,就近扯了一片干枯的树</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叶,揉碎了,卷起个喇叭头来叼在嘴角,却苦于没有火”,这里的火是指点烟的火,</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是实实在在的可点燃的火,在旱情严重的情况下,王保京想抽一支烟,侧面烘托</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了王保京担忧焦急的心情。②“悬在空中的一盆火”,运用了比喻的修辞手法,</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将干热的天气比作火,生动形象地表达了王保京对于太阳的炙烤造成的旱灾的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烦躁;“火!火一样的土地上,什么东西能长绿呀?”,表现了王保京找不到解决办</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法时内心的焦虑。③“火焰山上还真有绿地啊?!”,运用了比喻的修辞手法,将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遭受旱灾的北部山区比作火焰山,用不可思议的语气表达了主人公王保京看到</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验。毛泽东同志1930年在寻乌县调查时,直接与各界群众开调查会,掌握了大量</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第一手材料,诸如该县各类物产的产量、价格,县城各业人员数量、比例,各商</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铺经营品种、收入,各地农民分了多少土地、收入怎样,各类人群的政治态度,</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等等,都弄得一清二楚。这种深入、唯实的作风值得我们学习。领导干部进行</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调查研究,要放下架子、扑下身子,深入田间地头和厂矿车间,同群众一起讨论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问题,倾听他们的呼声,体察他们的情绪,感受他们的疾苦,总结他们的经验,吸取</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他们的智慧。既要听群众的顺耳话,也要听群众的逆耳言;既要让群众反映情</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况,也要请群众提出意见。尤其对群众最盼、最急、最忧、最怨的问题更要主</a:t>
            </a:r>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137106"/>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一片绿油油的红苕苗时的惊喜,找到战胜灾情办法时的激动,对礼泉县未来生活</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充满希望。</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二、古代诗文阅读(35分)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(一)文言文阅读(本题共5小题,20分)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(2024四川成都期中)阅读下面的文言文,完成10—14题。</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甫字子美,少贫不自振,客吴越、齐赵间。李邕奇其材,先往见之。举进士不中</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第,困长安。</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天宝十三载,玄宗朝献太清宫,飨庙及郊,甫奏赋三篇。帝</a:t>
            </a:r>
            <a:r>
              <a:rPr lang="zh-CN" altLang="en-US" sz="2605" u="sng" kern="0" dirty="0">
                <a:solidFill>
                  <a:srgbClr val="000000"/>
                </a:solidFill>
                <a:latin typeface="Times New Roman" panose="02020603050405020304" pitchFamily="65" charset="-122"/>
                <a:ea typeface="宋体" panose="02010600030101010101" pitchFamily="2" charset="-122"/>
              </a:rPr>
              <a:t>奇</a:t>
            </a:r>
            <a:r>
              <a:rPr lang="zh-CN" altLang="en-US" sz="2605" kern="0" dirty="0">
                <a:solidFill>
                  <a:srgbClr val="000000"/>
                </a:solidFill>
                <a:latin typeface="Times New Roman" panose="02020603050405020304" pitchFamily="65" charset="-122"/>
                <a:ea typeface="宋体" panose="02010600030101010101" pitchFamily="2" charset="-122"/>
              </a:rPr>
              <a:t>之,使待制集贤院,命</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宰相试文章,擢河西尉,不拜,改右卫率府胄曹参军。数上赋颂,因高自称道,且言:</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“先臣恕、预以来,承儒守官十一世,迨审言,以文章显中宗时。</a:t>
            </a:r>
            <a:r>
              <a:rPr lang="zh-CN" altLang="en-US" sz="2605" u="sng" kern="0" dirty="0">
                <a:solidFill>
                  <a:srgbClr val="000000"/>
                </a:solidFill>
                <a:latin typeface="Times New Roman" panose="02020603050405020304" pitchFamily="65" charset="-122"/>
                <a:ea typeface="宋体" panose="02010600030101010101" pitchFamily="2" charset="-122"/>
              </a:rPr>
              <a:t>臣赖绪业,自七</a:t>
            </a:r>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u="sng" kern="0" dirty="0">
                <a:solidFill>
                  <a:srgbClr val="000000"/>
                </a:solidFill>
                <a:latin typeface="Times New Roman" panose="02020603050405020304" pitchFamily="65" charset="-122"/>
                <a:ea typeface="宋体" panose="02010600030101010101" pitchFamily="2" charset="-122"/>
              </a:rPr>
              <a:t>岁属辞,且四十年,窃恐转死沟壑</a:t>
            </a:r>
            <a:r>
              <a:rPr lang="zh-CN" altLang="en-US" sz="2605" kern="0" dirty="0">
                <a:solidFill>
                  <a:srgbClr val="000000"/>
                </a:solidFill>
                <a:latin typeface="Times New Roman" panose="02020603050405020304" pitchFamily="65" charset="-122"/>
                <a:ea typeface="宋体" panose="02010600030101010101" pitchFamily="2" charset="-122"/>
              </a:rPr>
              <a:t>。伏</a:t>
            </a:r>
            <a:r>
              <a:rPr lang="zh-CN" altLang="en-US" sz="2605" u="sng" kern="0" dirty="0">
                <a:solidFill>
                  <a:srgbClr val="000000"/>
                </a:solidFill>
                <a:latin typeface="Times New Roman" panose="02020603050405020304" pitchFamily="65" charset="-122"/>
                <a:ea typeface="宋体" panose="02010600030101010101" pitchFamily="2" charset="-122"/>
              </a:rPr>
              <a:t>惟</a:t>
            </a:r>
            <a:r>
              <a:rPr lang="zh-CN" altLang="en-US" sz="2605" kern="0" dirty="0">
                <a:solidFill>
                  <a:srgbClr val="000000"/>
                </a:solidFill>
                <a:latin typeface="Times New Roman" panose="02020603050405020304" pitchFamily="65" charset="-122"/>
                <a:ea typeface="宋体" panose="02010600030101010101" pitchFamily="2" charset="-122"/>
              </a:rPr>
              <a:t>天子哀怜之。臣之述作虽不足鼓吹《</a:t>
            </a:r>
            <a:r>
              <a:rPr lang="zh-CN" altLang="en-US" sz="2605" u="sng" kern="0" dirty="0">
                <a:solidFill>
                  <a:srgbClr val="000000"/>
                </a:solidFill>
                <a:latin typeface="Times New Roman" panose="02020603050405020304" pitchFamily="65" charset="-122"/>
                <a:ea typeface="宋体" panose="02010600030101010101" pitchFamily="2" charset="-122"/>
              </a:rPr>
              <a:t>六</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经</a:t>
            </a:r>
            <a:r>
              <a:rPr lang="zh-CN" altLang="en-US" sz="2605" kern="0" dirty="0">
                <a:solidFill>
                  <a:srgbClr val="000000"/>
                </a:solidFill>
                <a:latin typeface="Times New Roman" panose="02020603050405020304" pitchFamily="65" charset="-122"/>
                <a:ea typeface="宋体" panose="02010600030101010101" pitchFamily="2" charset="-122"/>
              </a:rPr>
              <a:t>》,至沈郁顿挫,随时敏给,扬雄、枚皋可企及也。有臣如此,陛下其忍弃之?”</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会禄山乱,天子入蜀,甫避走三川。肃宗立,自鄜州羸服欲奔行在,为贼所得。至</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德二年,亡走凤翔上谒,拜右拾遗。与房琯为布衣交,以客董廷兰,罢宰相。甫上</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疏言:“罪细,不宜免大臣。”帝怒,诏三司杂问。宰相张镐曰:“甫若抵罪,绝言</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者路。”帝乃解。甫谢,然帝自是不甚省录。</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时所在寇夺,甫家寓鄜,弥年艰窭,孺弱至饿死,因许甫自往省视。从还京师,出为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华州司功参军。会严武节度剑南东、西川,往依焉。武再帅剑南,表为参谋,检</a:t>
            </a:r>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校工部员外郎。武以世旧,待甫甚善,亲入其家。甫见之,或时不巾,而性褊躁傲</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诞,尝醉登武床,瞪视曰:“严挺之乃有此儿!”武亦暴猛,外若不为忤,中衔之。武</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卒,崔旰等乱,甫往来梓、夔间。因客耒阳。令尝馈牛炙白酒,大醉,一昔卒,年五</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十九。</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甫放旷不自检,好论天下大事,高而不切。少与李白齐名,时号“李杜”。</a:t>
            </a:r>
            <a:r>
              <a:rPr lang="zh-CN" altLang="en-US" sz="2605" u="sng" kern="0" dirty="0">
                <a:solidFill>
                  <a:srgbClr val="000000"/>
                </a:solidFill>
                <a:latin typeface="Times New Roman" panose="02020603050405020304" pitchFamily="65" charset="-122"/>
                <a:ea typeface="宋体" panose="02010600030101010101" pitchFamily="2" charset="-122"/>
              </a:rPr>
              <a:t>数尝</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寇乱,挺节无所污,为歌诗,伤时桡弱,情不忘君</a:t>
            </a:r>
            <a:r>
              <a:rPr lang="zh-CN" altLang="en-US" sz="2605" kern="0" dirty="0">
                <a:solidFill>
                  <a:srgbClr val="000000"/>
                </a:solidFill>
                <a:latin typeface="Times New Roman" panose="02020603050405020304" pitchFamily="65" charset="-122"/>
                <a:ea typeface="宋体" panose="02010600030101010101" pitchFamily="2" charset="-122"/>
              </a:rPr>
              <a:t>,人怜其忠云。</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赞曰:唐兴,诗人承陈、隋风流,浮靡相矜。至宋之问、沈佺期等,研揣声音,浮切</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不差,而号“律诗”,竞相袭沿。逮开元间,稍裁以雅正,然恃华者质反,好丽者壮</a:t>
            </a:r>
            <a:endParaRPr lang="zh-CN"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违。至甫,浑涵汪茫,千汇万状,兼古今而有之。它人不足,甫乃厌余。残膏剩馥,</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沾丐后人多矣。故元稹谓:“诗人以来,未有</a:t>
            </a:r>
            <a:r>
              <a:rPr lang="zh-CN" altLang="en-US" sz="2605" u="sng" kern="0" dirty="0">
                <a:solidFill>
                  <a:srgbClr val="000000"/>
                </a:solidFill>
                <a:latin typeface="Times New Roman" panose="02020603050405020304" pitchFamily="65" charset="-122"/>
                <a:ea typeface="宋体" panose="02010600030101010101" pitchFamily="2" charset="-122"/>
              </a:rPr>
              <a:t>如</a:t>
            </a:r>
            <a:r>
              <a:rPr lang="zh-CN" altLang="en-US" sz="2605" kern="0" dirty="0">
                <a:solidFill>
                  <a:srgbClr val="000000"/>
                </a:solidFill>
                <a:latin typeface="Times New Roman" panose="02020603050405020304" pitchFamily="65" charset="-122"/>
                <a:ea typeface="宋体" panose="02010600030101010101" pitchFamily="2" charset="-122"/>
              </a:rPr>
              <a:t>子美者。”</a:t>
            </a:r>
            <a:r>
              <a:rPr lang="zh-CN" altLang="en-US" sz="2605" u="sng" kern="0" dirty="0">
                <a:solidFill>
                  <a:srgbClr val="000000"/>
                </a:solidFill>
                <a:latin typeface="Times New Roman" panose="02020603050405020304" pitchFamily="65" charset="-122"/>
                <a:ea typeface="宋体" panose="02010600030101010101" pitchFamily="2" charset="-122"/>
              </a:rPr>
              <a:t>甫又善陈时事律切精</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深至千言不少衰世号诗史。</a:t>
            </a:r>
            <a:r>
              <a:rPr lang="zh-CN" altLang="en-US" sz="2605" kern="0" dirty="0">
                <a:solidFill>
                  <a:srgbClr val="000000"/>
                </a:solidFill>
                <a:latin typeface="Times New Roman" panose="02020603050405020304" pitchFamily="65" charset="-122"/>
                <a:ea typeface="宋体" panose="02010600030101010101" pitchFamily="2" charset="-122"/>
              </a:rPr>
              <a:t>昌黎韩愈于文章慎许可,至歌诗,独推曰:“李、杜</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文章在,光焰万丈长。”诚可信云。</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(节选自《新唐书·杜甫传》)</a:t>
            </a:r>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10.文中画波浪线的部分有三处需要断句,请将相应位置的答案标号涂黑,每涂</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对一处给1分,涂黑超过三处不给分。(3分)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甫又善A陈B时事C律切精深D至千E言不少F衰G世H号诗史。</a:t>
            </a:r>
            <a:endParaRPr lang="zh-CN" altLang="en-US"/>
          </a:p>
        </p:txBody>
      </p:sp>
      <p:sp>
        <p:nvSpPr>
          <p:cNvPr id="3" name="TextBox 2"/>
          <p:cNvSpPr txBox="1"/>
          <p:nvPr/>
        </p:nvSpPr>
        <p:spPr>
          <a:xfrm>
            <a:off x="540000" y="3348261"/>
            <a:ext cx="11718000" cy="535275"/>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CDG(每涂对一处给1分,涂黑超过三处不给分)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420269"/>
            <a:ext cx="11628345"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40769"/>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本题考查文言文断句。“时事”在句中是动词“陈”的宾语,即C</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处要断开;“律切精深”语意完整,即D处断开;“至千言不少衰”的意思是“写</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到上千字而毫无才力不足的迹象”,语意完整,中间不能断开;“世”是“号”</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的主语,中间不能断开,应在G处断开。</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899989"/>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11.下列对文中加点的词语及相关内容的解说,不正确的一项是(3分)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A.“帝奇之”的“奇”与《邹忌讽齐王纳谏》“吾妻之美我者”中的“美”</a:t>
            </a:r>
            <a:br>
              <a:rPr dirty="0"/>
            </a:br>
            <a:r>
              <a:rPr lang="zh-CN" altLang="en-US" sz="2605" kern="0" dirty="0">
                <a:solidFill>
                  <a:srgbClr val="000000"/>
                </a:solidFill>
                <a:latin typeface="Times New Roman" panose="02020603050405020304" pitchFamily="65" charset="-122"/>
                <a:ea typeface="宋体" panose="02010600030101010101" pitchFamily="2" charset="-122"/>
              </a:rPr>
              <a:t>用法不同。</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B.“伏惟天子哀怜之”中的“惟”和《梦游天姥吟留别》中“惟觉时之枕</a:t>
            </a:r>
            <a:br>
              <a:rPr dirty="0"/>
            </a:br>
            <a:r>
              <a:rPr lang="zh-CN" altLang="en-US" sz="2605" kern="0" dirty="0">
                <a:solidFill>
                  <a:srgbClr val="000000"/>
                </a:solidFill>
                <a:latin typeface="Times New Roman" panose="02020603050405020304" pitchFamily="65" charset="-122"/>
                <a:ea typeface="宋体" panose="02010600030101010101" pitchFamily="2" charset="-122"/>
              </a:rPr>
              <a:t>席”中的“惟”含义相同。</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C.《六经》,是经过孔子整理而传授的六部先秦古籍《诗》《书》《礼》</a:t>
            </a:r>
            <a:br>
              <a:rPr dirty="0"/>
            </a:br>
            <a:r>
              <a:rPr lang="zh-CN" altLang="en-US" sz="2605" kern="0" dirty="0">
                <a:solidFill>
                  <a:srgbClr val="000000"/>
                </a:solidFill>
                <a:latin typeface="Times New Roman" panose="02020603050405020304" pitchFamily="65" charset="-122"/>
                <a:ea typeface="宋体" panose="02010600030101010101" pitchFamily="2" charset="-122"/>
              </a:rPr>
              <a:t>《乐》《易》《春秋》的合称。</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D.“诗人以来,未有如子美者”的“如”可理解为“比得上”,与《短歌行》</a:t>
            </a:r>
            <a:endParaRPr lang="zh-CN" altLang="en-US" dirty="0"/>
          </a:p>
        </p:txBody>
      </p:sp>
      <p:sp>
        <p:nvSpPr>
          <p:cNvPr id="3" name="TextBox 2"/>
          <p:cNvSpPr txBox="1"/>
          <p:nvPr/>
        </p:nvSpPr>
        <p:spPr>
          <a:xfrm>
            <a:off x="540000" y="5765335"/>
            <a:ext cx="6120158"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“明明如月”中的“如”含义不同。</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pic>
        <p:nvPicPr>
          <p:cNvPr id="5"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
        <p:nvSpPr>
          <p:cNvPr id="6" name="矩形 5"/>
          <p:cNvSpPr/>
          <p:nvPr/>
        </p:nvSpPr>
        <p:spPr>
          <a:xfrm>
            <a:off x="10501146" y="982520"/>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B</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5"/>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38938"/>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本题考查文言实词及古代文化常识。“伏惟天子哀怜之”中的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“惟”是句首语气词,表示希望、恭敬;“惟觉时之枕席”中的“惟”意思是</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“只有”。</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12.下列对原文有关内容的概括和分析,不正确的一项是(3分)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A.杜甫是杜审言的后人,年轻的时候家里贫困不能养活自己,在吴、越、齐、赵</a:t>
            </a:r>
            <a:br>
              <a:rPr dirty="0"/>
            </a:br>
            <a:r>
              <a:rPr lang="zh-CN" altLang="en-US" sz="2605" kern="0" dirty="0">
                <a:solidFill>
                  <a:srgbClr val="000000"/>
                </a:solidFill>
                <a:latin typeface="Times New Roman" panose="02020603050405020304" pitchFamily="65" charset="-122"/>
                <a:ea typeface="宋体" panose="02010600030101010101" pitchFamily="2" charset="-122"/>
              </a:rPr>
              <a:t>等地漂泊。后来参加科举考试落第之后困居长安。</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B.唐玄宗朝拜献祭于太清宫,祭祀天地和祖宗,杜甫进献了三篇赋,后又多次献上</a:t>
            </a:r>
            <a:br>
              <a:rPr dirty="0"/>
            </a:br>
            <a:r>
              <a:rPr lang="zh-CN" altLang="en-US" sz="2605" kern="0" dirty="0">
                <a:solidFill>
                  <a:srgbClr val="000000"/>
                </a:solidFill>
                <a:latin typeface="Times New Roman" panose="02020603050405020304" pitchFamily="65" charset="-122"/>
                <a:ea typeface="宋体" panose="02010600030101010101" pitchFamily="2" charset="-122"/>
              </a:rPr>
              <a:t>赋颂,并在赋颂中大力赞扬自己。</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C.杜甫和房琯是平民之交,房琯因为受他的门客董廷兰牵累,被罢免了宰相职务;</a:t>
            </a:r>
            <a:br>
              <a:rPr dirty="0"/>
            </a:br>
            <a:r>
              <a:rPr lang="zh-CN" altLang="en-US" sz="2605" kern="0" dirty="0">
                <a:solidFill>
                  <a:srgbClr val="000000"/>
                </a:solidFill>
                <a:latin typeface="Times New Roman" panose="02020603050405020304" pitchFamily="65" charset="-122"/>
                <a:ea typeface="宋体" panose="02010600030101010101" pitchFamily="2" charset="-122"/>
              </a:rPr>
              <a:t>杜甫极力上疏救助,终因此招祸,也被免职。</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D.严武因为和杜甫是世交老友,对待杜甫非常友好。他对杜甫的放肆行为表面</a:t>
            </a:r>
            <a:endParaRPr lang="zh-CN" altLang="en-US" dirty="0"/>
          </a:p>
        </p:txBody>
      </p:sp>
      <p:sp>
        <p:nvSpPr>
          <p:cNvPr id="3" name="TextBox 2"/>
          <p:cNvSpPr txBox="1"/>
          <p:nvPr/>
        </p:nvSpPr>
        <p:spPr>
          <a:xfrm>
            <a:off x="540000" y="5796554"/>
            <a:ext cx="7488310"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上看不在意,可是暗地里却怀恨在心。</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9548837" y="1054528"/>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C</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动调研,抓住不放。这样才能真正听到实话、察到实情、获得真知、收到实</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效。</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调查研究必须坚持实事求是的原则,树立求真务实的作风,具有追求真理、修正</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错误的勇气。现在有的干部善于察言观色,准备了几个口袋,揣摩上面或领导的</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意图来提供材料。很显然,这样的调查是看不到实情、得不到真知、做不出正</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确结论的。调查研究一定要从客观实际出发,不能带着事先定的调子下去,而要</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坚持结论产生在调查研究之后,建立在科学论证的基础上。对调查了解到的真</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实情况和各种问题,要坚持有一是一、有二是二,既报喜又报忧,不唯书、不唯</a:t>
            </a:r>
            <a:endParaRPr lang="zh-CN"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40769"/>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本题考查对文言文内容的理解。“杜甫极力上疏救助,终因此招祸,</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也被免职”说法有误。根据原文“宰相张镐曰:‘甫若抵罪,绝言者路。’帝乃</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解。甫谢,然帝自是不甚省录”可知,皇帝此后没怎么审察录用他,但并未将其</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免职。</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9389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13.把文中画横线的句子翻译成现代汉语。(8分)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(1)臣赖绪业,自七岁属辞,且四十年,窃恐转死沟壑。</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译文:</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r>
              <a:rPr lang="zh-CN" altLang="en-US" sz="2605" u="sng" kern="0" dirty="0">
                <a:solidFill>
                  <a:srgbClr val="000000"/>
                </a:solidFill>
                <a:latin typeface="Times New Roman" panose="02020603050405020304" pitchFamily="65" charset="-122"/>
                <a:ea typeface="宋体" panose="02010600030101010101" pitchFamily="2" charset="-122"/>
              </a:rPr>
              <a:t> </a:t>
            </a:r>
            <a:endParaRPr lang="en-US" altLang="zh-CN" sz="2605" u="sng"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(2)数尝寇乱,挺节无所污,为歌诗,伤时桡弱,情不忘君。</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译文:</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3593"/>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(1)我依靠祖业,从七岁起开始作诗,将近四十年了,私下恐怕早晚弃尸山</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沟。(“绪业”“且”“沟壑”各1分,句意1分)</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(2)杜甫多次经历叛乱,坚守节操,没有被玷污,他所作的诗歌,感伤国势衰落,深情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不忘君主。(“数”“尝”“桡”各1分,句意1分)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137106"/>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本题考查翻译文言文句子。(1)“绪业”,祖业,事业;“且”,将近;</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“沟壑”,山沟。(2)“数”,多次;“尝”,经历;“桡”,柔弱。</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07512" y="6382939"/>
            <a:ext cx="1163060" cy="285752"/>
          </a:xfrm>
          <a:prstGeom prst="rect">
            <a:avLst/>
          </a:prstGeom>
          <a:noFill/>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8107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方法指导</a:t>
            </a:r>
            <a:r>
              <a:rPr lang="zh-CN" altLang="en-US" sz="2605" kern="0" dirty="0">
                <a:solidFill>
                  <a:srgbClr val="FF0000"/>
                </a:solidFill>
                <a:latin typeface="Times New Roman" panose="02020603050405020304" pitchFamily="65" charset="-122"/>
                <a:ea typeface="宋体" panose="02010600030101010101" pitchFamily="2" charset="-122"/>
              </a:rPr>
              <a:t>    文言文句子翻译的关键</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(1)译准词义(实词、虚词和固定结构)。</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(2)译准句式(被动句、判断句、省略句、倒装句等)。</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(3)译准句子语气(陈述、疑问、感叹、祈使等)和句间关系(并列、转折、因果</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等)。</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176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14.杜甫在给皇帝的赋颂中,认为自己该受重用的理由是什么?请根据材料简要</a:t>
            </a:r>
            <a:br>
              <a:rPr dirty="0"/>
            </a:br>
            <a:r>
              <a:rPr lang="zh-CN" altLang="en-US" sz="2605" kern="0" dirty="0">
                <a:solidFill>
                  <a:srgbClr val="000000"/>
                </a:solidFill>
                <a:latin typeface="Times New Roman" panose="02020603050405020304" pitchFamily="65" charset="-122"/>
                <a:ea typeface="宋体" panose="02010600030101010101" pitchFamily="2" charset="-122"/>
              </a:rPr>
              <a:t>概括。(3分)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291275"/>
            <a:ext cx="11718000" cy="1137106"/>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①学识、思想深受先祖和父辈的熏陶,家学渊源深厚;②自己有改变地位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低下命运的强烈愿望;③自己文思敏捷,卓有才干。(每点1分,意对即可)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291275"/>
            <a:ext cx="11628345" cy="14205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4443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本题考查归纳概括要点。根据“先臣恕、预以来……且四十年”</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得出,杜甫认为自己学识、思想深受先祖和父辈的熏陶,家学渊源深厚;根据</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“臣赖绪业,自七岁属辞,且四十年,窃恐转死沟壑。伏惟天子哀怜之”得出,杜</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甫有改变地位低下命运的强烈愿望;根据“臣之述作虽不足鼓吹《六经》,至沈</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郁顿挫,随时敏给,扬雄、枚皋可企及也”得出,杜甫认为自己文思敏捷、卓有</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才干。</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73743"/>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参考译文</a:t>
            </a:r>
            <a:endParaRPr lang="zh-CN" altLang="en-US" sz="2605" b="1"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杜甫字子美,少时家贫不能够养活自己,客居吴、越、齐、赵等地。李邕对他的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才能感到惊奇,主动前去看他。参加进士考试没考上,困居长安。</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天宝十三年,唐玄宗亲自祭告太清宫,在祖庙祭祀祖宗,到郊外祭祀天地,杜甫进</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献了三篇赋。皇上对这几篇赋感到惊奇,让他在集贤院等待诏命,命令宰相考试</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他的文才,提拔他为河西尉,他不接受任命,改任右卫率府胄曹参军。杜甫多次</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献上赋颂,称扬自己,并且说:“从先臣杜恕、杜预以来,我家传承儒业保持官职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已有十一代了,到杜审言时,以文章称显中宗。我依靠祖业,从七岁起开始作诗,</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60919"/>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将近四十年了,私下恐怕早晚弃尸山沟。伏拜恳请天子哀怜我。我的文章即使</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不足以宣扬《六经》,至于含蕴深刻、抑扬起伏,顺应时势、灵敏迅速,达到扬</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雄、枚皋的水平是没有问题的。有这样的臣子,陛下能忍心放弃吗?”</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适逢安禄山叛乱,皇帝逃入蜀地,杜甫避乱奔逃于三川。肃宗即位,杜甫穿着破</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旧的衣服想要从鄜州奔赴皇帝所在的地方,被贼兵捉住。至德二年,杜甫逃往凤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翔拜谒肃宗,被授予右拾遗的官职。他和房琯是布衣之交,(房琯)因为招董廷兰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为门客,被罢免了宰相职务。杜甫上疏说:“罪行轻微,不应该罢免大臣。”肃</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宗发怒,下诏三司会审他。宰相张镐说:“如果杜甫被治罪,就断绝了进言者的</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60919"/>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道路。”肃宗这才消去怒意。杜甫向皇帝谢罪,然而皇帝此后就不怎么审察录</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用他了。</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当时处处有寇贼掠夺,而杜甫家眷寄居于鄜州,生活终年贫困,小儿子甚至被饿</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死。因此朝廷允许杜甫亲自前去探望。杜甫从鄜州回到京城,出任华州司功参</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军。恰逢严武任剑南东、西川节度使,杜甫前去投奔他。严武第二次任剑南节</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度使时,上表推荐杜甫为参谋,检校工部员外郎。严武因为严、杜两家是世交,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对杜甫十分友好,亲自去杜甫家中。杜甫见严武,有时不戴头巾,而心胸狭窄急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躁傲慢,曾经酒醉登上严武的床,瞪着他说:“严挺之竟然有这样的儿子!”严武</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上、只唯实。</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(摘自习近平《谈谈调查研究》)</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材料二:</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社会科学并不拥有像自然科学一模一样的实验室,那是没有人能否认的。但是,</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如果说社会科学研究者并不能控制他所要观察的现象,那也并不完全正确。其</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实不过是控制的技术问题,而不是能不能控制的问题。</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在物理实验里用斜面滚球来实验引力,斜板这实验因子并不影响所要观察的引</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力现象,因为实验者在计算球动的速率中会考虑到这斜板的因子——换一句话,</a:t>
            </a:r>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73743"/>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也是暴躁勇猛的人,表面上看不在意,暗地里却怀恨在心。严武死后,崔旰等作</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乱,杜甫往来于梓州、夔州之间。于是客居耒阳。当地县令曾送给他烤牛肉和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白酒,一天杜甫大醉,一夜就死去,享年五十九岁。</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杜甫旷达又不自我约束检点,喜欢谈论天下大事,空阔而不切实际。年轻时与李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白齐名,当时被称为“李杜”。杜甫多次经历叛乱,坚守节操,没有被玷污,他所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作的诗歌,感伤国势衰落,深情不忘君主,人们都哀怜他的忠心。</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评价道:唐朝兴起以来,诗人们继承南朝陈及隋朝的遗风,崇尚浮艳绮靡的文风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并相互夸耀。到宋之问、沈佺期等人,研究揣摩音韵,做到平仄没有差池,称之</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48095"/>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为“律诗”,人们竞相沿袭。到了开元年间,渐渐地以典雅中正来衡量诗歌,然</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而倚仗浮华的违背质朴,喜欢绮丽的欠缺雄壮。到了杜甫,他的诗歌博大深沉,</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广阔无边,融合千万风格为一体,古今诗体兼善。其他诗人有不足,杜甫却有</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余。他留下来的文学遗产,让后人受益很多。所以元稹说:“从有诗人以来,没</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有能比得上杜子美的。”杜甫又善于铺陈时事,切合格律而意旨精深,写到上千</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字而毫无才力不足的迹象,世人称他的诗为“诗史”。昌黎韩愈在文章上慎重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地称许,至于诗歌,唯独推崇道:“李、杜文章在,光焰万丈长。”的确可以相信</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他说的。</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83786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(二)古代诗歌阅读(本题共2小题,9分)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(2024福建厦门二中月考)阅读下面这首宋诗,完成15—16题。</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黄州</a:t>
            </a:r>
            <a:r>
              <a:rPr lang="zh-CN" altLang="en-US" sz="1965" kern="0" baseline="59000" dirty="0">
                <a:solidFill>
                  <a:srgbClr val="000000"/>
                </a:solidFill>
                <a:latin typeface="Times New Roman" panose="02020603050405020304" pitchFamily="65" charset="-122"/>
                <a:ea typeface="宋体" panose="02010600030101010101" pitchFamily="2" charset="-122"/>
              </a:rPr>
              <a:t>[注]</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陆 游</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局促常悲类楚囚,迁流还叹学齐优。</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江声不尽英雄恨,天意无私草木秋。</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万里羁愁添白发,一帆寒日过黄州。</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君看赤壁终陈迹,生子何须似仲谋!</a:t>
            </a:r>
            <a:endParaRPr lang="zh-CN" alt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[注]　宋孝宗乾道六年(1170),陆游西行入蜀,舟过黄州,见前代遗迹,念时势艰危,</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叹英雄已矣,顾自身飘零,无限伤感,油然而起,遂形诸诗篇。</a:t>
            </a:r>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15.下列对这首诗的理解和赏析,不正确的一项是(3分)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A.首联用典准确精当,“局促”“迁流”表现了作者处境困厄窘迫,为全诗定下</a:t>
            </a:r>
            <a:br>
              <a:rPr dirty="0"/>
            </a:br>
            <a:r>
              <a:rPr lang="zh-CN" altLang="en-US" sz="2605" kern="0" dirty="0">
                <a:solidFill>
                  <a:srgbClr val="000000"/>
                </a:solidFill>
                <a:latin typeface="Times New Roman" panose="02020603050405020304" pitchFamily="65" charset="-122"/>
                <a:ea typeface="宋体" panose="02010600030101010101" pitchFamily="2" charset="-122"/>
              </a:rPr>
              <a:t>基调。</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B.“江声不尽”表达逝者如斯的感慨,与“大江东去,浪淘尽,千古风流人物”相</a:t>
            </a:r>
            <a:br>
              <a:rPr dirty="0"/>
            </a:br>
            <a:r>
              <a:rPr lang="zh-CN" altLang="en-US" sz="2605" kern="0" dirty="0">
                <a:solidFill>
                  <a:srgbClr val="000000"/>
                </a:solidFill>
                <a:latin typeface="Times New Roman" panose="02020603050405020304" pitchFamily="65" charset="-122"/>
                <a:ea typeface="宋体" panose="02010600030101010101" pitchFamily="2" charset="-122"/>
              </a:rPr>
              <a:t>同。</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C.颈联写旅程,“万里”与“一帆”相对,于一片苍凉萧瑟中更显出羁旅的孤寂</a:t>
            </a:r>
            <a:br>
              <a:rPr dirty="0"/>
            </a:br>
            <a:r>
              <a:rPr lang="zh-CN" altLang="en-US" sz="2605" kern="0" dirty="0">
                <a:solidFill>
                  <a:srgbClr val="000000"/>
                </a:solidFill>
                <a:latin typeface="Times New Roman" panose="02020603050405020304" pitchFamily="65" charset="-122"/>
                <a:ea typeface="宋体" panose="02010600030101010101" pitchFamily="2" charset="-122"/>
              </a:rPr>
              <a:t>凄清。</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D.陆游的爱国诗篇或高亢激昂,一泻千里,或悲痛深沉,哀婉悱恻,本诗属于后者。</a:t>
            </a:r>
            <a:endParaRPr lang="zh-CN" altLang="en-US" dirty="0"/>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pic>
        <p:nvPicPr>
          <p:cNvPr id="4"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
        <p:nvSpPr>
          <p:cNvPr id="5" name="矩形 4"/>
          <p:cNvSpPr/>
          <p:nvPr/>
        </p:nvSpPr>
        <p:spPr>
          <a:xfrm>
            <a:off x="8556930" y="1260029"/>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B</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4"/>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40769"/>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本题考查对诗歌内容的理解和赏析。“与‘大江东去,浪淘尽,千古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风流人物’相同”错误。“江声不尽”照应首联,表岁月蹉跎、壮志未酬之恨;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“大江东去,浪淘尽,千古风流人物”,使人感到时间的流逝,表达了对往昔英雄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人物的无限怀念。</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359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16.辛弃疾在《永遇乐·京口北固亭怀古》中感慨“英雄无觅,孙仲谋处”,而陆</a:t>
            </a:r>
            <a:br>
              <a:rPr dirty="0"/>
            </a:br>
            <a:r>
              <a:rPr lang="zh-CN" altLang="en-US" sz="2605" kern="0" dirty="0">
                <a:solidFill>
                  <a:srgbClr val="000000"/>
                </a:solidFill>
                <a:latin typeface="Times New Roman" panose="02020603050405020304" pitchFamily="65" charset="-122"/>
                <a:ea typeface="宋体" panose="02010600030101010101" pitchFamily="2" charset="-122"/>
              </a:rPr>
              <a:t>游则在本诗中慨叹“生子何须似仲谋”。请结合诗句分析二人所抒发情感的</a:t>
            </a:r>
            <a:br>
              <a:rPr dirty="0"/>
            </a:br>
            <a:r>
              <a:rPr lang="zh-CN" altLang="en-US" sz="2605" kern="0" dirty="0">
                <a:solidFill>
                  <a:srgbClr val="000000"/>
                </a:solidFill>
                <a:latin typeface="Times New Roman" panose="02020603050405020304" pitchFamily="65" charset="-122"/>
                <a:ea typeface="宋体" panose="02010600030101010101" pitchFamily="2" charset="-122"/>
              </a:rPr>
              <a:t>异同。(6分)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3593"/>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同:二人皆有感于英雄的丰功伟绩不再,因而慨叹南宋朝廷不思北伐,英</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雄无用武之地。(2分)</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异:辛弃疾赞叹孙权曾建都京口,表达了对英雄业绩的向往;(2分)陆游却说今人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已经不需要像孙权那般,表达了对朝廷不善用人的极度不满。(2分)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48095"/>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本题考查对比分析诗歌的思想情感。先看相同点:二人皆有感于英</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雄的丰功伟绩不再,因而慨叹南宋朝廷不思北伐,英雄无用武之地。辛弃疾“英</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雄无觅,孙仲谋处”是感慨像孙权这样的英雄已无处寻觅了。当时作者站在北</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固亭上瞭望眼前的一片江山,脑子里闪过千百年来曾经在这片土地上叱咤风云</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的英雄人物。作者起笔便抒发江山依旧、英雄不再、后继无人的感慨,同时慨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叹南宋朝廷不思北伐,自己无法像孙权一样建立一番功业。而陆游“生子何须</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似仲谋”是借景感事言志。作者借赤壁陈迹感叹朝廷偏安半壁,强敌入侵,却无</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英雄与敌抗衡,自己虽志在恢复失地,驱逐强敌,但得不到朝廷的重用,还被外放</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55424"/>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万里之外的蜀地。</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再看不同点:孙权,他有着统一中原的雄图大略,在迁都建业以前,先在京口建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“京城”,作为新都的屏障,并且打垮了来自北方的侵犯者曹操的军队,保卫了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国家。辛弃疾用典表达了对英雄业绩的向往。陆游却说今人已经不需要像孙</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权那般,表达了对朝廷不善用人的极度不满。</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所谓实验并不是孤立现象,而是把所有发生作用的因子都加以充分考虑的意</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思。</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观察社会现象时,如果我们能确知观察情境各种因子对于被观察现象所起的作</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用,我们同样可以达到自然科学的实验中所具备的条件。在技术上,观察社会现</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象比观察自然现象更为困难。社会现象并不限于人的动作,而且包括人的动机;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动机又受着人所接受的那一套认为应当如是的规律支配;这套规律是社会所共</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有的,而且是在时间里累积下来的——这是人的生活适用于他所处的具体环境</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的方法,是在人和物的接触中,在动作里,给人的满足与否的结果里,选择和淘汰</a:t>
            </a:r>
            <a:endParaRPr lang="zh-CN" alt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375"/>
            <a:ext cx="11628188" cy="540122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(三)名篇名句默写(本题共1小题,6分)</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17.补写出下列句子中的空缺部分。(6分)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(1)曹操在《短歌行》中以周公自比,表明自己广纳贤才以统一天下的远大志向</a:t>
            </a:r>
            <a:br>
              <a:rPr dirty="0"/>
            </a:br>
            <a:r>
              <a:rPr lang="zh-CN" altLang="en-US" sz="2605" kern="0" dirty="0">
                <a:solidFill>
                  <a:srgbClr val="000000"/>
                </a:solidFill>
                <a:latin typeface="Times New Roman" panose="02020603050405020304" pitchFamily="65" charset="-122"/>
                <a:ea typeface="宋体" panose="02010600030101010101" pitchFamily="2" charset="-122"/>
              </a:rPr>
              <a:t>的句子是“</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(2)《琵琶行》中,诗人感叹自身命运与琵琶女相似的句子是“</a:t>
            </a:r>
            <a:r>
              <a:rPr lang="zh-CN" altLang="en-US" sz="2605" u="sng" kern="0" dirty="0">
                <a:solidFill>
                  <a:srgbClr val="000000"/>
                </a:solidFill>
                <a:latin typeface="Times New Roman" panose="02020603050405020304" pitchFamily="65" charset="-122"/>
                <a:ea typeface="宋体" panose="02010600030101010101" pitchFamily="2" charset="-122"/>
              </a:rPr>
              <a:t>　　　　　　    </a:t>
            </a:r>
            <a:br>
              <a:rPr dirty="0"/>
            </a:b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(3)小倩想写一篇“诗词江水意象”的文学短评,在写到以“水”这一抒情意象</a:t>
            </a:r>
            <a:br>
              <a:rPr dirty="0"/>
            </a:br>
            <a:r>
              <a:rPr lang="zh-CN" altLang="en-US" sz="2605" kern="0" dirty="0">
                <a:solidFill>
                  <a:srgbClr val="000000"/>
                </a:solidFill>
                <a:latin typeface="Times New Roman" panose="02020603050405020304" pitchFamily="65" charset="-122"/>
                <a:ea typeface="宋体" panose="02010600030101010101" pitchFamily="2" charset="-122"/>
              </a:rPr>
              <a:t>来表现绵长汹涌、无休无止的愁苦时,她借用了古人的诗句“</a:t>
            </a:r>
            <a:r>
              <a:rPr lang="zh-CN" altLang="en-US" sz="2605" u="sng" kern="0" dirty="0">
                <a:solidFill>
                  <a:srgbClr val="000000"/>
                </a:solidFill>
                <a:latin typeface="Times New Roman" panose="02020603050405020304" pitchFamily="65" charset="-122"/>
                <a:ea typeface="宋体" panose="02010600030101010101" pitchFamily="2" charset="-122"/>
              </a:rPr>
              <a:t>　　　　　　    </a:t>
            </a:r>
            <a:br>
              <a:rPr dirty="0"/>
            </a:b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76409" y="6371595"/>
            <a:ext cx="1214446" cy="297096"/>
          </a:xfrm>
          <a:prstGeom prst="rect">
            <a:avLst/>
          </a:prstGeom>
          <a:noFill/>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60855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(1)周公吐哺　天下归心</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(2)同是天涯沦落人　相逢何必曾相识</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(3)(示例1)无边落木萧萧下　不尽长江滚滚来</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(示例2)问君能有几多愁　恰似一江春水向东流</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(示例3)抽刀断水水更流　举杯销愁愁更愁</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(每空1分)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
        <p:nvSpPr>
          <p:cNvPr id="4" name="TextBox 2"/>
          <p:cNvSpPr txBox="1"/>
          <p:nvPr/>
        </p:nvSpPr>
        <p:spPr>
          <a:xfrm>
            <a:off x="540000" y="5117242"/>
            <a:ext cx="11718000" cy="535275"/>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本题考查默写常见的名篇名句。易错字:哺、沦、涯。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三、语言文字运用(20分)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(一)语言文字运用Ⅰ(本题共3小题,11分)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阅读下面的文字,完成18—20题。</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那一刻我的呼吸几乎都停止了,我看见了一群白色的和灰色的大鸟,不,是一群</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真正的仙鹤,正在笼中①</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。它们几乎具备了天才舞蹈家应有的一</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切优势,还有内心热烈而疯狂的激情。</a:t>
            </a:r>
            <a:r>
              <a:rPr lang="zh-CN" altLang="en-US" sz="2605" u="sng" kern="0" dirty="0">
                <a:solidFill>
                  <a:srgbClr val="000000"/>
                </a:solidFill>
                <a:latin typeface="Times New Roman" panose="02020603050405020304" pitchFamily="65" charset="-122"/>
                <a:ea typeface="宋体" panose="02010600030101010101" pitchFamily="2" charset="-122"/>
              </a:rPr>
              <a:t>它们在清晨的第一线阳光中从容地展开</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了巨大的羽翼,然后轻盈地弹跳,凌空扑转,就像踩着音乐的节拍,一步都不会乱</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了方寸</a:t>
            </a:r>
            <a:r>
              <a:rPr lang="zh-CN" altLang="en-US" sz="2605" kern="0" dirty="0">
                <a:solidFill>
                  <a:srgbClr val="000000"/>
                </a:solidFill>
                <a:latin typeface="Times New Roman" panose="02020603050405020304" pitchFamily="65" charset="-122"/>
                <a:ea typeface="宋体" panose="02010600030101010101" pitchFamily="2" charset="-122"/>
              </a:rPr>
              <a:t>。一只白鹤高雅地踮起足尖,将长喙伸向太阳的方向,一次又一次,总是</a:t>
            </a:r>
            <a:endParaRPr lang="zh-CN"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与其他的鹤擦肩而过,然后一个华丽转身,在笼中奔跑翻腾,掀起一阵忧郁的尘</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雾——这是白鹤的单人舞,高傲而又孤独;而双人舞的风格则完全不同,那是热</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情奔放而又光芒四射的:</a:t>
            </a:r>
            <a:r>
              <a:rPr lang="zh-CN" altLang="en-US" sz="2605" u="sng" kern="0" dirty="0">
                <a:solidFill>
                  <a:srgbClr val="000000"/>
                </a:solidFill>
                <a:latin typeface="Times New Roman" panose="02020603050405020304" pitchFamily="65" charset="-122"/>
                <a:ea typeface="宋体" panose="02010600030101010101" pitchFamily="2" charset="-122"/>
              </a:rPr>
              <a:t>颈项相绕、四足灵巧地此起彼落的双鹤的每一个互相</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呼应的动作就像人类的拉丁舞那样配合默契</a:t>
            </a:r>
            <a:r>
              <a:rPr lang="zh-CN" altLang="en-US" sz="2605" kern="0" dirty="0">
                <a:solidFill>
                  <a:srgbClr val="000000"/>
                </a:solidFill>
                <a:latin typeface="Times New Roman" panose="02020603050405020304" pitchFamily="65" charset="-122"/>
                <a:ea typeface="宋体" panose="02010600030101010101" pitchFamily="2" charset="-122"/>
              </a:rPr>
              <a:t>;它们不停地追逐嬉戏,扇动着翅膀</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换位拍打,像是在拥抱与抚慰对方。那般缠绵悱恻,难舍难分;那样扑朔迷离,如</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影随形。鹤在舞蹈时,在天地间释放了它求偶的全部渴望与爱意,忘我忘情,如</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痴如醉,令观者惊羡而②</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。当笼中所有的鹤们一同起舞时,犹如风</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起云涌、电闪雷鸣,一场③</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而壮美的集体舞开始了,整个笼子似乎</a:t>
            </a:r>
            <a:endParaRPr lang="zh-CN" alt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448750" cy="113710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都在震撼。我听见了雄浑的交响乐,还有旷野春风的呼啸;然而,眼前白鹤的狂</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舞却旁若无人,依旧悄然无声地进行着。</a:t>
            </a:r>
            <a:endParaRPr lang="zh-CN" altLang="en-US"/>
          </a:p>
        </p:txBody>
      </p:sp>
      <p:sp>
        <p:nvSpPr>
          <p:cNvPr id="3" name="TextBox 2"/>
          <p:cNvSpPr txBox="1"/>
          <p:nvPr/>
        </p:nvSpPr>
        <p:spPr>
          <a:xfrm>
            <a:off x="540000" y="2750511"/>
            <a:ext cx="11628188"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18.请在文中横线处填入恰当的成语。(3分)</a:t>
            </a:r>
            <a:endParaRPr lang="zh-CN" altLang="en-US"/>
          </a:p>
        </p:txBody>
      </p:sp>
      <p:sp>
        <p:nvSpPr>
          <p:cNvPr id="4" name="TextBox 2"/>
          <p:cNvSpPr txBox="1"/>
          <p:nvPr/>
        </p:nvSpPr>
        <p:spPr>
          <a:xfrm>
            <a:off x="540000" y="3614628"/>
            <a:ext cx="11628188" cy="525721"/>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(示例)①翩翩起舞　②叹为观止　③气势磅礴(每处1分)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5"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6" name="矩形 5"/>
          <p:cNvSpPr/>
          <p:nvPr/>
        </p:nvSpPr>
        <p:spPr>
          <a:xfrm>
            <a:off x="360405" y="3636293"/>
            <a:ext cx="11628345"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4443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本题考查成语补写。第①处,此处描写的对象是“仙鹤”,由“天才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舞蹈家”可知,仙鹤正在起舞,可填“翩翩起舞”。翩翩起舞:形容轻快地跳</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舞。第②处,此处是说鹤求偶的舞蹈优美,让人看了之后“惊羡”而赞叹,可填</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“叹为观止”。叹为观止:赞美看到的事物好到极点。第③处,此处修饰“壮美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的集体舞”,后面有“震撼”,前面还有“犹如风起云涌、电闪雷鸣”,可见这</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场舞蹈的气势多么宏大,可填“气势磅礴”。气势磅礴:形容气势雄壮。</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176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19.请将文中画波浪线的部分改成几个较短的语句。可以改变语序、少量增删</a:t>
            </a:r>
            <a:br>
              <a:rPr dirty="0"/>
            </a:br>
            <a:r>
              <a:rPr lang="zh-CN" altLang="en-US" sz="2605" kern="0" dirty="0">
                <a:solidFill>
                  <a:srgbClr val="000000"/>
                </a:solidFill>
                <a:latin typeface="Times New Roman" panose="02020603050405020304" pitchFamily="65" charset="-122"/>
                <a:ea typeface="宋体" panose="02010600030101010101" pitchFamily="2" charset="-122"/>
              </a:rPr>
              <a:t>词语,但不得改变原意。(4分)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291275"/>
            <a:ext cx="11718000" cy="1137106"/>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双鹤颈项相绕,四足灵巧地此起彼落,它们的每一个动作都互相呼应,就</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像人类的拉丁舞那样配合默契。(每个短句1分)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358723"/>
            <a:ext cx="11628345" cy="11371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48095"/>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本题考查长句变短句。长句变短句,需要确定主干句,然后将其他修</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饰成分适当调整变成短句。画波浪线句的主干句是“动作配合默契”,修饰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“动作”的定语很多,可将“每一个互相呼应的”加主语“动作”,改成“它们</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的每一个动作都互相呼应”;“就像人类的拉丁舞那样配合默契”承前省略主</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语“动作”,紧随其后。其他定语,如“颈项相绕”改成“双鹤颈项相绕”;</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“四足灵巧地此起彼落”,承前省略主语,紧随其后。最后调整语序为:双鹤颈</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项相绕,四足灵巧地此起彼落,它们的每一个动作都互相呼应,就像人类的拉丁</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舞那样配合默契。</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07512" y="6382939"/>
            <a:ext cx="1163060" cy="285752"/>
          </a:xfrm>
          <a:prstGeom prst="rect">
            <a:avLst/>
          </a:prstGeom>
          <a:noFill/>
        </p:spPr>
      </p:pic>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3593"/>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方法指导 </a:t>
            </a:r>
            <a:r>
              <a:rPr lang="zh-CN" altLang="en-US" sz="2605" kern="0" dirty="0">
                <a:solidFill>
                  <a:srgbClr val="FF0000"/>
                </a:solidFill>
                <a:latin typeface="Times New Roman" panose="02020603050405020304" pitchFamily="65" charset="-122"/>
                <a:ea typeface="宋体" panose="02010600030101010101" pitchFamily="2" charset="-122"/>
              </a:rPr>
              <a:t>   长句变短句</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长句变短句就是把原来单句中的修饰成分变成几个复句分句或一个句组。变</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换后的短句既可以是一组单句,也可以是一个复句或句群,但必须中心明确,内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容完整,语意连贯。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p:cNvGraphicFramePr>
            <a:graphicFrameLocks noGrp="1"/>
          </p:cNvGraphicFramePr>
          <p:nvPr>
            <p:custDataLst>
              <p:tags r:id="rId1"/>
            </p:custDataLst>
          </p:nvPr>
        </p:nvGraphicFramePr>
        <p:xfrm>
          <a:off x="1151255" y="810895"/>
          <a:ext cx="9865360" cy="5987415"/>
        </p:xfrm>
        <a:graphic>
          <a:graphicData uri="http://schemas.openxmlformats.org/drawingml/2006/table">
            <a:tbl>
              <a:tblPr/>
              <a:tblGrid>
                <a:gridCol w="1296035"/>
                <a:gridCol w="8569325"/>
              </a:tblGrid>
              <a:tr h="2263140">
                <a:tc>
                  <a:txBody>
                    <a:bodyPr/>
                    <a:lstStyle/>
                    <a:p>
                      <a:pPr eaLnBrk="0" latinLnBrk="1" hangingPunct="0">
                        <a:lnSpc>
                          <a:spcPct val="150000"/>
                        </a:lnSpc>
                        <a:spcBef>
                          <a:spcPts val="0"/>
                        </a:spcBef>
                      </a:pPr>
                      <a:r>
                        <a:rPr lang="zh-CN" altLang="en-US" sz="1900" kern="0" dirty="0">
                          <a:solidFill>
                            <a:srgbClr val="FF0000"/>
                          </a:solidFill>
                          <a:latin typeface="Times New Roman" panose="02020603050405020304" pitchFamily="65" charset="-122"/>
                          <a:ea typeface="宋体" panose="02010600030101010101" pitchFamily="2" charset="-122"/>
                        </a:rPr>
                        <a:t>第一步:</a:t>
                      </a:r>
                      <a:endParaRPr lang="zh-CN" altLang="en-US" sz="1900"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0"/>
                        </a:spcBef>
                      </a:pPr>
                      <a:r>
                        <a:rPr lang="zh-CN" altLang="en-US" sz="1900" kern="0" dirty="0">
                          <a:solidFill>
                            <a:srgbClr val="FF0000"/>
                          </a:solidFill>
                          <a:latin typeface="Times New Roman" panose="02020603050405020304" pitchFamily="65" charset="-122"/>
                          <a:ea typeface="宋体" panose="02010600030101010101" pitchFamily="2" charset="-122"/>
                        </a:rPr>
                        <a:t>找准主干句</a:t>
                      </a:r>
                      <a:endParaRPr lang="zh-CN" altLang="en-US" sz="1900" kern="0" dirty="0">
                        <a:solidFill>
                          <a:srgbClr val="FF0000"/>
                        </a:solidFill>
                        <a:latin typeface="Times New Roman" panose="02020603050405020304" pitchFamily="65" charset="-122"/>
                        <a:ea typeface="宋体" panose="02010600030101010101" pitchFamily="2" charset="-122"/>
                      </a:endParaRPr>
                    </a:p>
                  </a:txBody>
                  <a:tcPr marL="45720" marR="45720"/>
                </a:tc>
                <a:tc>
                  <a:txBody>
                    <a:bodyPr/>
                    <a:lstStyle/>
                    <a:p>
                      <a:pPr eaLnBrk="0" latinLnBrk="1" hangingPunct="0">
                        <a:lnSpc>
                          <a:spcPct val="150000"/>
                        </a:lnSpc>
                        <a:spcBef>
                          <a:spcPts val="0"/>
                        </a:spcBef>
                      </a:pPr>
                      <a:r>
                        <a:rPr lang="zh-CN" altLang="en-US" sz="1900" kern="0" dirty="0">
                          <a:solidFill>
                            <a:srgbClr val="FF0000"/>
                          </a:solidFill>
                          <a:latin typeface="Times New Roman" panose="02020603050405020304" pitchFamily="65" charset="-122"/>
                          <a:ea typeface="宋体" panose="02010600030101010101" pitchFamily="2" charset="-122"/>
                        </a:rPr>
                        <a:t>①“主干句”是指重要的中心句子,不能简单地等同于“句子主干”,它可以包含部分修饰语。</a:t>
                      </a:r>
                      <a:endParaRPr lang="zh-CN" altLang="en-US" sz="1900"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0"/>
                        </a:spcBef>
                      </a:pPr>
                      <a:r>
                        <a:rPr lang="zh-CN" altLang="en-US" sz="1900" kern="0" dirty="0">
                          <a:solidFill>
                            <a:srgbClr val="FF0000"/>
                          </a:solidFill>
                          <a:latin typeface="Times New Roman" panose="02020603050405020304" pitchFamily="65" charset="-122"/>
                          <a:ea typeface="宋体" panose="02010600030101010101" pitchFamily="2" charset="-122"/>
                        </a:rPr>
                        <a:t>②找到主干句后,把它暂放一边。之所以“暂放一边”,一是因为这个句子的位置待定——或放在开头,或放在结尾,一般不放在中间;二是因为这个句子在最终整理时或需要“增删词语”。</a:t>
                      </a:r>
                      <a:endParaRPr lang="zh-CN" altLang="en-US" sz="1900" kern="0" dirty="0">
                        <a:solidFill>
                          <a:srgbClr val="FF0000"/>
                        </a:solidFill>
                        <a:latin typeface="Times New Roman" panose="02020603050405020304" pitchFamily="65" charset="-122"/>
                        <a:ea typeface="宋体" panose="02010600030101010101" pitchFamily="2" charset="-122"/>
                      </a:endParaRPr>
                    </a:p>
                  </a:txBody>
                  <a:tcPr marL="45720" marR="45720"/>
                </a:tc>
              </a:tr>
              <a:tr h="1394460">
                <a:tc>
                  <a:txBody>
                    <a:bodyPr/>
                    <a:lstStyle/>
                    <a:p>
                      <a:pPr eaLnBrk="0" latinLnBrk="1" hangingPunct="0">
                        <a:lnSpc>
                          <a:spcPct val="150000"/>
                        </a:lnSpc>
                        <a:spcBef>
                          <a:spcPts val="0"/>
                        </a:spcBef>
                      </a:pPr>
                      <a:r>
                        <a:rPr lang="zh-CN" altLang="en-US" sz="1900" kern="0" dirty="0">
                          <a:solidFill>
                            <a:srgbClr val="FF0000"/>
                          </a:solidFill>
                          <a:latin typeface="Times New Roman" panose="02020603050405020304" pitchFamily="65" charset="-122"/>
                          <a:ea typeface="宋体" panose="02010600030101010101" pitchFamily="2" charset="-122"/>
                        </a:rPr>
                        <a:t>第二步:抽出修饰语,独立成句</a:t>
                      </a:r>
                      <a:endParaRPr lang="zh-CN" altLang="en-US" sz="1900" kern="0" dirty="0">
                        <a:solidFill>
                          <a:srgbClr val="FF0000"/>
                        </a:solidFill>
                        <a:latin typeface="Times New Roman" panose="02020603050405020304" pitchFamily="65" charset="-122"/>
                        <a:ea typeface="宋体" panose="02010600030101010101" pitchFamily="2" charset="-122"/>
                      </a:endParaRPr>
                    </a:p>
                  </a:txBody>
                  <a:tcPr marL="45720" marR="45720"/>
                </a:tc>
                <a:tc>
                  <a:txBody>
                    <a:bodyPr/>
                    <a:lstStyle/>
                    <a:p>
                      <a:pPr eaLnBrk="0" latinLnBrk="1" hangingPunct="0">
                        <a:lnSpc>
                          <a:spcPct val="150000"/>
                        </a:lnSpc>
                        <a:spcBef>
                          <a:spcPts val="0"/>
                        </a:spcBef>
                      </a:pPr>
                      <a:r>
                        <a:rPr lang="zh-CN" altLang="en-US" sz="1900" kern="0" dirty="0">
                          <a:solidFill>
                            <a:srgbClr val="FF0000"/>
                          </a:solidFill>
                          <a:latin typeface="Times New Roman" panose="02020603050405020304" pitchFamily="65" charset="-122"/>
                          <a:ea typeface="宋体" panose="02010600030101010101" pitchFamily="2" charset="-122"/>
                        </a:rPr>
                        <a:t>①把长句的修饰语分别抽出,改成若干个意思完整的短句。</a:t>
                      </a:r>
                      <a:endParaRPr lang="zh-CN" altLang="en-US" sz="1900"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0"/>
                        </a:spcBef>
                      </a:pPr>
                      <a:r>
                        <a:rPr lang="zh-CN" altLang="en-US" sz="1900" kern="0" dirty="0">
                          <a:solidFill>
                            <a:srgbClr val="FF0000"/>
                          </a:solidFill>
                          <a:latin typeface="Times New Roman" panose="02020603050405020304" pitchFamily="65" charset="-122"/>
                          <a:ea typeface="宋体" panose="02010600030101010101" pitchFamily="2" charset="-122"/>
                        </a:rPr>
                        <a:t>②并列型的修饰语可采用并列关系抽取,包含型的修饰语要根据逻辑关系整理出几个句子。</a:t>
                      </a:r>
                      <a:endParaRPr lang="zh-CN" altLang="en-US" sz="1900" kern="0" dirty="0">
                        <a:solidFill>
                          <a:srgbClr val="FF0000"/>
                        </a:solidFill>
                        <a:latin typeface="Times New Roman" panose="02020603050405020304" pitchFamily="65" charset="-122"/>
                        <a:ea typeface="宋体" panose="02010600030101010101" pitchFamily="2" charset="-122"/>
                      </a:endParaRPr>
                    </a:p>
                  </a:txBody>
                  <a:tcPr marL="45720" marR="45720"/>
                </a:tc>
              </a:tr>
              <a:tr h="2329815">
                <a:tc>
                  <a:txBody>
                    <a:bodyPr/>
                    <a:lstStyle/>
                    <a:p>
                      <a:pPr eaLnBrk="0" latinLnBrk="1" hangingPunct="0">
                        <a:lnSpc>
                          <a:spcPct val="150000"/>
                        </a:lnSpc>
                        <a:spcBef>
                          <a:spcPts val="0"/>
                        </a:spcBef>
                      </a:pPr>
                      <a:r>
                        <a:rPr lang="zh-CN" altLang="en-US" sz="1900" kern="0" dirty="0">
                          <a:solidFill>
                            <a:srgbClr val="FF0000"/>
                          </a:solidFill>
                          <a:latin typeface="Times New Roman" panose="02020603050405020304" pitchFamily="65" charset="-122"/>
                          <a:ea typeface="宋体" panose="02010600030101010101" pitchFamily="2" charset="-122"/>
                        </a:rPr>
                        <a:t>第三步:整合成连贯的语段</a:t>
                      </a:r>
                      <a:endParaRPr lang="zh-CN" altLang="en-US" sz="1900" kern="0" dirty="0">
                        <a:solidFill>
                          <a:srgbClr val="FF0000"/>
                        </a:solidFill>
                        <a:latin typeface="Times New Roman" panose="02020603050405020304" pitchFamily="65" charset="-122"/>
                        <a:ea typeface="宋体" panose="02010600030101010101" pitchFamily="2" charset="-122"/>
                      </a:endParaRPr>
                    </a:p>
                  </a:txBody>
                  <a:tcPr marL="45720" marR="45720"/>
                </a:tc>
                <a:tc>
                  <a:txBody>
                    <a:bodyPr/>
                    <a:lstStyle/>
                    <a:p>
                      <a:pPr eaLnBrk="0" latinLnBrk="1" hangingPunct="0">
                        <a:lnSpc>
                          <a:spcPct val="150000"/>
                        </a:lnSpc>
                        <a:spcBef>
                          <a:spcPts val="0"/>
                        </a:spcBef>
                      </a:pPr>
                      <a:r>
                        <a:rPr lang="zh-CN" altLang="en-US" sz="1900" kern="0" dirty="0">
                          <a:solidFill>
                            <a:srgbClr val="FF0000"/>
                          </a:solidFill>
                          <a:latin typeface="Times New Roman" panose="02020603050405020304" pitchFamily="65" charset="-122"/>
                          <a:ea typeface="宋体" panose="02010600030101010101" pitchFamily="2" charset="-122"/>
                        </a:rPr>
                        <a:t>①分解出来的句子还要添加必要的主语、判断动词、宾语和衔接词语(如代词“它”、关联词“却”等)。</a:t>
                      </a:r>
                      <a:endParaRPr lang="zh-CN" altLang="en-US" sz="1900"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0"/>
                        </a:spcBef>
                      </a:pPr>
                      <a:r>
                        <a:rPr lang="zh-CN" altLang="en-US" sz="1900" kern="0" dirty="0">
                          <a:solidFill>
                            <a:srgbClr val="FF0000"/>
                          </a:solidFill>
                          <a:latin typeface="Times New Roman" panose="02020603050405020304" pitchFamily="65" charset="-122"/>
                          <a:ea typeface="宋体" panose="02010600030101010101" pitchFamily="2" charset="-122"/>
                        </a:rPr>
                        <a:t>②删除不必要的虚词及重复的词语。</a:t>
                      </a:r>
                      <a:endParaRPr lang="zh-CN" altLang="en-US" sz="1900"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0"/>
                        </a:spcBef>
                      </a:pPr>
                      <a:r>
                        <a:rPr lang="zh-CN" altLang="en-US" sz="1900" kern="0" dirty="0">
                          <a:solidFill>
                            <a:srgbClr val="FF0000"/>
                          </a:solidFill>
                          <a:latin typeface="Times New Roman" panose="02020603050405020304" pitchFamily="65" charset="-122"/>
                          <a:ea typeface="宋体" panose="02010600030101010101" pitchFamily="2" charset="-122"/>
                        </a:rPr>
                        <a:t>③然后按照句子内容的顺序(如时空、事理、逻辑等)调整词序、句序,从而组合成几个连贯的短句。</a:t>
                      </a:r>
                      <a:endParaRPr lang="zh-CN" altLang="en-US" sz="1900" kern="0" dirty="0">
                        <a:solidFill>
                          <a:srgbClr val="FF0000"/>
                        </a:solidFill>
                        <a:latin typeface="Times New Roman" panose="02020603050405020304" pitchFamily="65" charset="-122"/>
                        <a:ea typeface="宋体" panose="02010600030101010101" pitchFamily="2" charset="-122"/>
                      </a:endParaRPr>
                    </a:p>
                  </a:txBody>
                  <a:tcPr marL="45720" marR="45720"/>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出来的,而且也永远在变动之中——在这里我们可以见到社会现象有着不能分</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的两部分:一部分我们可以在体外看得到的,另一部分,在体外是看不到的。这</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第二部分必须由经验者本人用语言表达出来,才能使旁观的人明白。观察社会</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现象的困难常发生在第二部分。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谈到这里,我愿意提出最重要的问题来了。那就是社会现象的研究工作中观察</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者必须和被观察者取得充分合作。合作还不够,必须不分观察者和被观察者而</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大家一同来分析大家的经验。</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我在上边已说到科学的观察必须充分确认现象发生的情境,考虑到一切会影响</a:t>
            </a:r>
            <a:endParaRPr lang="zh-CN" alt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176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20.文中画横线的句子使用了拟人的修辞手法,请结合材料简要分析其构成及表</a:t>
            </a:r>
            <a:br>
              <a:rPr dirty="0"/>
            </a:br>
            <a:r>
              <a:rPr lang="zh-CN" altLang="en-US" sz="2605" kern="0" dirty="0">
                <a:solidFill>
                  <a:srgbClr val="000000"/>
                </a:solidFill>
                <a:latin typeface="Times New Roman" panose="02020603050405020304" pitchFamily="65" charset="-122"/>
                <a:ea typeface="宋体" panose="02010600030101010101" pitchFamily="2" charset="-122"/>
              </a:rPr>
              <a:t>达效果。(4分)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337515"/>
            <a:ext cx="11718000" cy="1738938"/>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此处描写鹤跳舞时的情景,“从容地”和“一步都不会乱了方寸”赋予</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鹤以人的情态和特点,(2分)生动形象地表现了鹤舞蹈时的优雅和舞步富有节奏</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感的特点。(2分)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337515"/>
            <a:ext cx="11628345" cy="1806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42600"/>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本题考查分析修辞手法的构成及表达效果。画横线的句子描写了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鹤舞蹈时的情景。“从容”原本是写人处事不慌不忙、镇静、沉着的样子,此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处用来形容鹤舞蹈时舒缓优雅的状态;“一步都不会乱了方寸”原本是写人的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动作,此处用来写鹤舞蹈时的节奏感,赋予鹤以人的情态和特点,生动形象地表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现了鹤舞蹈时的优雅和舞步富有节奏感的特点。</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388398"/>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(二)语言文字运用Ⅱ(本题共2小题,9分)</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阅读下面的文字,完成21—22题。</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读文学作品时,从自己的感受出发,用简要的文字把自己对作品的理解、分析和</a:t>
            </a:r>
            <a:br>
              <a:rPr dirty="0"/>
            </a:br>
            <a:r>
              <a:rPr lang="zh-CN" altLang="en-US" sz="2605" kern="0" dirty="0">
                <a:solidFill>
                  <a:srgbClr val="000000"/>
                </a:solidFill>
                <a:latin typeface="Times New Roman" panose="02020603050405020304" pitchFamily="65" charset="-122"/>
                <a:ea typeface="宋体" panose="02010600030101010101" pitchFamily="2" charset="-122"/>
              </a:rPr>
              <a:t>评价写出来,①</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。写文学短评,有利于梳理、</a:t>
            </a:r>
            <a:br>
              <a:rPr dirty="0"/>
            </a:br>
            <a:r>
              <a:rPr lang="zh-CN" altLang="en-US" sz="2605" kern="0" dirty="0">
                <a:solidFill>
                  <a:srgbClr val="000000"/>
                </a:solidFill>
                <a:latin typeface="Times New Roman" panose="02020603050405020304" pitchFamily="65" charset="-122"/>
                <a:ea typeface="宋体" panose="02010600030101010101" pitchFamily="2" charset="-122"/>
              </a:rPr>
              <a:t>积累个人的阅读经验,领悟创作、鉴赏的规律,提高文学审美能力。</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写文学短评,必须对作品有深入的了解和准确的把握。要认真读作品,对作品的</a:t>
            </a:r>
            <a:br>
              <a:rPr dirty="0"/>
            </a:br>
            <a:r>
              <a:rPr lang="zh-CN" altLang="en-US" sz="2605" kern="0" dirty="0">
                <a:solidFill>
                  <a:srgbClr val="000000"/>
                </a:solidFill>
                <a:latin typeface="Times New Roman" panose="02020603050405020304" pitchFamily="65" charset="-122"/>
                <a:ea typeface="宋体" panose="02010600030101010101" pitchFamily="2" charset="-122"/>
              </a:rPr>
              <a:t>情感、形象、思想内涵、艺术特点等有自己的理解,抓住让你感触最深的地方,</a:t>
            </a:r>
            <a:br>
              <a:rPr dirty="0"/>
            </a:br>
            <a:r>
              <a:rPr lang="zh-CN" altLang="en-US" sz="2605" kern="0" dirty="0">
                <a:solidFill>
                  <a:srgbClr val="000000"/>
                </a:solidFill>
                <a:latin typeface="Times New Roman" panose="02020603050405020304" pitchFamily="65" charset="-122"/>
                <a:ea typeface="宋体" panose="02010600030101010101" pitchFamily="2" charset="-122"/>
              </a:rPr>
              <a:t>以此展开评论。比如杜甫《登高》中蕴含的身世之悲和忧国之情,白居易《琵</a:t>
            </a:r>
            <a:br>
              <a:rPr dirty="0"/>
            </a:br>
            <a:r>
              <a:rPr lang="zh-CN" altLang="en-US" sz="2605" kern="0" dirty="0">
                <a:solidFill>
                  <a:srgbClr val="000000"/>
                </a:solidFill>
                <a:latin typeface="Times New Roman" panose="02020603050405020304" pitchFamily="65" charset="-122"/>
                <a:ea typeface="宋体" panose="02010600030101010101" pitchFamily="2" charset="-122"/>
              </a:rPr>
              <a:t>琶行》对音乐的传神描写等,②</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endParaRPr lang="zh-CN" alt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写文学短评要善于聚焦,从“小”处切入。优秀的文学作品往往从多方面触动</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我们的情思,引发</a:t>
            </a:r>
            <a:r>
              <a:rPr lang="zh-CN" altLang="en-US" sz="2605" u="sng" kern="0" dirty="0">
                <a:solidFill>
                  <a:srgbClr val="000000"/>
                </a:solidFill>
                <a:latin typeface="Times New Roman" panose="02020603050405020304" pitchFamily="65" charset="-122"/>
                <a:ea typeface="宋体" panose="02010600030101010101" pitchFamily="2" charset="-122"/>
              </a:rPr>
              <a:t>我们</a:t>
            </a:r>
            <a:r>
              <a:rPr lang="zh-CN" altLang="en-US" sz="2605" kern="0" dirty="0">
                <a:solidFill>
                  <a:srgbClr val="000000"/>
                </a:solidFill>
                <a:latin typeface="Times New Roman" panose="02020603050405020304" pitchFamily="65" charset="-122"/>
                <a:ea typeface="宋体" panose="02010600030101010101" pitchFamily="2" charset="-122"/>
              </a:rPr>
              <a:t>的思考,值得评论的点很多。写短评时要能够聚焦,如果</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面面俱到,很容易失之浮泛。注意选择小的切入口,可以关注一些细节。</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写文学短评主要运用叙议结合的方式,要在适当复述、介绍或者引用作品内容</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的基础上,展开分析和评论。“叙”要精当,为“议”提供支撑或依据;“议”</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要紧密结合“叙”,思路清晰,态度鲜明,最好有自己独到的见解。③</a:t>
            </a:r>
            <a:r>
              <a:rPr lang="zh-CN" altLang="en-US" sz="2605" u="sng" kern="0" dirty="0">
                <a:solidFill>
                  <a:srgbClr val="000000"/>
                </a:solidFill>
                <a:latin typeface="Times New Roman" panose="02020603050405020304" pitchFamily="65" charset="-122"/>
                <a:ea typeface="宋体" panose="02010600030101010101" pitchFamily="2" charset="-122"/>
              </a:rPr>
              <a:t>　　　    </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,才能将见解表达清楚,有理有据,令人信服。</a:t>
            </a:r>
            <a:endParaRPr lang="zh-CN"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9572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21.下列句子中的“我们”和文中画横线处的“我们”,用法相同的一项是(3分)</a:t>
            </a:r>
            <a:br>
              <a:rPr dirty="0"/>
            </a:b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A.同志们,出现问题时,我们一定会考虑大家的利益。</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B.你这么不讲理,让我们怎么办?</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C.张校长叮嘱同学们:“我们的主要任务是学习。”</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D.我们必须融入时代的发展之中。</a:t>
            </a:r>
            <a:endParaRPr lang="zh-CN" altLang="en-US" dirty="0"/>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4" name="矩形 3"/>
          <p:cNvSpPr/>
          <p:nvPr/>
        </p:nvSpPr>
        <p:spPr>
          <a:xfrm>
            <a:off x="971526" y="1836093"/>
            <a:ext cx="426720"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D</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5"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38938"/>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本题考查语段中词语的用法。材料中的“我们”包括所有人。A</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项,只包括自己这部分人。B项,只包括自己这部分人。C项,只包括同学们,不包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括说话者。D项,包括所有人。</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088188" cy="113710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22.在文中横线处补写恰当的语句,使整段文字语意完整连贯,内容贴切,逻辑严</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密,每处不超过10个字。(6分)</a:t>
            </a:r>
            <a:endParaRPr lang="zh-CN" altLang="en-US"/>
          </a:p>
        </p:txBody>
      </p:sp>
      <p:sp>
        <p:nvSpPr>
          <p:cNvPr id="3" name="TextBox 2"/>
          <p:cNvSpPr txBox="1"/>
          <p:nvPr/>
        </p:nvSpPr>
        <p:spPr>
          <a:xfrm>
            <a:off x="540000" y="2571195"/>
            <a:ext cx="11718000" cy="1137106"/>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①就是文学短评　②都可以加以评论　③叙议有机融合(每处2分,意思</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680" y="2571115"/>
            <a:ext cx="11628120" cy="1353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1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4443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本题考查语句补写。第①处,下句解说写文学短评的作用,前文应该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说什么是文学短评,可填“就是文学短评”。第②处,前文说“抓住让你感触最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深的地方,以此展开评论”,“比如”是列举实例,以论述什么情况下展开评论,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列举完应该作总结,据此可填“都可以加以评论”。第③处,前文提到“主要运</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用叙议结合的方式”,再分别针对“叙”与“议”作评论指导,此处是总结,后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文强调叙议结合方式运用得好的结果,故可填“叙议有机融合”。</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296613"/>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23.(2024江西上饶广丰丰溪期中)阅读下面的文字,按要求作文。(60分)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青春是天堂里不事雕琢的欢乐强音,青春也是雪峰之侧的痛苦挣扎和寂然快慰;</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青春是万类霜天竞自由的生命张扬,青春也是苍茫大地主沉浮的使命担当;青春</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是“放号”的“号”,是毁坏创造无问西东的情感强力,青春也是“红烛”的</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“红”,是灰心流泪只要灵魂放光的理性坚决。青春在于“一分钟”,这一分钟</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能相遇新世界的五彩缤纷;青春总有“第一次”,每一次都能听见拔节生长的声</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音;青春一定是花样年华,枪管里也有野菊花在摇曳</a:t>
            </a:r>
            <a:r>
              <a:rPr lang="zh-CN" altLang="en-US" sz="2605" kern="0" dirty="0">
                <a:solidFill>
                  <a:srgbClr val="000000"/>
                </a:solidFill>
                <a:latin typeface="黑体" panose="02010609060101010101" charset="-122"/>
                <a:ea typeface="宋体" panose="02010600030101010101" pitchFamily="2" charset="-122"/>
              </a:rPr>
              <a:t>……</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正值青春年华的你,对自己的青春有怎样的认识、想象或期待?请结合自身实际</a:t>
            </a:r>
            <a:endParaRPr lang="zh-CN" altLang="en-US"/>
          </a:p>
        </p:txBody>
      </p:sp>
      <p:sp>
        <p:nvSpPr>
          <p:cNvPr id="3" name="TextBox 2"/>
          <p:cNvSpPr txBox="1"/>
          <p:nvPr/>
        </p:nvSpPr>
        <p:spPr>
          <a:xfrm>
            <a:off x="540000" y="755973"/>
            <a:ext cx="10944694"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四、写作(60分)</a:t>
            </a:r>
            <a:endParaRPr lang="zh-CN"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7374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写一篇议论文。</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要求:选好角度,确定立意,明确文体,自拟标题;不要套作,不得抄袭;不得泄露个</a:t>
            </a:r>
            <a:br>
              <a:rPr dirty="0"/>
            </a:br>
            <a:r>
              <a:rPr lang="zh-CN" altLang="en-US" sz="2605" kern="0" dirty="0">
                <a:solidFill>
                  <a:srgbClr val="000000"/>
                </a:solidFill>
                <a:latin typeface="Times New Roman" panose="02020603050405020304" pitchFamily="65" charset="-122"/>
                <a:ea typeface="宋体" panose="02010600030101010101" pitchFamily="2" charset="-122"/>
              </a:rPr>
              <a:t>人信息;不少于800字。</a:t>
            </a:r>
            <a:endParaRPr lang="zh-CN" altLang="en-US" dirty="0"/>
          </a:p>
          <a:p>
            <a:pPr eaLnBrk="0" latinLnBrk="1" hangingPunct="0">
              <a:lnSpc>
                <a:spcPct val="150000"/>
              </a:lnSpc>
              <a:spcBef>
                <a:spcPts val="145"/>
              </a:spcBef>
            </a:pPr>
            <a:r>
              <a:rPr lang="zh-CN" altLang="en-US" sz="2605" b="1" kern="0" dirty="0">
                <a:solidFill>
                  <a:srgbClr val="FF0000"/>
                </a:solidFill>
                <a:latin typeface="Times New Roman" panose="02020603050405020304" pitchFamily="65" charset="-122"/>
                <a:ea typeface="宋体" panose="02010600030101010101" pitchFamily="2" charset="-122"/>
              </a:rPr>
              <a:t>写作指导</a:t>
            </a:r>
            <a:r>
              <a:rPr lang="zh-CN" altLang="en-US" sz="2605" kern="0" dirty="0">
                <a:solidFill>
                  <a:srgbClr val="FF0000"/>
                </a:solidFill>
                <a:latin typeface="Times New Roman" panose="02020603050405020304" pitchFamily="65" charset="-122"/>
                <a:ea typeface="宋体" panose="02010600030101010101" pitchFamily="2" charset="-122"/>
              </a:rPr>
              <a:t>　本题考查写作能力。这是一道任务驱动型作文题。材料中关于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“青春”的感悟全部出自课本,“欢乐强音”出自雪莱的《致云雀》,“痛苦挣</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扎和寂然快慰”出自昌耀的《峨日朵雪峰之侧》,说明青春既有痛苦寂寞,也有</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欢乐;“万类霜天竞自由的生命张扬”“苍茫大地主沉浮的使命担当”出自毛</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泽东的《沁园春·长沙》,说明青春既有个人的生命张扬,也需要有国家民族的</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
        <p:nvSpPr>
          <p:cNvPr id="4" name="矩形 3"/>
          <p:cNvSpPr/>
          <p:nvPr/>
        </p:nvSpPr>
        <p:spPr>
          <a:xfrm>
            <a:off x="360680" y="2988310"/>
            <a:ext cx="11628120" cy="30149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现象的因子。这是实验的真正意义。观察社会现象时,因为语言材料的重要,最</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容易影响叙述现象正确性的是调查者和所要观察的现象的人事关系。有些不</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肯正视这关系的学者,只提出一个“客观”的空洞概念。但是“客观”是什么</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意思呢?是指对观察的现象没有兴趣,或是没有关系么?这是不可能的。</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一个人去观察一个现象必然是有兴趣的。你自己可以不问这问题,可是被观察</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的人是不会不问这问题的。你不能不和这些人接触,谈话,问问题。这些人必然</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要问:“这人为什么要来问我们呢?”——这问题问得对的,因为一切调查的结</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果必然会影响到被调查者的生活的,不论是好是坏。你说“客观”,人家不能承</a:t>
            </a:r>
            <a:endParaRPr lang="zh-CN" alt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48095"/>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使命担当;“是毁坏创造无问西东的情感强力”出自郭沫若的《立在地球边上</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放号》,表明青春有情感强力,可以毁坏旧世界,也可以创造新世界;“灰心流泪</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只要灵魂放光的理性坚决”出自闻一多的《红烛》,表明青春为了理想不惧牺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牲奉献;“一分钟”“相遇新世界的五彩缤纷”出自铁凝的《哦,香雪》,表明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青春有拥抱新世界、追求新生活的勇气;“第一次”“拔节生长的声音”出自</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《喜看稻菽千重浪——记首届国家最高科技奖获得者袁隆平》,说明青春应该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有袁隆平那样脚踏实地的求索;“枪管里也有野菊花在摇曳”出自茹志鹃的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《百合花》,说明青春即便是在困境之中,也不会放弃对生活的热爱和对未来的</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57256"/>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希望……总之,我们可以从高中语文必修上册的课文中得到很多关于“青春”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的理解和提示,这些可以作为我们打开思路、深度思考的导语。</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作文要求谈自己对青春的认识、想象或期待,并“结合自身实际”写一篇议论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文。可以把某个令你感触最深的人物、事件写进去,也可以写历史、现实中令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你印象深刻的青春人物,以此发掘青春的价值、青春的意义,展示你对青春的看</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法。</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176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参考立意</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(1)挥洒青春激情,展示青春价值;(2)用奋斗谱写最美的青春华章;(3)让青春与你</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我同行。</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86567"/>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例文</a:t>
            </a:r>
            <a:endParaRPr lang="zh-CN" altLang="en-US" sz="2605" kern="0" dirty="0">
              <a:solidFill>
                <a:srgbClr val="FF0000"/>
              </a:solidFill>
              <a:latin typeface="Times New Roman" panose="02020603050405020304" pitchFamily="65" charset="-122"/>
              <a:ea typeface="宋体" panose="02010600030101010101" pitchFamily="2" charset="-122"/>
            </a:endParaRPr>
          </a:p>
          <a:p>
            <a:pPr algn="ct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以青春之我,助青春之中国</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从古至今,中国青年一直在中国的发展中起到中流砥柱的作用,无论是周恩来总</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理“安忍坐视而不一救耶”的呼告,还是燕园学子那“团结起来,振兴中华”的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呐喊,无一不在告诉我们:莫惜青春年华,与我同振国家。</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100多年前,五四运动的爆发就像一道闪电撕裂了窒息的黑暗,像星星之火引燃</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了燎原的烈焰。直到现在,五四运动的光芒还照耀着神州大地,灼灼其华,“外</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争主权,内除国贼”是青年们对祖国的谏言,“誓死力争,还我青岛”是他们对</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60919"/>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政府的呼吁,废除“二十一条”是他们对列强的憎恨。面对列强的侵略和政府</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的打压,中国近代的青年无所畏惧,他们试着用自己的青春力量将中国带进一个</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新的时代。青春的价值就是自强不息、敢为人先的勇气。</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也许我们不会知道,在我们的爷爷那一辈,青年的生活是多么的艰难。莫言十几</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岁下乡支教,因为没有正规书籍,他只能把一本字典翻来翻去看上几十遍;韩少</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功16岁到汨罗插队,一待就是五六年,平常只能看仅有的两本杂志。但是那个艰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难贫瘠的时代,有多少人从边陲乡村走出国门,成为连接国内外的纽带,成为科</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研项目的拓荒人。对知识的热爱与不懈追求是中国现代青年对抗贫穷与苦难</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60919"/>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的武器。青春的价值就是坚持不懈、奋斗不止的毅力。</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“乘风好去,长空万里,直下看山河。”放眼眺望中国,现在也不失这样的青</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年。“90后”博导王信水为采集样品走遍世界,风餐露宿,却从不以此为苦,反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以此为乐,他说:“能一心一意搞科研,就是最幸福的事。”北斗导航系统最后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一颗卫星发射成功,成功的背后是那平均年龄只有30岁的科研团队竭尽全力的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付出。在中美关系的处理上,青年外交官秉承着“苟利国家生死以,岂因祸福避</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趋之”的爱国信念而冲锋在前。青春的价值就是为国立功、为民请命的担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当。</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57256"/>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国际形势风云变幻,民族复兴迫在眉睫。我们这一代青年,更是应该树立“为天</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地立心,为生民立命,为往圣继绝学,为万世开太平”的青春价值观,应该与国同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行,与时俱进,为祖国发展科学技术而尽一己之力,为祖国迈出国门自信地走向</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世界而骄傲欢呼,为努力实现中华民族的伟大复兴而勇敢担当。</a:t>
            </a:r>
            <a:endParaRPr lang="zh-CN" altLang="en-US" sz="2605" kern="0" dirty="0">
              <a:solidFill>
                <a:srgbClr val="FF0000"/>
              </a:solidFill>
              <a:latin typeface="Times New Roman" panose="02020603050405020304" pitchFamily="65" charset="-122"/>
              <a:ea typeface="宋体" panose="02010600030101010101" pitchFamily="2" charset="-122"/>
            </a:endParaRPr>
          </a:p>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李大钊立志“以青春之我”“创建青春之国家,青春之民族”。江山不负青春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泪,且把利剑破长空!</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tags/tag1.xml><?xml version="1.0" encoding="utf-8"?>
<p:tagLst xmlns:p="http://schemas.openxmlformats.org/presentationml/2006/main">
  <p:tag name="TABLE_ENDDRAG_ORIGIN_RECT" val="776*466"/>
  <p:tag name="TABLE_ENDDRAG_RECT" val="90*63*776*466"/>
</p:tagLst>
</file>

<file path=ppt/tags/tag99.xml><?xml version="1.0" encoding="utf-8"?>
<p:tagLst xmlns:p="http://schemas.openxmlformats.org/presentationml/2006/main">
  <p:tag name="commondata" val="eyJoZGlkIjoiZTAzMDJjNTRmOWJjYTQ1NTBlM2U2OTZlMjdiNzI2ZTY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全优卷语文">
  <a:themeElements>
    <a:clrScheme name="自定义 1">
      <a:dk1>
        <a:sysClr val="windowText" lastClr="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期中 期末">
  <a:themeElements>
    <a:clrScheme name="自定义 1">
      <a:dk1>
        <a:sysClr val="windowText" lastClr="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8.xml"/></Relationships>
</file>

<file path=customXml/item1.xml>��< ? x m l   v e r s i o n = " 1 . 0 " ? > < C u s t o m e r I n f o > < U s e r N a m e > A d m i n i s t r a t o r < / U s e r N a m e > < C o m p a n y N a m e > �_o�-N�V< / C o m p a n y N a m e > < M a c h i n e I D > W S 1 0 3 < / M a c h i n e I D > < T o o l I D > l j R T A A A A K G U = < / T o o l I D > < D a t a > < ! [ C D A T A [ b G p S V E F B Q U F L R 1 U 9 ] ] > < / D a t a > < / C u s t o m e r I n f o > 
</file>

<file path=customXml/item10.xml>��< ? x m l   v e r s i o n = " 1 . 0 " ? > < C u s t o m e r I n f o > < U s e r N a m e > A d m i n i s t r a t o r < / U s e r N a m e > < C o m p a n y N a m e > �_o�-N�V< / C o m p a n y N a m e > < M a c h i n e I D > W S 1 0 3 < / M a c h i n e I D > < T o o l I D > l j R T A A A A K G U = < / T o o l I D > < D a t a > < ! [ C D A T A [ b G p S V E F B Q U F L R 1 U 9 ] ] > < / D a t a > < / C u s t o m e r I n f o > 
</file>

<file path=customXml/item11.xml>��< ? x m l   v e r s i o n = " 1 . 0 " ? > < C u s t o m e r I n f o > < U s e r N a m e > A d m i n i s t r a t o r < / U s e r N a m e > < C o m p a n y N a m e > �_o�-N�V< / C o m p a n y N a m e > < M a c h i n e I D > W S 1 0 3 < / M a c h i n e I D > < T o o l I D > l j R T A A A A K G U = < / T o o l I D > < D a t a > < ! [ C D A T A [ b G p S V E F B Q U F L R 1 U 9 ] ] > < / D a t a > < / C u s t o m e r I n f o > 
</file>

<file path=customXml/item12.xml>��< ? x m l   v e r s i o n = " 1 . 0 " ? > < C u s t o m e r I n f o > < U s e r N a m e > A d m i n i s t r a t o r < / U s e r N a m e > < C o m p a n y N a m e > �_o�-N�V< / C o m p a n y N a m e > < M a c h i n e I D > W S 1 0 3 < / M a c h i n e I D > < T o o l I D > l j R T A A A A K G U = < / T o o l I D > < D a t a > < ! [ C D A T A [ b G p S V E F B Q U F L R 1 U 9 ] ] > < / D a t a > < / C u s t o m e r I n f o > 
</file>

<file path=customXml/item13.xml>��< ? x m l   v e r s i o n = " 1 . 0 " ? > < C u s t o m e r I n f o > < U s e r N a m e > A d m i n i s t r a t o r < / U s e r N a m e > < C o m p a n y N a m e > �_o�-N�V< / C o m p a n y N a m e > < M a c h i n e I D > W S 1 0 3 < / M a c h i n e I D > < T o o l I D > l j R T A A A A K G U = < / T o o l I D > < D a t a > < ! [ C D A T A [ b G p S V E F B Q U F L R 1 U 9 ] ] > < / D a t a > < / C u s t o m e r I n f o > 
</file>

<file path=customXml/item14.xml>��< ? x m l   v e r s i o n = " 1 . 0 " ? > < C u s t o m e r I n f o > < U s e r N a m e > A d m i n i s t r a t o r < / U s e r N a m e > < C o m p a n y N a m e > �_o�-N�V< / C o m p a n y N a m e > < M a c h i n e I D > W S 1 0 3 < / M a c h i n e I D > < T o o l I D > l j R T A A A A K G U = < / T o o l I D > < D a t a > < ! [ C D A T A [ b G p S V E F B Q U F L R 1 U 9 ] ] > < / D a t a > < / C u s t o m e r I n f o > 
</file>

<file path=customXml/item15.xml>��< ? x m l   v e r s i o n = " 1 . 0 " ? > < C u s t o m e r I n f o > < U s e r N a m e > A d m i n i s t r a t o r < / U s e r N a m e > < C o m p a n y N a m e > �_o�-N�V< / C o m p a n y N a m e > < M a c h i n e I D > W S 1 0 3 < / M a c h i n e I D > < T o o l I D > l j R T A A A A K G U = < / T o o l I D > < D a t a > < ! [ C D A T A [ b G p S V E F B Q U F L R 1 U 9 ] ] > < / D a t a > < / C u s t o m e r I n f o > 
</file>

<file path=customXml/item16.xml>��< ? x m l   v e r s i o n = " 1 . 0 " ? > < C u s t o m e r I n f o > < U s e r N a m e > A d m i n i s t r a t o r < / U s e r N a m e > < C o m p a n y N a m e > �_o�-N�V< / C o m p a n y N a m e > < M a c h i n e I D > W S 1 0 3 < / M a c h i n e I D > < T o o l I D > l j R T A A A A K G U = < / T o o l I D > < D a t a > < ! [ C D A T A [ b G p S V E F B Q U F L R 1 U 9 ] ] > < / D a t a > < / C u s t o m e r I n f o > 
</file>

<file path=customXml/item17.xml>��< ? x m l   v e r s i o n = " 1 . 0 " ? > < C u s t o m e r I n f o > < U s e r N a m e > A d m i n i s t r a t o r < / U s e r N a m e > < C o m p a n y N a m e > �_o�-N�V< / C o m p a n y N a m e > < M a c h i n e I D > W S 1 0 3 < / M a c h i n e I D > < T o o l I D > l j R T A A A A K G U = < / T o o l I D > < D a t a > < ! [ C D A T A [ b G p S V E F B Q U F L R 1 U 9 ] ] > < / D a t a > < / C u s t o m e r I n f o > 
</file>

<file path=customXml/item18.xml>��< ? x m l   v e r s i o n = " 1 . 0 " ? > < C u s t o m e r I n f o > < U s e r N a m e > A d m i n i s t r a t o r < / U s e r N a m e > < C o m p a n y N a m e > �_o�-N�V< / C o m p a n y N a m e > < M a c h i n e I D > W S 1 0 3 < / M a c h i n e I D > < T o o l I D > l j R T A A A A K G U = < / T o o l I D > < D a t a > < ! [ C D A T A [ b G p S V E F B Q U F L R 1 U 9 ] ] > < / D a t a > < / C u s t o m e r I n f o > 
</file>

<file path=customXml/item19.xml>��< ? x m l   v e r s i o n = " 1 . 0 " ? > < C u s t o m e r I n f o > < U s e r N a m e > A d m i n i s t r a t o r < / U s e r N a m e > < C o m p a n y N a m e > �_o�-N�V< / C o m p a n y N a m e > < M a c h i n e I D > W S 1 0 3 < / M a c h i n e I D > < T o o l I D > l j R T A A A A K G U = < / T o o l I D > < D a t a > < ! [ C D A T A [ b G p S V E F B Q U F L R 1 U 9 ] ] > < / D a t a > < / C u s t o m e r I n f o > 
</file>

<file path=customXml/item2.xml>��< ? x m l   v e r s i o n = " 1 . 0 " ? > < C u s t o m e r I n f o > < U s e r N a m e > A d m i n i s t r a t o r < / U s e r N a m e > < C o m p a n y N a m e > �_o�-N�V< / C o m p a n y N a m e > < M a c h i n e I D > W S 1 0 3 < / M a c h i n e I D > < T o o l I D > l j R T A A A A K G U = < / T o o l I D > < D a t a > < ! [ C D A T A [ b G p S V E F B Q U F L R 1 U 9 ] ] > < / D a t a > < / C u s t o m e r I n f o > 
</file>

<file path=customXml/item20.xml>��< ? x m l   v e r s i o n = " 1 . 0 " ? > < C u s t o m e r I n f o > < U s e r N a m e > A d m i n i s t r a t o r < / U s e r N a m e > < C o m p a n y N a m e > �_o�-N�V< / C o m p a n y N a m e > < M a c h i n e I D > W S 1 0 3 < / M a c h i n e I D > < T o o l I D > l j R T A A A A K G U = < / T o o l I D > < D a t a > < ! [ C D A T A [ b G p S V E F B Q U F L R 1 U 9 ] ] > < / D a t a > < / C u s t o m e r I n f o > 
</file>

<file path=customXml/item21.xml>��< ? x m l   v e r s i o n = " 1 . 0 " ? > < C u s t o m e r I n f o > < U s e r N a m e > A d m i n i s t r a t o r < / U s e r N a m e > < C o m p a n y N a m e > �_o�-N�V< / C o m p a n y N a m e > < M a c h i n e I D > W S 1 0 3 < / M a c h i n e I D > < T o o l I D > l j R T A A A A K G U = < / T o o l I D > < D a t a > < ! [ C D A T A [ b G p S V E F B Q U F L R 1 U 9 ] ] > < / D a t a > < / C u s t o m e r I n f o > 
</file>

<file path=customXml/item22.xml>��< ? x m l   v e r s i o n = " 1 . 0 " ? > < C u s t o m e r I n f o > < U s e r N a m e > A d m i n i s t r a t o r < / U s e r N a m e > < C o m p a n y N a m e > �_o�-N�V< / C o m p a n y N a m e > < M a c h i n e I D > W S 1 0 3 < / M a c h i n e I D > < T o o l I D > l j R T A A A A K G U = < / T o o l I D > < D a t a > < ! [ C D A T A [ b G p S V E F B Q U F L R 1 U 9 ] ] > < / D a t a > < / C u s t o m e r I n f o > 
</file>

<file path=customXml/item23.xml>��< ? x m l   v e r s i o n = " 1 . 0 " ? > < C u s t o m e r I n f o > < U s e r N a m e > A d m i n i s t r a t o r < / U s e r N a m e > < C o m p a n y N a m e > �_o�-N�V< / C o m p a n y N a m e > < M a c h i n e I D > W S 1 0 3 < / M a c h i n e I D > < T o o l I D > l j R T A A A A K G U = < / T o o l I D > < D a t a > < ! [ C D A T A [ b G p S V E F B Q U F L R 1 U 9 ] ] > < / D a t a > < / C u s t o m e r I n f o > 
</file>

<file path=customXml/item24.xml>��< ? x m l   v e r s i o n = " 1 . 0 " ? > < C u s t o m e r I n f o > < U s e r N a m e > A d m i n i s t r a t o r < / U s e r N a m e > < C o m p a n y N a m e > �_o�-N�V< / C o m p a n y N a m e > < M a c h i n e I D > W S 1 0 3 < / M a c h i n e I D > < T o o l I D > l j R T A A A A K G U = < / T o o l I D > < D a t a > < ! [ C D A T A [ b G p S V E F B Q U F L R 1 U 9 ] ] > < / D a t a > < / C u s t o m e r I n f o > 
</file>

<file path=customXml/item25.xml>��< ? x m l   v e r s i o n = " 1 . 0 " ? > < C u s t o m e r I n f o > < U s e r N a m e > A d m i n i s t r a t o r < / U s e r N a m e > < C o m p a n y N a m e > �_o�-N�V< / C o m p a n y N a m e > < M a c h i n e I D > W S 1 0 3 < / M a c h i n e I D > < T o o l I D > l j R T A A A A K G U = < / T o o l I D > < D a t a > < ! [ C D A T A [ b G p S V E F B Q U F L R 1 U 9 ] ] > < / D a t a > < / C u s t o m e r I n f o > 
</file>

<file path=customXml/item26.xml>��< ? x m l   v e r s i o n = " 1 . 0 " ? > < C u s t o m e r I n f o > < U s e r N a m e > A d m i n i s t r a t o r < / U s e r N a m e > < C o m p a n y N a m e > �_o�-N�V< / C o m p a n y N a m e > < M a c h i n e I D > W S 1 0 3 < / M a c h i n e I D > < T o o l I D > l j R T A A A A K G U = < / T o o l I D > < D a t a > < ! [ C D A T A [ b G p S V E F B Q U F L R 1 U 9 ] ] > < / D a t a > < / C u s t o m e r I n f o > 
</file>

<file path=customXml/item27.xml>��< ? x m l   v e r s i o n = " 1 . 0 " ? > < C u s t o m e r I n f o > < U s e r N a m e > A d m i n i s t r a t o r < / U s e r N a m e > < C o m p a n y N a m e > �_o�-N�V< / C o m p a n y N a m e > < M a c h i n e I D > W S 1 0 3 < / M a c h i n e I D > < T o o l I D > l j R T A A A A K G U = < / T o o l I D > < D a t a > < ! [ C D A T A [ b G p S V E F B Q U F L R 1 U 9 ] ] > < / D a t a > < / C u s t o m e r I n f o > 
</file>

<file path=customXml/item28.xml>��< ? x m l   v e r s i o n = " 1 . 0 " ? > < C u s t o m e r I n f o > < U s e r N a m e > A d m i n i s t r a t o r < / U s e r N a m e > < C o m p a n y N a m e > �_o�-N�V< / C o m p a n y N a m e > < M a c h i n e I D > W S 1 0 3 < / M a c h i n e I D > < T o o l I D > l j R T A A A A K G U = < / T o o l I D > < D a t a > < ! [ C D A T A [ b G p S V E F B Q U F L R 1 U 9 ] ] > < / D a t a > < / C u s t o m e r I n f o > 
</file>

<file path=customXml/item29.xml>��< ? x m l   v e r s i o n = " 1 . 0 " ? > < C u s t o m e r I n f o > < U s e r N a m e > A d m i n i s t r a t o r < / U s e r N a m e > < C o m p a n y N a m e > �_o�-N�V< / C o m p a n y N a m e > < M a c h i n e I D > W S 1 0 3 < / M a c h i n e I D > < T o o l I D > l j R T A A A A K G U = < / T o o l I D > < D a t a > < ! [ C D A T A [ b G p S V E F B Q U F L R 1 U 9 ] ] > < / D a t a > < / C u s t o m e r I n f o > 
</file>

<file path=customXml/item3.xml>��< ? x m l   v e r s i o n = " 1 . 0 " ? > < C u s t o m e r I n f o > < U s e r N a m e > A d m i n i s t r a t o r < / U s e r N a m e > < C o m p a n y N a m e > �_o�-N�V< / C o m p a n y N a m e > < M a c h i n e I D > W S 1 0 3 < / M a c h i n e I D > < T o o l I D > l j R T A A A A K G U = < / T o o l I D > < D a t a > < ! [ C D A T A [ b G p S V E F B Q U F L R 1 U 9 ] ] > < / D a t a > < / C u s t o m e r I n f o > 
</file>

<file path=customXml/item30.xml>��< ? x m l   v e r s i o n = " 1 . 0 " ? > < C u s t o m e r I n f o > < U s e r N a m e > A d m i n i s t r a t o r < / U s e r N a m e > < C o m p a n y N a m e > �_o�-N�V< / C o m p a n y N a m e > < M a c h i n e I D > W S 1 0 3 < / M a c h i n e I D > < T o o l I D > l j R T A A A A K G U = < / T o o l I D > < D a t a > < ! [ C D A T A [ b G p S V E F B Q U F L R 1 U 9 ] ] > < / D a t a > < / C u s t o m e r I n f o > 
</file>

<file path=customXml/item31.xml>��< ? x m l   v e r s i o n = " 1 . 0 " ? > < C u s t o m e r I n f o > < U s e r N a m e > A d m i n i s t r a t o r < / U s e r N a m e > < C o m p a n y N a m e > �_o�-N�V< / C o m p a n y N a m e > < M a c h i n e I D > W S 1 0 3 < / M a c h i n e I D > < T o o l I D > l j R T A A A A K G U = < / T o o l I D > < D a t a > < ! [ C D A T A [ b G p S V E F B Q U F L R 1 U 9 ] ] > < / D a t a > < / C u s t o m e r I n f o > 
</file>

<file path=customXml/item32.xml>��< ? x m l   v e r s i o n = " 1 . 0 " ? > < C u s t o m e r I n f o > < U s e r N a m e > A d m i n i s t r a t o r < / U s e r N a m e > < C o m p a n y N a m e > �_o�-N�V< / C o m p a n y N a m e > < M a c h i n e I D > W S 1 0 3 < / M a c h i n e I D > < T o o l I D > l j R T A A A A K G U = < / T o o l I D > < D a t a > < ! [ C D A T A [ b G p S V E F B Q U F L R 1 U 9 ] ] > < / D a t a > < / C u s t o m e r I n f o > 
</file>

<file path=customXml/item33.xml>��< ? x m l   v e r s i o n = " 1 . 0 " ? > < C u s t o m e r I n f o > < U s e r N a m e > A d m i n i s t r a t o r < / U s e r N a m e > < C o m p a n y N a m e > �_o�-N�V< / C o m p a n y N a m e > < M a c h i n e I D > W S 1 0 3 < / M a c h i n e I D > < T o o l I D > l j R T A A A A K G U = < / T o o l I D > < D a t a > < ! [ C D A T A [ b G p S V E F B Q U F L R 1 U 9 ] ] > < / D a t a > < / C u s t o m e r I n f o > 
</file>

<file path=customXml/item34.xml>��< ? x m l   v e r s i o n = " 1 . 0 " ? > < C u s t o m e r I n f o > < U s e r N a m e > A d m i n i s t r a t o r < / U s e r N a m e > < C o m p a n y N a m e > �_o�-N�V< / C o m p a n y N a m e > < M a c h i n e I D > W S 1 0 3 < / M a c h i n e I D > < T o o l I D > l j R T A A A A K G U = < / T o o l I D > < D a t a > < ! [ C D A T A [ b G p S V E F B Q U F L R 1 U 9 ] ] > < / D a t a > < / C u s t o m e r I n f o > 
</file>

<file path=customXml/item35.xml>��< ? x m l   v e r s i o n = " 1 . 0 " ? > < C u s t o m e r I n f o > < U s e r N a m e > A d m i n i s t r a t o r < / U s e r N a m e > < C o m p a n y N a m e > �_o�-N�V< / C o m p a n y N a m e > < M a c h i n e I D > W S 1 0 3 < / M a c h i n e I D > < T o o l I D > l j R T A A A A K G U = < / T o o l I D > < D a t a > < ! [ C D A T A [ b G p S V E F B Q U F L R 1 U 9 ] ] > < / D a t a > < / C u s t o m e r I n f o > 
</file>

<file path=customXml/item36.xml>��< ? x m l   v e r s i o n = " 1 . 0 " ? > < C u s t o m e r I n f o > < U s e r N a m e > A d m i n i s t r a t o r < / U s e r N a m e > < C o m p a n y N a m e > �_o�-N�V< / C o m p a n y N a m e > < M a c h i n e I D > W S 1 0 3 < / M a c h i n e I D > < T o o l I D > l j R T A A A A K G U = < / T o o l I D > < D a t a > < ! [ C D A T A [ b G p S V E F B Q U F L R 1 U 9 ] ] > < / D a t a > < / C u s t o m e r I n f o > 
</file>

<file path=customXml/item37.xml>��< ? x m l   v e r s i o n = " 1 . 0 " ? > < C u s t o m e r I n f o > < U s e r N a m e > A d m i n i s t r a t o r < / U s e r N a m e > < C o m p a n y N a m e > �_o�-N�V< / C o m p a n y N a m e > < M a c h i n e I D > W S 1 0 3 < / M a c h i n e I D > < T o o l I D > l j R T A A A A K G U = < / T o o l I D > < D a t a > < ! [ C D A T A [ b G p S V E F B Q U F L R 1 U 9 ] ] > < / D a t a > < / C u s t o m e r I n f o > 
</file>

<file path=customXml/item38.xml>��< ? x m l   v e r s i o n = " 1 . 0 " ? > < C u s t o m e r I n f o > < U s e r N a m e > A d m i n i s t r a t o r < / U s e r N a m e > < C o m p a n y N a m e > �_o�-N�V< / C o m p a n y N a m e > < M a c h i n e I D > W S 1 0 3 < / M a c h i n e I D > < T o o l I D > l j R T A A A A K G U = < / T o o l I D > < D a t a > < ! [ C D A T A [ b G p S V E F B Q U F L R 1 U 9 ] ] > < / D a t a > < / C u s t o m e r I n f o > 
</file>

<file path=customXml/item39.xml>��< ? x m l   v e r s i o n = " 1 . 0 " ? > < C u s t o m e r I n f o > < U s e r N a m e > A d m i n i s t r a t o r < / U s e r N a m e > < C o m p a n y N a m e > �_o�-N�V< / C o m p a n y N a m e > < M a c h i n e I D > W S 1 0 3 < / M a c h i n e I D > < T o o l I D > l j R T A A A A K G U = < / T o o l I D > < D a t a > < ! [ C D A T A [ b G p S V E F B Q U F L R 1 U 9 ] ] > < / D a t a > < / C u s t o m e r I n f o > 
</file>

<file path=customXml/item4.xml>��< ? x m l   v e r s i o n = " 1 . 0 " ? > < C u s t o m e r I n f o > < U s e r N a m e > A d m i n i s t r a t o r < / U s e r N a m e > < C o m p a n y N a m e > �_o�-N�V< / C o m p a n y N a m e > < M a c h i n e I D > W S 1 0 3 < / M a c h i n e I D > < T o o l I D > l j R T A A A A K G U = < / T o o l I D > < D a t a > < ! [ C D A T A [ b G p S V E F B Q U F L R 1 U 9 ] ] > < / D a t a > < / C u s t o m e r I n f o > 
</file>

<file path=customXml/item40.xml>��< ? x m l   v e r s i o n = " 1 . 0 " ? > < C u s t o m e r I n f o > < U s e r N a m e > A d m i n i s t r a t o r < / U s e r N a m e > < C o m p a n y N a m e > �_o�-N�V< / C o m p a n y N a m e > < M a c h i n e I D > W S 1 0 3 < / M a c h i n e I D > < T o o l I D > l j R T A A A A K G U = < / T o o l I D > < D a t a > < ! [ C D A T A [ b G p S V E F B Q U F L R 1 U 9 ] ] > < / D a t a > < / C u s t o m e r I n f o > 
</file>

<file path=customXml/item41.xml>��< ? x m l   v e r s i o n = " 1 . 0 " ? > < C u s t o m e r I n f o > < U s e r N a m e > A d m i n i s t r a t o r < / U s e r N a m e > < C o m p a n y N a m e > �_o�-N�V< / C o m p a n y N a m e > < M a c h i n e I D > W S 1 0 3 < / M a c h i n e I D > < T o o l I D > l j R T A A A A K G U = < / T o o l I D > < D a t a > < ! [ C D A T A [ b G p S V E F B Q U F L R 1 U 9 ] ] > < / D a t a > < / C u s t o m e r I n f o > 
</file>

<file path=customXml/item42.xml>��< ? x m l   v e r s i o n = " 1 . 0 " ? > < C u s t o m e r I n f o > < U s e r N a m e > A d m i n i s t r a t o r < / U s e r N a m e > < C o m p a n y N a m e > �_o�-N�V< / C o m p a n y N a m e > < M a c h i n e I D > W S 1 0 3 < / M a c h i n e I D > < T o o l I D > l j R T A A A A K G U = < / T o o l I D > < D a t a > < ! [ C D A T A [ b G p S V E F B Q U F L R 1 U 9 ] ] > < / D a t a > < / C u s t o m e r I n f o > 
</file>

<file path=customXml/item43.xml>��< ? x m l   v e r s i o n = " 1 . 0 " ? > < C u s t o m e r I n f o > < U s e r N a m e > A d m i n i s t r a t o r < / U s e r N a m e > < C o m p a n y N a m e > �_o�-N�V< / C o m p a n y N a m e > < M a c h i n e I D > W S 1 0 3 < / M a c h i n e I D > < T o o l I D > l j R T A A A A K G U = < / T o o l I D > < D a t a > < ! [ C D A T A [ b G p S V E F B Q U F L R 1 U 9 ] ] > < / D a t a > < / C u s t o m e r I n f o > 
</file>

<file path=customXml/item44.xml>��< ? x m l   v e r s i o n = " 1 . 0 " ? > < C u s t o m e r I n f o > < U s e r N a m e > A d m i n i s t r a t o r < / U s e r N a m e > < C o m p a n y N a m e > �_o�-N�V< / C o m p a n y N a m e > < M a c h i n e I D > W S 1 0 3 < / M a c h i n e I D > < T o o l I D > l j R T A A A A K G U = < / T o o l I D > < D a t a > < ! [ C D A T A [ b G p S V E F B Q U F L R 1 U 9 ] ] > < / D a t a > < / C u s t o m e r I n f o > 
</file>

<file path=customXml/item45.xml>��< ? x m l   v e r s i o n = " 1 . 0 " ? > < C u s t o m e r I n f o > < U s e r N a m e > A d m i n i s t r a t o r < / U s e r N a m e > < C o m p a n y N a m e > �_o�-N�V< / C o m p a n y N a m e > < M a c h i n e I D > W S 1 0 3 < / M a c h i n e I D > < T o o l I D > l j R T A A A A K G U = < / T o o l I D > < D a t a > < ! [ C D A T A [ b G p S V E F B Q U F L R 1 U 9 ] ] > < / D a t a > < / C u s t o m e r I n f o > 
</file>

<file path=customXml/item46.xml>��< ? x m l   v e r s i o n = " 1 . 0 " ? > < C u s t o m e r I n f o > < U s e r N a m e > A d m i n i s t r a t o r < / U s e r N a m e > < C o m p a n y N a m e > �_o�-N�V< / C o m p a n y N a m e > < M a c h i n e I D > W S 1 0 3 < / M a c h i n e I D > < T o o l I D > l j R T A A A A K G U = < / T o o l I D > < D a t a > < ! [ C D A T A [ b G p S V E F B Q U F L R 1 U 9 ] ] > < / D a t a > < / C u s t o m e r I n f o > 
</file>

<file path=customXml/item47.xml>��< ? x m l   v e r s i o n = " 1 . 0 " ? > < C u s t o m e r I n f o > < U s e r N a m e > A d m i n i s t r a t o r < / U s e r N a m e > < C o m p a n y N a m e > �_o�-N�V< / C o m p a n y N a m e > < M a c h i n e I D > W S 1 0 3 < / M a c h i n e I D > < T o o l I D > l j R T A A A A K G U = < / T o o l I D > < D a t a > < ! [ C D A T A [ b G p S V E F B Q U F L R 1 U 9 ] ] > < / D a t a > < / C u s t o m e r I n f o > 
</file>

<file path=customXml/item48.xml>��< ? x m l   v e r s i o n = " 1 . 0 " ? > < C u s t o m e r I n f o > < U s e r N a m e > A d m i n i s t r a t o r < / U s e r N a m e > < C o m p a n y N a m e > �_o�-N�V< / C o m p a n y N a m e > < M a c h i n e I D > W S 1 0 3 < / M a c h i n e I D > < T o o l I D > l j R T A A A A K G U = < / T o o l I D > < D a t a > < ! [ C D A T A [ b G p S V E F B Q U F L R 1 U 9 ] ] > < / D a t a > < / C u s t o m e r I n f o > 
</file>

<file path=customXml/item49.xml>��< ? x m l   v e r s i o n = " 1 . 0 " ? > < C u s t o m e r I n f o > < U s e r N a m e > A d m i n i s t r a t o r < / U s e r N a m e > < C o m p a n y N a m e > �_o�-N�V< / C o m p a n y N a m e > < M a c h i n e I D > W S 1 0 3 < / M a c h i n e I D > < T o o l I D > l j R T A A A A K G U = < / T o o l I D > < D a t a > < ! [ C D A T A [ b G p S V E F B Q U F L R 1 U 9 ] ] > < / D a t a > < / C u s t o m e r I n f o > 
</file>

<file path=customXml/item5.xml>��< ? x m l   v e r s i o n = " 1 . 0 " ? > < C u s t o m e r I n f o > < U s e r N a m e > A d m i n i s t r a t o r < / U s e r N a m e > < C o m p a n y N a m e > �_o�-N�V< / C o m p a n y N a m e > < M a c h i n e I D > W S 1 0 3 < / M a c h i n e I D > < T o o l I D > l j R T A A A A K G U = < / T o o l I D > < D a t a > < ! [ C D A T A [ b G p S V E F B Q U F L R 1 U 9 ] ] > < / D a t a > < / C u s t o m e r I n f o > 
</file>

<file path=customXml/item50.xml>��< ? x m l   v e r s i o n = " 1 . 0 " ? > < C u s t o m e r I n f o > < U s e r N a m e > A d m i n i s t r a t o r < / U s e r N a m e > < C o m p a n y N a m e > �_o�-N�V< / C o m p a n y N a m e > < M a c h i n e I D > W S 1 0 3 < / M a c h i n e I D > < T o o l I D > l j R T A A A A K G U = < / T o o l I D > < D a t a > < ! [ C D A T A [ b G p S V E F B Q U F L R 1 U 9 ] ] > < / D a t a > < / C u s t o m e r I n f o > 
</file>

<file path=customXml/item51.xml>��< ? x m l   v e r s i o n = " 1 . 0 " ? > < C u s t o m e r I n f o > < U s e r N a m e > A d m i n i s t r a t o r < / U s e r N a m e > < C o m p a n y N a m e > �_o�-N�V< / C o m p a n y N a m e > < M a c h i n e I D > W S 1 0 3 < / M a c h i n e I D > < T o o l I D > l j R T A A A A K G U = < / T o o l I D > < D a t a > < ! [ C D A T A [ b G p S V E F B Q U F L R 1 U 9 ] ] > < / D a t a > < / C u s t o m e r I n f o > 
</file>

<file path=customXml/item52.xml>��< ? x m l   v e r s i o n = " 1 . 0 " ? > < C u s t o m e r I n f o > < U s e r N a m e > A d m i n i s t r a t o r < / U s e r N a m e > < C o m p a n y N a m e > �_o�-N�V< / C o m p a n y N a m e > < M a c h i n e I D > W S 1 0 3 < / M a c h i n e I D > < T o o l I D > l j R T A A A A K G U = < / T o o l I D > < D a t a > < ! [ C D A T A [ b G p S V E F B Q U F L R 1 U 9 ] ] > < / D a t a > < / C u s t o m e r I n f o > 
</file>

<file path=customXml/item53.xml>��< ? x m l   v e r s i o n = " 1 . 0 " ? > < C u s t o m e r I n f o > < U s e r N a m e > A d m i n i s t r a t o r < / U s e r N a m e > < C o m p a n y N a m e > �_o�-N�V< / C o m p a n y N a m e > < M a c h i n e I D > W S 1 0 3 < / M a c h i n e I D > < T o o l I D > l j R T A A A A K G U = < / T o o l I D > < D a t a > < ! [ C D A T A [ b G p S V E F B Q U F L R 1 U 9 ] ] > < / D a t a > < / C u s t o m e r I n f o > 
</file>

<file path=customXml/item54.xml>��< ? x m l   v e r s i o n = " 1 . 0 " ? > < C u s t o m e r I n f o > < U s e r N a m e > A d m i n i s t r a t o r < / U s e r N a m e > < C o m p a n y N a m e > �_o�-N�V< / C o m p a n y N a m e > < M a c h i n e I D > W S 1 0 3 < / M a c h i n e I D > < T o o l I D > l j R T A A A A K G U = < / T o o l I D > < D a t a > < ! [ C D A T A [ b G p S V E F B Q U F L R 1 U 9 ] ] > < / D a t a > < / C u s t o m e r I n f o > 
</file>

<file path=customXml/item55.xml>��< ? x m l   v e r s i o n = " 1 . 0 " ? > < C u s t o m e r I n f o > < U s e r N a m e > A d m i n i s t r a t o r < / U s e r N a m e > < C o m p a n y N a m e > �_o�-N�V< / C o m p a n y N a m e > < M a c h i n e I D > W S 1 0 3 < / M a c h i n e I D > < T o o l I D > l j R T A A A A K G U = < / T o o l I D > < D a t a > < ! [ C D A T A [ b G p S V E F B Q U F L R 1 U 9 ] ] > < / D a t a > < / C u s t o m e r I n f o > 
</file>

<file path=customXml/item56.xml>��< ? x m l   v e r s i o n = " 1 . 0 " ? > < C u s t o m e r I n f o > < U s e r N a m e > A d m i n i s t r a t o r < / U s e r N a m e > < C o m p a n y N a m e > �_o�-N�V< / C o m p a n y N a m e > < M a c h i n e I D > W S 1 0 3 < / M a c h i n e I D > < T o o l I D > l j R T A A A A K G U = < / T o o l I D > < D a t a > < ! [ C D A T A [ b G p S V E F B Q U F L R 1 U 9 ] ] > < / D a t a > < / C u s t o m e r I n f o > 
</file>

<file path=customXml/item57.xml>��< ? x m l   v e r s i o n = " 1 . 0 " ? > < C u s t o m e r I n f o > < U s e r N a m e > A d m i n i s t r a t o r < / U s e r N a m e > < C o m p a n y N a m e > �_o�-N�V< / C o m p a n y N a m e > < M a c h i n e I D > W S 1 0 3 < / M a c h i n e I D > < T o o l I D > l j R T A A A A K G U = < / T o o l I D > < D a t a > < ! [ C D A T A [ b G p S V E F B Q U F L R 1 U 9 ] ] > < / D a t a > < / C u s t o m e r I n f o > 
</file>

<file path=customXml/item58.xml>��< ? x m l   v e r s i o n = " 1 . 0 " ? > < C u s t o m e r I n f o > < U s e r N a m e > A d m i n i s t r a t o r < / U s e r N a m e > < C o m p a n y N a m e > �_o�-N�V< / C o m p a n y N a m e > < M a c h i n e I D > W S 1 0 3 < / M a c h i n e I D > < T o o l I D > l j R T A A A A K G U = < / T o o l I D > < D a t a > < ! [ C D A T A [ b G p S V E F B Q U F L R 1 U 9 ] ] > < / D a t a > < / C u s t o m e r I n f o > 
</file>

<file path=customXml/item59.xml>��< ? x m l   v e r s i o n = " 1 . 0 " ? > < C u s t o m e r I n f o > < U s e r N a m e > A d m i n i s t r a t o r < / U s e r N a m e > < C o m p a n y N a m e > �_o�-N�V< / C o m p a n y N a m e > < M a c h i n e I D > W S 1 0 3 < / M a c h i n e I D > < T o o l I D > l j R T A A A A K G U = < / T o o l I D > < D a t a > < ! [ C D A T A [ b G p S V E F B Q U F L R 1 U 9 ] ] > < / D a t a > < / C u s t o m e r I n f o > 
</file>

<file path=customXml/item6.xml>��< ? x m l   v e r s i o n = " 1 . 0 " ? > < C u s t o m e r I n f o > < U s e r N a m e > A d m i n i s t r a t o r < / U s e r N a m e > < C o m p a n y N a m e > �_o�-N�V< / C o m p a n y N a m e > < M a c h i n e I D > W S 1 0 3 < / M a c h i n e I D > < T o o l I D > l j R T A A A A K G U = < / T o o l I D > < D a t a > < ! [ C D A T A [ b G p S V E F B Q U F L R 1 U 9 ] ] > < / D a t a > < / C u s t o m e r I n f o > 
</file>

<file path=customXml/item60.xml>��< ? x m l   v e r s i o n = " 1 . 0 " ? > < C u s t o m e r I n f o > < U s e r N a m e > A d m i n i s t r a t o r < / U s e r N a m e > < C o m p a n y N a m e > �_o�-N�V< / C o m p a n y N a m e > < M a c h i n e I D > W S 1 0 3 < / M a c h i n e I D > < T o o l I D > l j R T A A A A K G U = < / T o o l I D > < D a t a > < ! [ C D A T A [ b G p S V E F B Q U F L R 1 U 9 ] ] > < / D a t a > < / C u s t o m e r I n f o > 
</file>

<file path=customXml/item61.xml>��< ? x m l   v e r s i o n = " 1 . 0 " ? > < C u s t o m e r I n f o > < U s e r N a m e > A d m i n i s t r a t o r < / U s e r N a m e > < C o m p a n y N a m e > �_o�-N�V< / C o m p a n y N a m e > < M a c h i n e I D > W S 1 0 3 < / M a c h i n e I D > < T o o l I D > l j R T A A A A K G U = < / T o o l I D > < D a t a > < ! [ C D A T A [ b G p S V E F B Q U F L R 1 U 9 ] ] > < / D a t a > < / C u s t o m e r I n f o > 
</file>

<file path=customXml/item62.xml>��< ? x m l   v e r s i o n = " 1 . 0 " ? > < C u s t o m e r I n f o > < U s e r N a m e > A d m i n i s t r a t o r < / U s e r N a m e > < C o m p a n y N a m e > �_o�-N�V< / C o m p a n y N a m e > < M a c h i n e I D > W S 1 0 3 < / M a c h i n e I D > < T o o l I D > l j R T A A A A K G U = < / T o o l I D > < D a t a > < ! [ C D A T A [ b G p S V E F B Q U F L R 1 U 9 ] ] > < / D a t a > < / C u s t o m e r I n f o > 
</file>

<file path=customXml/item63.xml>��< ? x m l   v e r s i o n = " 1 . 0 " ? > < C u s t o m e r I n f o > < U s e r N a m e > A d m i n i s t r a t o r < / U s e r N a m e > < C o m p a n y N a m e > �_o�-N�V< / C o m p a n y N a m e > < M a c h i n e I D > W S 1 0 3 < / M a c h i n e I D > < T o o l I D > l j R T A A A A K G U = < / T o o l I D > < D a t a > < ! [ C D A T A [ b G p S V E F B Q U F L R 1 U 9 ] ] > < / D a t a > < / C u s t o m e r I n f o > 
</file>

<file path=customXml/item64.xml>��< ? x m l   v e r s i o n = " 1 . 0 " ? > < C u s t o m e r I n f o > < U s e r N a m e > A d m i n i s t r a t o r < / U s e r N a m e > < C o m p a n y N a m e > �_o�-N�V< / C o m p a n y N a m e > < M a c h i n e I D > W S 1 0 3 < / M a c h i n e I D > < T o o l I D > l j R T A A A A K G U = < / T o o l I D > < D a t a > < ! [ C D A T A [ b G p S V E F B Q U F L R 1 U 9 ] ] > < / D a t a > < / C u s t o m e r I n f o > 
</file>

<file path=customXml/item65.xml>��< ? x m l   v e r s i o n = " 1 . 0 " ? > < C u s t o m e r I n f o > < U s e r N a m e > A d m i n i s t r a t o r < / U s e r N a m e > < C o m p a n y N a m e > �_o�-N�V< / C o m p a n y N a m e > < M a c h i n e I D > W S 1 0 3 < / M a c h i n e I D > < T o o l I D > l j R T A A A A K G U = < / T o o l I D > < D a t a > < ! [ C D A T A [ b G p S V E F B Q U F L R 1 U 9 ] ] > < / D a t a > < / C u s t o m e r I n f o > 
</file>

<file path=customXml/item66.xml>��< ? x m l   v e r s i o n = " 1 . 0 " ? > < C u s t o m e r I n f o > < U s e r N a m e > A d m i n i s t r a t o r < / U s e r N a m e > < C o m p a n y N a m e > �_o�-N�V< / C o m p a n y N a m e > < M a c h i n e I D > W S 1 0 3 < / M a c h i n e I D > < T o o l I D > l j R T A A A A K G U = < / T o o l I D > < D a t a > < ! [ C D A T A [ b G p S V E F B Q U F L R 1 U 9 ] ] > < / D a t a > < / C u s t o m e r I n f o > 
</file>

<file path=customXml/item67.xml>��< ? x m l   v e r s i o n = " 1 . 0 " ? > < C u s t o m e r I n f o > < U s e r N a m e > A d m i n i s t r a t o r < / U s e r N a m e > < C o m p a n y N a m e > �_o�-N�V< / C o m p a n y N a m e > < M a c h i n e I D > W S 1 0 3 < / M a c h i n e I D > < T o o l I D > l j R T A A A A K G U = < / T o o l I D > < D a t a > < ! [ C D A T A [ b G p S V E F B Q U F L R 1 U 9 ] ] > < / D a t a > < / C u s t o m e r I n f o > 
</file>

<file path=customXml/item68.xml>��< ? x m l   v e r s i o n = " 1 . 0 " ? > < C u s t o m e r I n f o > < U s e r N a m e > A d m i n i s t r a t o r < / U s e r N a m e > < C o m p a n y N a m e > �_o�-N�V< / C o m p a n y N a m e > < M a c h i n e I D > W S 1 0 3 < / M a c h i n e I D > < T o o l I D > l j R T A A A A K G U = < / T o o l I D > < D a t a > < ! [ C D A T A [ b G p S V E F B Q U F L R 1 U 9 ] ] > < / D a t a > < / C u s t o m e r I n f o > 
</file>

<file path=customXml/item69.xml>��< ? x m l   v e r s i o n = " 1 . 0 " ? > < C u s t o m e r I n f o > < U s e r N a m e > A d m i n i s t r a t o r < / U s e r N a m e > < C o m p a n y N a m e > �_o�-N�V< / C o m p a n y N a m e > < M a c h i n e I D > W S 1 0 3 < / M a c h i n e I D > < T o o l I D > l j R T A A A A K G U = < / T o o l I D > < D a t a > < ! [ C D A T A [ b G p S V E F B Q U F L R 1 U 9 ] ] > < / D a t a > < / C u s t o m e r I n f o > 
</file>

<file path=customXml/item7.xml>��< ? x m l   v e r s i o n = " 1 . 0 " ? > < C u s t o m e r I n f o > < U s e r N a m e > A d m i n i s t r a t o r < / U s e r N a m e > < C o m p a n y N a m e > �_o�-N�V< / C o m p a n y N a m e > < M a c h i n e I D > W S 1 0 3 < / M a c h i n e I D > < T o o l I D > l j R T A A A A K G U = < / T o o l I D > < D a t a > < ! [ C D A T A [ b G p S V E F B Q U F L R 1 U 9 ] ] > < / D a t a > < / C u s t o m e r I n f o > 
</file>

<file path=customXml/item70.xml>��< ? x m l   v e r s i o n = " 1 . 0 " ? > < C u s t o m e r I n f o > < U s e r N a m e > A d m i n i s t r a t o r < / U s e r N a m e > < C o m p a n y N a m e > �_o�-N�V< / C o m p a n y N a m e > < M a c h i n e I D > W S 1 0 3 < / M a c h i n e I D > < T o o l I D > l j R T A A A A K G U = < / T o o l I D > < D a t a > < ! [ C D A T A [ b G p S V E F B Q U F L R 1 U 9 ] ] > < / D a t a > < / C u s t o m e r I n f o > 
</file>

<file path=customXml/item71.xml>��< ? x m l   v e r s i o n = " 1 . 0 " ? > < C u s t o m e r I n f o > < U s e r N a m e > A d m i n i s t r a t o r < / U s e r N a m e > < C o m p a n y N a m e > �_o�-N�V< / C o m p a n y N a m e > < M a c h i n e I D > W S 1 0 3 < / M a c h i n e I D > < T o o l I D > l j R T A A A A K G U = < / T o o l I D > < D a t a > < ! [ C D A T A [ b G p S V E F B Q U F L R 1 U 9 ] ] > < / D a t a > < / C u s t o m e r I n f o > 
</file>

<file path=customXml/item72.xml>��< ? x m l   v e r s i o n = " 1 . 0 " ? > < C u s t o m e r I n f o > < U s e r N a m e > A d m i n i s t r a t o r < / U s e r N a m e > < C o m p a n y N a m e > �_o�-N�V< / C o m p a n y N a m e > < M a c h i n e I D > W S 1 0 3 < / M a c h i n e I D > < T o o l I D > l j R T A A A A K G U = < / T o o l I D > < D a t a > < ! [ C D A T A [ b G p S V E F B Q U F L R 1 U 9 ] ] > < / D a t a > < / C u s t o m e r I n f o > 
</file>

<file path=customXml/item73.xml>��< ? x m l   v e r s i o n = " 1 . 0 " ? > < C u s t o m e r I n f o > < U s e r N a m e > A d m i n i s t r a t o r < / U s e r N a m e > < C o m p a n y N a m e > �_o�-N�V< / C o m p a n y N a m e > < M a c h i n e I D > W S 1 0 3 < / M a c h i n e I D > < T o o l I D > l j R T A A A A K G U = < / T o o l I D > < D a t a > < ! [ C D A T A [ b G p S V E F B Q U F L R 1 U 9 ] ] > < / D a t a > < / C u s t o m e r I n f o > 
</file>

<file path=customXml/item74.xml>��< ? x m l   v e r s i o n = " 1 . 0 " ? > < C u s t o m e r I n f o > < U s e r N a m e > A d m i n i s t r a t o r < / U s e r N a m e > < C o m p a n y N a m e > �_o�-N�V< / C o m p a n y N a m e > < M a c h i n e I D > W S 1 0 3 < / M a c h i n e I D > < T o o l I D > l j R T A A A A K G U = < / T o o l I D > < D a t a > < ! [ C D A T A [ b G p S V E F B Q U F L R 1 U 9 ] ] > < / D a t a > < / C u s t o m e r I n f o > 
</file>

<file path=customXml/item75.xml>��< ? x m l   v e r s i o n = " 1 . 0 " ? > < C u s t o m e r I n f o > < U s e r N a m e > A d m i n i s t r a t o r < / U s e r N a m e > < C o m p a n y N a m e > �_o�-N�V< / C o m p a n y N a m e > < M a c h i n e I D > W S 1 0 3 < / M a c h i n e I D > < T o o l I D > l j R T A A A A K G U = < / T o o l I D > < D a t a > < ! [ C D A T A [ b G p S V E F B Q U F L R 1 U 9 ] ] > < / D a t a > < / C u s t o m e r I n f o > 
</file>

<file path=customXml/item76.xml>��< ? x m l   v e r s i o n = " 1 . 0 " ? > < C u s t o m e r I n f o > < U s e r N a m e > A d m i n i s t r a t o r < / U s e r N a m e > < C o m p a n y N a m e > �_o�-N�V< / C o m p a n y N a m e > < M a c h i n e I D > W S 1 0 3 < / M a c h i n e I D > < T o o l I D > l j R T A A A A K G U = < / T o o l I D > < D a t a > < ! [ C D A T A [ b G p S V E F B Q U F L R 1 U 9 ] ] > < / D a t a > < / C u s t o m e r I n f o > 
</file>

<file path=customXml/item77.xml>��< ? x m l   v e r s i o n = " 1 . 0 " ? > < C u s t o m e r I n f o > < U s e r N a m e > A d m i n i s t r a t o r < / U s e r N a m e > < C o m p a n y N a m e > �_o�-N�V< / C o m p a n y N a m e > < M a c h i n e I D > W S 1 0 3 < / M a c h i n e I D > < T o o l I D > l j R T A A A A K G U = < / T o o l I D > < D a t a > < ! [ C D A T A [ b G p S V E F B Q U F L R 1 U 9 ] ] > < / D a t a > < / C u s t o m e r I n f o > 
</file>

<file path=customXml/item78.xml>��< ? x m l   v e r s i o n = " 1 . 0 " ? > < C u s t o m e r I n f o > < U s e r N a m e > A d m i n i s t r a t o r < / U s e r N a m e > < C o m p a n y N a m e > �_o�-N�V< / C o m p a n y N a m e > < M a c h i n e I D > W S 1 0 3 < / M a c h i n e I D > < T o o l I D > l j R T A A A A K G U = < / T o o l I D > < D a t a > < ! [ C D A T A [ b G p S V E F B Q U F L R 1 U 9 ] ] > < / D a t a > < / C u s t o m e r I n f o > 
</file>

<file path=customXml/item79.xml>��< ? x m l   v e r s i o n = " 1 . 0 " ? > < C u s t o m e r I n f o > < U s e r N a m e > A d m i n i s t r a t o r < / U s e r N a m e > < C o m p a n y N a m e > �_o�-N�V< / C o m p a n y N a m e > < M a c h i n e I D > W S 1 0 3 < / M a c h i n e I D > < T o o l I D > l j R T A A A A K G U = < / T o o l I D > < D a t a > < ! [ C D A T A [ b G p S V E F B Q U F L R 1 U 9 ] ] > < / D a t a > < / C u s t o m e r I n f o > 
</file>

<file path=customXml/item8.xml>��< ? x m l   v e r s i o n = " 1 . 0 " ? > < C u s t o m e r I n f o > < U s e r N a m e > A d m i n i s t r a t o r < / U s e r N a m e > < C o m p a n y N a m e > �_o�-N�V< / C o m p a n y N a m e > < M a c h i n e I D > W S 1 0 3 < / M a c h i n e I D > < T o o l I D > l j R T A A A A K G U = < / T o o l I D > < D a t a > < ! [ C D A T A [ b G p S V E F B Q U F L R 1 U 9 ] ] > < / D a t a > < / C u s t o m e r I n f o > 
</file>

<file path=customXml/item80.xml>��< ? x m l   v e r s i o n = " 1 . 0 " ? > < C u s t o m e r I n f o > < U s e r N a m e > A d m i n i s t r a t o r < / U s e r N a m e > < C o m p a n y N a m e > �_o�-N�V< / C o m p a n y N a m e > < M a c h i n e I D > W S 1 0 3 < / M a c h i n e I D > < T o o l I D > l j R T A A A A K G U = < / T o o l I D > < D a t a > < ! [ C D A T A [ b G p S V E F B Q U F L R 1 U 9 ] ] > < / D a t a > < / C u s t o m e r I n f o > 
</file>

<file path=customXml/item81.xml>��< ? x m l   v e r s i o n = " 1 . 0 " ? > < C u s t o m e r I n f o > < U s e r N a m e > A d m i n i s t r a t o r < / U s e r N a m e > < C o m p a n y N a m e > �_o�-N�V< / C o m p a n y N a m e > < M a c h i n e I D > W S 1 0 3 < / M a c h i n e I D > < T o o l I D > l j R T A A A A K G U = < / T o o l I D > < D a t a > < ! [ C D A T A [ b G p S V E F B Q U F L R 1 U 9 ] ] > < / D a t a > < / C u s t o m e r I n f o > 
</file>

<file path=customXml/item82.xml>��< ? x m l   v e r s i o n = " 1 . 0 " ? > < C u s t o m e r I n f o > < U s e r N a m e > A d m i n i s t r a t o r < / U s e r N a m e > < C o m p a n y N a m e > �_o�-N�V< / C o m p a n y N a m e > < M a c h i n e I D > W S 1 0 3 < / M a c h i n e I D > < T o o l I D > l j R T A A A A K G U = < / T o o l I D > < D a t a > < ! [ C D A T A [ b G p S V E F B Q U F L R 1 U 9 ] ] > < / D a t a > < / C u s t o m e r I n f o > 
</file>

<file path=customXml/item83.xml>��< ? x m l   v e r s i o n = " 1 . 0 " ? > < C u s t o m e r I n f o > < U s e r N a m e > A d m i n i s t r a t o r < / U s e r N a m e > < C o m p a n y N a m e > �_o�-N�V< / C o m p a n y N a m e > < M a c h i n e I D > W S 1 0 3 < / M a c h i n e I D > < T o o l I D > l j R T A A A A K G U = < / T o o l I D > < D a t a > < ! [ C D A T A [ b G p S V E F B Q U F L R 1 U 9 ] ] > < / D a t a > < / C u s t o m e r I n f o > 
</file>

<file path=customXml/item84.xml>��< ? x m l   v e r s i o n = " 1 . 0 " ? > < C u s t o m e r I n f o > < U s e r N a m e > A d m i n i s t r a t o r < / U s e r N a m e > < C o m p a n y N a m e > �_o�-N�V< / C o m p a n y N a m e > < M a c h i n e I D > W S 1 0 3 < / M a c h i n e I D > < T o o l I D > l j R T A A A A K G U = < / T o o l I D > < D a t a > < ! [ C D A T A [ b G p S V E F B Q U F L R 1 U 9 ] ] > < / D a t a > < / C u s t o m e r I n f o > 
</file>

<file path=customXml/item85.xml>��< ? x m l   v e r s i o n = " 1 . 0 " ? > < C u s t o m e r I n f o > < U s e r N a m e > A d m i n i s t r a t o r < / U s e r N a m e > < C o m p a n y N a m e > �_o�-N�V< / C o m p a n y N a m e > < M a c h i n e I D > W S 1 0 3 < / M a c h i n e I D > < T o o l I D > l j R T A A A A K G U = < / T o o l I D > < D a t a > < ! [ C D A T A [ b G p S V E F B Q U F L R 1 U 9 ] ] > < / D a t a > < / C u s t o m e r I n f o > 
</file>

<file path=customXml/item86.xml>��< ? x m l   v e r s i o n = " 1 . 0 " ? > < C u s t o m e r I n f o > < U s e r N a m e > A d m i n i s t r a t o r < / U s e r N a m e > < C o m p a n y N a m e > �_o�-N�V< / C o m p a n y N a m e > < M a c h i n e I D > W S 1 0 3 < / M a c h i n e I D > < T o o l I D > l j R T A A A A K G U = < / T o o l I D > < D a t a > < ! [ C D A T A [ b G p S V E F B Q U F L R 1 U 9 ] ] > < / D a t a > < / C u s t o m e r I n f o > 
</file>

<file path=customXml/item87.xml>��< ? x m l   v e r s i o n = " 1 . 0 " ? > < C u s t o m e r I n f o > < U s e r N a m e > A d m i n i s t r a t o r < / U s e r N a m e > < C o m p a n y N a m e > �_o�-N�V< / C o m p a n y N a m e > < M a c h i n e I D > W S 1 0 3 < / M a c h i n e I D > < T o o l I D > l j R T A A A A K G U = < / T o o l I D > < D a t a > < ! [ C D A T A [ b G p S V E F B Q U F L R 1 U 9 ] ] > < / D a t a > < / C u s t o m e r I n f o > 
</file>

<file path=customXml/item88.xml>��< ? x m l   v e r s i o n = " 1 . 0 " ? > < C u s t o m e r I n f o > < U s e r N a m e > A d m i n i s t r a t o r < / U s e r N a m e > < C o m p a n y N a m e > �_o�-N�V< / C o m p a n y N a m e > < M a c h i n e I D > W S 1 0 3 < / M a c h i n e I D > < T o o l I D > l j R T A A A A K G U = < / T o o l I D > < D a t a > < ! [ C D A T A [ b G p S V E F B Q U F L R 1 U 9 ] ] > < / D a t a > < / C u s t o m e r I n f o > 
</file>

<file path=customXml/item89.xml>��< ? x m l   v e r s i o n = " 1 . 0 " ? > < C u s t o m e r I n f o > < U s e r N a m e > A d m i n i s t r a t o r < / U s e r N a m e > < C o m p a n y N a m e > �_o�-N�V< / C o m p a n y N a m e > < M a c h i n e I D > W S 1 0 3 < / M a c h i n e I D > < T o o l I D > l j R T A A A A K G U = < / T o o l I D > < D a t a > < ! [ C D A T A [ b G p S V E F B Q U F L R 1 U 9 ] ] > < / D a t a > < / C u s t o m e r I n f o > 
</file>

<file path=customXml/item9.xml>��< ? x m l   v e r s i o n = " 1 . 0 " ? > < C u s t o m e r I n f o > < U s e r N a m e > A d m i n i s t r a t o r < / U s e r N a m e > < C o m p a n y N a m e > �_o�-N�V< / C o m p a n y N a m e > < M a c h i n e I D > W S 1 0 3 < / M a c h i n e I D > < T o o l I D > l j R T A A A A K G U = < / T o o l I D > < D a t a > < ! [ C D A T A [ b G p S V E F B Q U F L R 1 U 9 ] ] > < / D a t a > < / C u s t o m e r I n f o > 
</file>

<file path=customXml/item90.xml>��< ? x m l   v e r s i o n = " 1 . 0 " ? > < C u s t o m e r I n f o > < U s e r N a m e > A d m i n i s t r a t o r < / U s e r N a m e > < C o m p a n y N a m e > �_o�-N�V< / C o m p a n y N a m e > < M a c h i n e I D > W S 1 0 3 < / M a c h i n e I D > < T o o l I D > l j R T A A A A K G U = < / T o o l I D > < D a t a > < ! [ C D A T A [ b G p S V E F B Q U F L R 1 U 9 ] ] > < / D a t a > < / C u s t o m e r I n f o > 
</file>

<file path=customXml/item91.xml>��< ? x m l   v e r s i o n = " 1 . 0 " ? > < C u s t o m e r I n f o > < U s e r N a m e > A d m i n i s t r a t o r < / U s e r N a m e > < C o m p a n y N a m e > �_o�-N�V< / C o m p a n y N a m e > < M a c h i n e I D > W S 1 0 3 < / M a c h i n e I D > < T o o l I D > l j R T A A A A K G U = < / T o o l I D > < D a t a > < ! [ C D A T A [ b G p S V E F B Q U F L R 1 U 9 ] ] > < / D a t a > < / C u s t o m e r I n f o > 
</file>

<file path=customXml/item92.xml>��< ? x m l   v e r s i o n = " 1 . 0 " ? > < C u s t o m e r I n f o > < U s e r N a m e > A d m i n i s t r a t o r < / U s e r N a m e > < C o m p a n y N a m e > �_o�-N�V< / C o m p a n y N a m e > < M a c h i n e I D > W S 1 0 3 < / M a c h i n e I D > < T o o l I D > l j R T A A A A K G U = < / T o o l I D > < D a t a > < ! [ C D A T A [ b G p S V E F B Q U F L R 1 U 9 ] ] > < / D a t a > < / C u s t o m e r I n f o > 
</file>

<file path=customXml/item93.xml>��< ? x m l   v e r s i o n = " 1 . 0 " ? > < C u s t o m e r I n f o > < U s e r N a m e > A d m i n i s t r a t o r < / U s e r N a m e > < C o m p a n y N a m e > �_o�-N�V< / C o m p a n y N a m e > < M a c h i n e I D > W S 1 0 3 < / M a c h i n e I D > < T o o l I D > l j R T A A A A K G U = < / T o o l I D > < D a t a > < ! [ C D A T A [ b G p S V E F B Q U F L R 1 U 9 ] ] > < / D a t a > < / C u s t o m e r I n f o > 
</file>

<file path=customXml/item94.xml>��< ? x m l   v e r s i o n = " 1 . 0 " ? > < C u s t o m e r I n f o > < U s e r N a m e > A d m i n i s t r a t o r < / U s e r N a m e > < C o m p a n y N a m e > �_o�-N�V< / C o m p a n y N a m e > < M a c h i n e I D > W S 1 0 3 < / M a c h i n e I D > < T o o l I D > l j R T A A A A K G U = < / T o o l I D > < D a t a > < ! [ C D A T A [ b G p S V E F B Q U F L R 1 U 9 ] ] > < / D a t a > < / C u s t o m e r I n f o > 
</file>

<file path=customXml/item95.xml>��< ? x m l   v e r s i o n = " 1 . 0 " ? > < C u s t o m e r I n f o > < U s e r N a m e > A d m i n i s t r a t o r < / U s e r N a m e > < C o m p a n y N a m e > �_o�-N�V< / C o m p a n y N a m e > < M a c h i n e I D > W S 1 0 3 < / M a c h i n e I D > < T o o l I D > l j R T A A A A K G U = < / T o o l I D > < D a t a > < ! [ C D A T A [ b G p S V E F B Q U F L R 1 U 9 ] ] > < / D a t a > < / C u s t o m e r I n f o > 
</file>

<file path=customXml/item96.xml>��< ? x m l   v e r s i o n = " 1 . 0 " ? > < C u s t o m e r I n f o > < U s e r N a m e > A d m i n i s t r a t o r < / U s e r N a m e > < C o m p a n y N a m e > �_o�-N�V< / C o m p a n y N a m e > < M a c h i n e I D > W S 1 0 3 < / M a c h i n e I D > < T o o l I D > l j R T A A A A K G U = < / T o o l I D > < D a t a > < ! [ C D A T A [ b G p S V E F B Q U F L R 1 U 9 ] ] > < / D a t a > < / C u s t o m e r I n f o > 
</file>

<file path=customXml/item97.xml>��< ? x m l   v e r s i o n = " 1 . 0 " ? > < C u s t o m e r I n f o > < U s e r N a m e > A d m i n i s t r a t o r < / U s e r N a m e > < C o m p a n y N a m e > �_o�-N�V< / C o m p a n y N a m e > < M a c h i n e I D > W S 1 0 3 < / M a c h i n e I D > < T o o l I D > l j R T A A A A K G U = < / T o o l I D > < D a t a > < ! [ C D A T A [ b G p S V E F B Q U F L R 1 U 9 ] ] > < / D a t a > < / C u s t o m e r I n f o > 
</file>

<file path=customXml/itemProps10.xml><?xml version="1.0" encoding="utf-8"?>
<ds:datastoreItem xmlns:ds="http://schemas.openxmlformats.org/officeDocument/2006/customXml" ds:itemID="{4A30885F-C18B-4F43-92AC-7B06C3497EA6}">
  <ds:schemaRefs/>
</ds:datastoreItem>
</file>

<file path=customXml/itemProps11.xml><?xml version="1.0" encoding="utf-8"?>
<ds:datastoreItem xmlns:ds="http://schemas.openxmlformats.org/officeDocument/2006/customXml" ds:itemID="{6A2258BD-AAAD-4409-A285-A4A6704C98FF}">
  <ds:schemaRefs/>
</ds:datastoreItem>
</file>

<file path=customXml/itemProps12.xml><?xml version="1.0" encoding="utf-8"?>
<ds:datastoreItem xmlns:ds="http://schemas.openxmlformats.org/officeDocument/2006/customXml" ds:itemID="{400FF7AE-A63B-4738-9EEC-6E5F3A8ECAE9}">
  <ds:schemaRefs/>
</ds:datastoreItem>
</file>

<file path=customXml/itemProps13.xml><?xml version="1.0" encoding="utf-8"?>
<ds:datastoreItem xmlns:ds="http://schemas.openxmlformats.org/officeDocument/2006/customXml" ds:itemID="{D602F896-B32F-4D8B-826B-8B114E90B27B}">
  <ds:schemaRefs/>
</ds:datastoreItem>
</file>

<file path=customXml/itemProps14.xml><?xml version="1.0" encoding="utf-8"?>
<ds:datastoreItem xmlns:ds="http://schemas.openxmlformats.org/officeDocument/2006/customXml" ds:itemID="{EEFDD682-40A4-46A1-96E3-527D0C77AA58}">
  <ds:schemaRefs/>
</ds:datastoreItem>
</file>

<file path=customXml/itemProps15.xml><?xml version="1.0" encoding="utf-8"?>
<ds:datastoreItem xmlns:ds="http://schemas.openxmlformats.org/officeDocument/2006/customXml" ds:itemID="{7FCC8915-A17F-43F2-809A-764B92430D96}">
  <ds:schemaRefs/>
</ds:datastoreItem>
</file>

<file path=customXml/itemProps16.xml><?xml version="1.0" encoding="utf-8"?>
<ds:datastoreItem xmlns:ds="http://schemas.openxmlformats.org/officeDocument/2006/customXml" ds:itemID="{04406AD6-6E88-4D95-9D52-B2C7C59E8D5C}">
  <ds:schemaRefs/>
</ds:datastoreItem>
</file>

<file path=customXml/itemProps17.xml><?xml version="1.0" encoding="utf-8"?>
<ds:datastoreItem xmlns:ds="http://schemas.openxmlformats.org/officeDocument/2006/customXml" ds:itemID="{C8B85F41-EC3B-47CA-9560-E4337AD36E7A}">
  <ds:schemaRefs/>
</ds:datastoreItem>
</file>

<file path=customXml/itemProps18.xml><?xml version="1.0" encoding="utf-8"?>
<ds:datastoreItem xmlns:ds="http://schemas.openxmlformats.org/officeDocument/2006/customXml" ds:itemID="{FA358CE8-9B78-4113-A11B-530B1785927A}">
  <ds:schemaRefs/>
</ds:datastoreItem>
</file>

<file path=customXml/itemProps19.xml><?xml version="1.0" encoding="utf-8"?>
<ds:datastoreItem xmlns:ds="http://schemas.openxmlformats.org/officeDocument/2006/customXml" ds:itemID="{0E264A03-F7E5-4A82-941C-7E5B085EC482}">
  <ds:schemaRefs/>
</ds:datastoreItem>
</file>

<file path=customXml/itemProps2.xml><?xml version="1.0" encoding="utf-8"?>
<ds:datastoreItem xmlns:ds="http://schemas.openxmlformats.org/officeDocument/2006/customXml" ds:itemID="{72716807-598F-4058-8D83-A8A6B7B25939}">
  <ds:schemaRefs/>
</ds:datastoreItem>
</file>

<file path=customXml/itemProps20.xml><?xml version="1.0" encoding="utf-8"?>
<ds:datastoreItem xmlns:ds="http://schemas.openxmlformats.org/officeDocument/2006/customXml" ds:itemID="{245B0C34-1CDD-4F90-8E5A-F52A687B5A05}">
  <ds:schemaRefs/>
</ds:datastoreItem>
</file>

<file path=customXml/itemProps21.xml><?xml version="1.0" encoding="utf-8"?>
<ds:datastoreItem xmlns:ds="http://schemas.openxmlformats.org/officeDocument/2006/customXml" ds:itemID="{7D9568F5-FD0D-423C-A762-3AA66D977CC5}">
  <ds:schemaRefs/>
</ds:datastoreItem>
</file>

<file path=customXml/itemProps22.xml><?xml version="1.0" encoding="utf-8"?>
<ds:datastoreItem xmlns:ds="http://schemas.openxmlformats.org/officeDocument/2006/customXml" ds:itemID="{3488CD19-D27E-4914-AF29-89D8200DA735}">
  <ds:schemaRefs/>
</ds:datastoreItem>
</file>

<file path=customXml/itemProps23.xml><?xml version="1.0" encoding="utf-8"?>
<ds:datastoreItem xmlns:ds="http://schemas.openxmlformats.org/officeDocument/2006/customXml" ds:itemID="{56CB7EF0-7753-48F7-9AAA-6E54CBF8A95E}">
  <ds:schemaRefs/>
</ds:datastoreItem>
</file>

<file path=customXml/itemProps24.xml><?xml version="1.0" encoding="utf-8"?>
<ds:datastoreItem xmlns:ds="http://schemas.openxmlformats.org/officeDocument/2006/customXml" ds:itemID="{086CA4A1-5C3B-42E2-A5E5-636F451CADA4}">
  <ds:schemaRefs/>
</ds:datastoreItem>
</file>

<file path=customXml/itemProps25.xml><?xml version="1.0" encoding="utf-8"?>
<ds:datastoreItem xmlns:ds="http://schemas.openxmlformats.org/officeDocument/2006/customXml" ds:itemID="{376872C3-653D-4709-9254-1E9E8632984E}">
  <ds:schemaRefs/>
</ds:datastoreItem>
</file>

<file path=customXml/itemProps26.xml><?xml version="1.0" encoding="utf-8"?>
<ds:datastoreItem xmlns:ds="http://schemas.openxmlformats.org/officeDocument/2006/customXml" ds:itemID="{E512B849-7586-4315-8317-4C0E490ED7F8}">
  <ds:schemaRefs/>
</ds:datastoreItem>
</file>

<file path=customXml/itemProps27.xml><?xml version="1.0" encoding="utf-8"?>
<ds:datastoreItem xmlns:ds="http://schemas.openxmlformats.org/officeDocument/2006/customXml" ds:itemID="{4898DC6C-0DB2-450B-A728-5DC3207D221E}">
  <ds:schemaRefs/>
</ds:datastoreItem>
</file>

<file path=customXml/itemProps28.xml><?xml version="1.0" encoding="utf-8"?>
<ds:datastoreItem xmlns:ds="http://schemas.openxmlformats.org/officeDocument/2006/customXml" ds:itemID="{8B9FB674-E069-4837-AC33-2742610566DC}">
  <ds:schemaRefs/>
</ds:datastoreItem>
</file>

<file path=customXml/itemProps29.xml><?xml version="1.0" encoding="utf-8"?>
<ds:datastoreItem xmlns:ds="http://schemas.openxmlformats.org/officeDocument/2006/customXml" ds:itemID="{BBD5CD5D-0B5B-413F-ABF7-283633D3DFE3}">
  <ds:schemaRefs/>
</ds:datastoreItem>
</file>

<file path=customXml/itemProps3.xml><?xml version="1.0" encoding="utf-8"?>
<ds:datastoreItem xmlns:ds="http://schemas.openxmlformats.org/officeDocument/2006/customXml" ds:itemID="{0FE799F7-4D3C-4E44-AF41-1D26A5F33C79}">
  <ds:schemaRefs/>
</ds:datastoreItem>
</file>

<file path=customXml/itemProps30.xml><?xml version="1.0" encoding="utf-8"?>
<ds:datastoreItem xmlns:ds="http://schemas.openxmlformats.org/officeDocument/2006/customXml" ds:itemID="{65747FBA-06F9-495C-A695-F66121BAB855}">
  <ds:schemaRefs/>
</ds:datastoreItem>
</file>

<file path=customXml/itemProps31.xml><?xml version="1.0" encoding="utf-8"?>
<ds:datastoreItem xmlns:ds="http://schemas.openxmlformats.org/officeDocument/2006/customXml" ds:itemID="{5188E736-01D3-4241-92CF-4AC6A88BB6DC}">
  <ds:schemaRefs/>
</ds:datastoreItem>
</file>

<file path=customXml/itemProps32.xml><?xml version="1.0" encoding="utf-8"?>
<ds:datastoreItem xmlns:ds="http://schemas.openxmlformats.org/officeDocument/2006/customXml" ds:itemID="{489726AA-EDD9-45A8-B42B-FABDEC15387F}">
  <ds:schemaRefs/>
</ds:datastoreItem>
</file>

<file path=customXml/itemProps33.xml><?xml version="1.0" encoding="utf-8"?>
<ds:datastoreItem xmlns:ds="http://schemas.openxmlformats.org/officeDocument/2006/customXml" ds:itemID="{699637AD-1AB7-4DDB-9FAB-C319F9B7C404}">
  <ds:schemaRefs/>
</ds:datastoreItem>
</file>

<file path=customXml/itemProps34.xml><?xml version="1.0" encoding="utf-8"?>
<ds:datastoreItem xmlns:ds="http://schemas.openxmlformats.org/officeDocument/2006/customXml" ds:itemID="{FF20178A-9849-4459-AF9F-1A32C72E90D5}">
  <ds:schemaRefs/>
</ds:datastoreItem>
</file>

<file path=customXml/itemProps35.xml><?xml version="1.0" encoding="utf-8"?>
<ds:datastoreItem xmlns:ds="http://schemas.openxmlformats.org/officeDocument/2006/customXml" ds:itemID="{43058FEC-4015-4DFD-BAF0-C2067CE1AC87}">
  <ds:schemaRefs/>
</ds:datastoreItem>
</file>

<file path=customXml/itemProps36.xml><?xml version="1.0" encoding="utf-8"?>
<ds:datastoreItem xmlns:ds="http://schemas.openxmlformats.org/officeDocument/2006/customXml" ds:itemID="{6CFEA65F-5C54-4AD2-8688-46123AAA5126}">
  <ds:schemaRefs/>
</ds:datastoreItem>
</file>

<file path=customXml/itemProps37.xml><?xml version="1.0" encoding="utf-8"?>
<ds:datastoreItem xmlns:ds="http://schemas.openxmlformats.org/officeDocument/2006/customXml" ds:itemID="{DCDD9EC8-F419-4966-A7F1-33ED90693F6B}">
  <ds:schemaRefs/>
</ds:datastoreItem>
</file>

<file path=customXml/itemProps38.xml><?xml version="1.0" encoding="utf-8"?>
<ds:datastoreItem xmlns:ds="http://schemas.openxmlformats.org/officeDocument/2006/customXml" ds:itemID="{0C04AFF8-FCC0-4215-9A4B-29F9E73072A8}">
  <ds:schemaRefs/>
</ds:datastoreItem>
</file>

<file path=customXml/itemProps39.xml><?xml version="1.0" encoding="utf-8"?>
<ds:datastoreItem xmlns:ds="http://schemas.openxmlformats.org/officeDocument/2006/customXml" ds:itemID="{B3A33F9A-A439-42C9-BA63-AA3306B02AC8}">
  <ds:schemaRefs/>
</ds:datastoreItem>
</file>

<file path=customXml/itemProps4.xml><?xml version="1.0" encoding="utf-8"?>
<ds:datastoreItem xmlns:ds="http://schemas.openxmlformats.org/officeDocument/2006/customXml" ds:itemID="{576DF142-E0B5-4FE1-A055-AA8A9C0E0216}">
  <ds:schemaRefs/>
</ds:datastoreItem>
</file>

<file path=customXml/itemProps40.xml><?xml version="1.0" encoding="utf-8"?>
<ds:datastoreItem xmlns:ds="http://schemas.openxmlformats.org/officeDocument/2006/customXml" ds:itemID="{619332D5-7D20-467D-A46F-A298432E4635}">
  <ds:schemaRefs/>
</ds:datastoreItem>
</file>

<file path=customXml/itemProps41.xml><?xml version="1.0" encoding="utf-8"?>
<ds:datastoreItem xmlns:ds="http://schemas.openxmlformats.org/officeDocument/2006/customXml" ds:itemID="{067DB488-5BC7-49F3-BA54-15F14E417039}">
  <ds:schemaRefs/>
</ds:datastoreItem>
</file>

<file path=customXml/itemProps42.xml><?xml version="1.0" encoding="utf-8"?>
<ds:datastoreItem xmlns:ds="http://schemas.openxmlformats.org/officeDocument/2006/customXml" ds:itemID="{D70F8DE4-1090-491D-AF3B-47E2BBDAB53A}">
  <ds:schemaRefs/>
</ds:datastoreItem>
</file>

<file path=customXml/itemProps43.xml><?xml version="1.0" encoding="utf-8"?>
<ds:datastoreItem xmlns:ds="http://schemas.openxmlformats.org/officeDocument/2006/customXml" ds:itemID="{2CE7CC72-CF90-48EB-A37E-3851E29C8736}">
  <ds:schemaRefs/>
</ds:datastoreItem>
</file>

<file path=customXml/itemProps44.xml><?xml version="1.0" encoding="utf-8"?>
<ds:datastoreItem xmlns:ds="http://schemas.openxmlformats.org/officeDocument/2006/customXml" ds:itemID="{FD44A4E0-0435-4F23-9520-EC545A2DB4BC}">
  <ds:schemaRefs/>
</ds:datastoreItem>
</file>

<file path=customXml/itemProps45.xml><?xml version="1.0" encoding="utf-8"?>
<ds:datastoreItem xmlns:ds="http://schemas.openxmlformats.org/officeDocument/2006/customXml" ds:itemID="{F08D8F3C-A1DF-4178-8055-7043620678E8}">
  <ds:schemaRefs/>
</ds:datastoreItem>
</file>

<file path=customXml/itemProps46.xml><?xml version="1.0" encoding="utf-8"?>
<ds:datastoreItem xmlns:ds="http://schemas.openxmlformats.org/officeDocument/2006/customXml" ds:itemID="{2F1EF981-E643-452B-8273-4E55ECCDF574}">
  <ds:schemaRefs/>
</ds:datastoreItem>
</file>

<file path=customXml/itemProps47.xml><?xml version="1.0" encoding="utf-8"?>
<ds:datastoreItem xmlns:ds="http://schemas.openxmlformats.org/officeDocument/2006/customXml" ds:itemID="{E9F74D80-90BC-4B4A-AE05-2959BBEB3403}">
  <ds:schemaRefs/>
</ds:datastoreItem>
</file>

<file path=customXml/itemProps48.xml><?xml version="1.0" encoding="utf-8"?>
<ds:datastoreItem xmlns:ds="http://schemas.openxmlformats.org/officeDocument/2006/customXml" ds:itemID="{C21C87AA-E460-4845-B1BA-98DD363482A4}">
  <ds:schemaRefs/>
</ds:datastoreItem>
</file>

<file path=customXml/itemProps49.xml><?xml version="1.0" encoding="utf-8"?>
<ds:datastoreItem xmlns:ds="http://schemas.openxmlformats.org/officeDocument/2006/customXml" ds:itemID="{E7E2CD63-4672-4F3C-991B-119B71431FD3}">
  <ds:schemaRefs/>
</ds:datastoreItem>
</file>

<file path=customXml/itemProps5.xml><?xml version="1.0" encoding="utf-8"?>
<ds:datastoreItem xmlns:ds="http://schemas.openxmlformats.org/officeDocument/2006/customXml" ds:itemID="{573BAE11-4F40-4BD0-9999-BA73BEF6714C}">
  <ds:schemaRefs/>
</ds:datastoreItem>
</file>

<file path=customXml/itemProps50.xml><?xml version="1.0" encoding="utf-8"?>
<ds:datastoreItem xmlns:ds="http://schemas.openxmlformats.org/officeDocument/2006/customXml" ds:itemID="{15C16260-EFC0-49D4-8F0A-5219AD6499AE}">
  <ds:schemaRefs/>
</ds:datastoreItem>
</file>

<file path=customXml/itemProps51.xml><?xml version="1.0" encoding="utf-8"?>
<ds:datastoreItem xmlns:ds="http://schemas.openxmlformats.org/officeDocument/2006/customXml" ds:itemID="{4381B247-DC64-41FF-BA52-E1E117B8F638}">
  <ds:schemaRefs/>
</ds:datastoreItem>
</file>

<file path=customXml/itemProps52.xml><?xml version="1.0" encoding="utf-8"?>
<ds:datastoreItem xmlns:ds="http://schemas.openxmlformats.org/officeDocument/2006/customXml" ds:itemID="{81351874-48D8-4FCF-AF78-81AC882D3FBC}">
  <ds:schemaRefs/>
</ds:datastoreItem>
</file>

<file path=customXml/itemProps53.xml><?xml version="1.0" encoding="utf-8"?>
<ds:datastoreItem xmlns:ds="http://schemas.openxmlformats.org/officeDocument/2006/customXml" ds:itemID="{8A723A7E-AA77-4BE2-8F75-A05FEFF017E5}">
  <ds:schemaRefs/>
</ds:datastoreItem>
</file>

<file path=customXml/itemProps54.xml><?xml version="1.0" encoding="utf-8"?>
<ds:datastoreItem xmlns:ds="http://schemas.openxmlformats.org/officeDocument/2006/customXml" ds:itemID="{604166F3-736F-44D2-8B29-72DA315B9472}">
  <ds:schemaRefs/>
</ds:datastoreItem>
</file>

<file path=customXml/itemProps55.xml><?xml version="1.0" encoding="utf-8"?>
<ds:datastoreItem xmlns:ds="http://schemas.openxmlformats.org/officeDocument/2006/customXml" ds:itemID="{1CC611A5-3298-4270-A7F4-C72E6102CD2B}">
  <ds:schemaRefs/>
</ds:datastoreItem>
</file>

<file path=customXml/itemProps56.xml><?xml version="1.0" encoding="utf-8"?>
<ds:datastoreItem xmlns:ds="http://schemas.openxmlformats.org/officeDocument/2006/customXml" ds:itemID="{A36934D8-9AC8-4313-9022-F01891B47C7C}">
  <ds:schemaRefs/>
</ds:datastoreItem>
</file>

<file path=customXml/itemProps57.xml><?xml version="1.0" encoding="utf-8"?>
<ds:datastoreItem xmlns:ds="http://schemas.openxmlformats.org/officeDocument/2006/customXml" ds:itemID="{8F5B9370-BF7E-4A4D-993E-217BFB4FA51E}">
  <ds:schemaRefs/>
</ds:datastoreItem>
</file>

<file path=customXml/itemProps58.xml><?xml version="1.0" encoding="utf-8"?>
<ds:datastoreItem xmlns:ds="http://schemas.openxmlformats.org/officeDocument/2006/customXml" ds:itemID="{DEAA2B13-2107-40AC-80DD-9D77383F5AA2}">
  <ds:schemaRefs/>
</ds:datastoreItem>
</file>

<file path=customXml/itemProps59.xml><?xml version="1.0" encoding="utf-8"?>
<ds:datastoreItem xmlns:ds="http://schemas.openxmlformats.org/officeDocument/2006/customXml" ds:itemID="{4064D309-1F6F-4C2F-8201-D5B1F21A0E1B}">
  <ds:schemaRefs/>
</ds:datastoreItem>
</file>

<file path=customXml/itemProps6.xml><?xml version="1.0" encoding="utf-8"?>
<ds:datastoreItem xmlns:ds="http://schemas.openxmlformats.org/officeDocument/2006/customXml" ds:itemID="{A3312AF2-893E-49AA-BCA8-277315795C42}">
  <ds:schemaRefs/>
</ds:datastoreItem>
</file>

<file path=customXml/itemProps60.xml><?xml version="1.0" encoding="utf-8"?>
<ds:datastoreItem xmlns:ds="http://schemas.openxmlformats.org/officeDocument/2006/customXml" ds:itemID="{ABD6928A-8EF2-4BE6-9295-13693A715BC1}">
  <ds:schemaRefs/>
</ds:datastoreItem>
</file>

<file path=customXml/itemProps61.xml><?xml version="1.0" encoding="utf-8"?>
<ds:datastoreItem xmlns:ds="http://schemas.openxmlformats.org/officeDocument/2006/customXml" ds:itemID="{3810C4EB-8932-4D39-B355-325F5CC62F75}">
  <ds:schemaRefs/>
</ds:datastoreItem>
</file>

<file path=customXml/itemProps62.xml><?xml version="1.0" encoding="utf-8"?>
<ds:datastoreItem xmlns:ds="http://schemas.openxmlformats.org/officeDocument/2006/customXml" ds:itemID="{BFFFB448-FCC8-4727-B798-C6A7FC4B22ED}">
  <ds:schemaRefs/>
</ds:datastoreItem>
</file>

<file path=customXml/itemProps63.xml><?xml version="1.0" encoding="utf-8"?>
<ds:datastoreItem xmlns:ds="http://schemas.openxmlformats.org/officeDocument/2006/customXml" ds:itemID="{F60EBEAB-403C-4E9B-B828-CB20E3805A41}">
  <ds:schemaRefs/>
</ds:datastoreItem>
</file>

<file path=customXml/itemProps64.xml><?xml version="1.0" encoding="utf-8"?>
<ds:datastoreItem xmlns:ds="http://schemas.openxmlformats.org/officeDocument/2006/customXml" ds:itemID="{F6D7FE36-B50D-4F02-86FC-9A616CD812F5}">
  <ds:schemaRefs/>
</ds:datastoreItem>
</file>

<file path=customXml/itemProps65.xml><?xml version="1.0" encoding="utf-8"?>
<ds:datastoreItem xmlns:ds="http://schemas.openxmlformats.org/officeDocument/2006/customXml" ds:itemID="{FA20AB5A-AD79-4EE5-9DEF-B30E88DF6374}">
  <ds:schemaRefs/>
</ds:datastoreItem>
</file>

<file path=customXml/itemProps66.xml><?xml version="1.0" encoding="utf-8"?>
<ds:datastoreItem xmlns:ds="http://schemas.openxmlformats.org/officeDocument/2006/customXml" ds:itemID="{26721D14-3BFF-4A72-8527-54942BC47583}">
  <ds:schemaRefs/>
</ds:datastoreItem>
</file>

<file path=customXml/itemProps67.xml><?xml version="1.0" encoding="utf-8"?>
<ds:datastoreItem xmlns:ds="http://schemas.openxmlformats.org/officeDocument/2006/customXml" ds:itemID="{8219EDE8-67E8-46CD-9F5E-A7C524DD506D}">
  <ds:schemaRefs/>
</ds:datastoreItem>
</file>

<file path=customXml/itemProps68.xml><?xml version="1.0" encoding="utf-8"?>
<ds:datastoreItem xmlns:ds="http://schemas.openxmlformats.org/officeDocument/2006/customXml" ds:itemID="{43433608-0480-4DAE-B710-A4A8C9B859B0}">
  <ds:schemaRefs/>
</ds:datastoreItem>
</file>

<file path=customXml/itemProps69.xml><?xml version="1.0" encoding="utf-8"?>
<ds:datastoreItem xmlns:ds="http://schemas.openxmlformats.org/officeDocument/2006/customXml" ds:itemID="{7628ED53-72A1-4D72-823C-20154C9DA382}">
  <ds:schemaRefs/>
</ds:datastoreItem>
</file>

<file path=customXml/itemProps7.xml><?xml version="1.0" encoding="utf-8"?>
<ds:datastoreItem xmlns:ds="http://schemas.openxmlformats.org/officeDocument/2006/customXml" ds:itemID="{514733CF-BFB0-4771-8056-0F9FB83F00B6}">
  <ds:schemaRefs/>
</ds:datastoreItem>
</file>

<file path=customXml/itemProps70.xml><?xml version="1.0" encoding="utf-8"?>
<ds:datastoreItem xmlns:ds="http://schemas.openxmlformats.org/officeDocument/2006/customXml" ds:itemID="{DCF34056-13C3-4ED9-9188-6B8D8E23119B}">
  <ds:schemaRefs/>
</ds:datastoreItem>
</file>

<file path=customXml/itemProps71.xml><?xml version="1.0" encoding="utf-8"?>
<ds:datastoreItem xmlns:ds="http://schemas.openxmlformats.org/officeDocument/2006/customXml" ds:itemID="{DA8D049F-8A87-4C16-976E-E27628D6D1D8}">
  <ds:schemaRefs/>
</ds:datastoreItem>
</file>

<file path=customXml/itemProps72.xml><?xml version="1.0" encoding="utf-8"?>
<ds:datastoreItem xmlns:ds="http://schemas.openxmlformats.org/officeDocument/2006/customXml" ds:itemID="{FAB0ED34-BD06-4A5B-BFC7-99137AA46363}">
  <ds:schemaRefs/>
</ds:datastoreItem>
</file>

<file path=customXml/itemProps73.xml><?xml version="1.0" encoding="utf-8"?>
<ds:datastoreItem xmlns:ds="http://schemas.openxmlformats.org/officeDocument/2006/customXml" ds:itemID="{B9674B39-A8E5-45A8-93BB-C2727438CA92}">
  <ds:schemaRefs/>
</ds:datastoreItem>
</file>

<file path=customXml/itemProps74.xml><?xml version="1.0" encoding="utf-8"?>
<ds:datastoreItem xmlns:ds="http://schemas.openxmlformats.org/officeDocument/2006/customXml" ds:itemID="{A05E27D8-6832-4667-8CC7-8B81AA6A6F70}">
  <ds:schemaRefs/>
</ds:datastoreItem>
</file>

<file path=customXml/itemProps75.xml><?xml version="1.0" encoding="utf-8"?>
<ds:datastoreItem xmlns:ds="http://schemas.openxmlformats.org/officeDocument/2006/customXml" ds:itemID="{0BD26F18-B5CA-4EB2-949E-A343E3AA7830}">
  <ds:schemaRefs/>
</ds:datastoreItem>
</file>

<file path=customXml/itemProps76.xml><?xml version="1.0" encoding="utf-8"?>
<ds:datastoreItem xmlns:ds="http://schemas.openxmlformats.org/officeDocument/2006/customXml" ds:itemID="{B63123A6-46EE-46A9-A6D0-E306D7BC6CBF}">
  <ds:schemaRefs/>
</ds:datastoreItem>
</file>

<file path=customXml/itemProps77.xml><?xml version="1.0" encoding="utf-8"?>
<ds:datastoreItem xmlns:ds="http://schemas.openxmlformats.org/officeDocument/2006/customXml" ds:itemID="{6C36BEF1-96FE-499B-A665-245440B3A0C0}">
  <ds:schemaRefs/>
</ds:datastoreItem>
</file>

<file path=customXml/itemProps78.xml><?xml version="1.0" encoding="utf-8"?>
<ds:datastoreItem xmlns:ds="http://schemas.openxmlformats.org/officeDocument/2006/customXml" ds:itemID="{239FAA05-B505-4514-AB60-92312A968653}">
  <ds:schemaRefs/>
</ds:datastoreItem>
</file>

<file path=customXml/itemProps79.xml><?xml version="1.0" encoding="utf-8"?>
<ds:datastoreItem xmlns:ds="http://schemas.openxmlformats.org/officeDocument/2006/customXml" ds:itemID="{F04F824D-2469-4F63-9208-D86E6C946845}">
  <ds:schemaRefs/>
</ds:datastoreItem>
</file>

<file path=customXml/itemProps8.xml><?xml version="1.0" encoding="utf-8"?>
<ds:datastoreItem xmlns:ds="http://schemas.openxmlformats.org/officeDocument/2006/customXml" ds:itemID="{FEF3636C-29DB-4009-BF76-36EEEFE7B0FE}">
  <ds:schemaRefs/>
</ds:datastoreItem>
</file>

<file path=customXml/itemProps80.xml><?xml version="1.0" encoding="utf-8"?>
<ds:datastoreItem xmlns:ds="http://schemas.openxmlformats.org/officeDocument/2006/customXml" ds:itemID="{4A5A6A81-2839-4CA3-A263-7F233AF2A1FF}">
  <ds:schemaRefs/>
</ds:datastoreItem>
</file>

<file path=customXml/itemProps81.xml><?xml version="1.0" encoding="utf-8"?>
<ds:datastoreItem xmlns:ds="http://schemas.openxmlformats.org/officeDocument/2006/customXml" ds:itemID="{0E061920-5DA9-49BA-BDB0-F0F52DAEECC9}">
  <ds:schemaRefs/>
</ds:datastoreItem>
</file>

<file path=customXml/itemProps82.xml><?xml version="1.0" encoding="utf-8"?>
<ds:datastoreItem xmlns:ds="http://schemas.openxmlformats.org/officeDocument/2006/customXml" ds:itemID="{DDBE7477-1102-4448-A879-4D41E64563AB}">
  <ds:schemaRefs/>
</ds:datastoreItem>
</file>

<file path=customXml/itemProps83.xml><?xml version="1.0" encoding="utf-8"?>
<ds:datastoreItem xmlns:ds="http://schemas.openxmlformats.org/officeDocument/2006/customXml" ds:itemID="{F8CD37B9-724D-4181-AACC-F4B6CAE086C8}">
  <ds:schemaRefs/>
</ds:datastoreItem>
</file>

<file path=customXml/itemProps84.xml><?xml version="1.0" encoding="utf-8"?>
<ds:datastoreItem xmlns:ds="http://schemas.openxmlformats.org/officeDocument/2006/customXml" ds:itemID="{9FDEDD81-5C41-4EE4-9C13-DBB1656E619B}">
  <ds:schemaRefs/>
</ds:datastoreItem>
</file>

<file path=customXml/itemProps85.xml><?xml version="1.0" encoding="utf-8"?>
<ds:datastoreItem xmlns:ds="http://schemas.openxmlformats.org/officeDocument/2006/customXml" ds:itemID="{283B8E1C-8341-4935-B6D5-6BA0CFE4A1E1}">
  <ds:schemaRefs/>
</ds:datastoreItem>
</file>

<file path=customXml/itemProps86.xml><?xml version="1.0" encoding="utf-8"?>
<ds:datastoreItem xmlns:ds="http://schemas.openxmlformats.org/officeDocument/2006/customXml" ds:itemID="{1F55C877-D8BA-4839-B41E-B489EA64D96B}">
  <ds:schemaRefs/>
</ds:datastoreItem>
</file>

<file path=customXml/itemProps87.xml><?xml version="1.0" encoding="utf-8"?>
<ds:datastoreItem xmlns:ds="http://schemas.openxmlformats.org/officeDocument/2006/customXml" ds:itemID="{B58DD72A-C9FA-4BA3-A2E2-26B6DDFA98FE}">
  <ds:schemaRefs/>
</ds:datastoreItem>
</file>

<file path=customXml/itemProps88.xml><?xml version="1.0" encoding="utf-8"?>
<ds:datastoreItem xmlns:ds="http://schemas.openxmlformats.org/officeDocument/2006/customXml" ds:itemID="{0F076FB4-7D1C-4CB2-B35A-4473D986D5BF}">
  <ds:schemaRefs/>
</ds:datastoreItem>
</file>

<file path=customXml/itemProps89.xml><?xml version="1.0" encoding="utf-8"?>
<ds:datastoreItem xmlns:ds="http://schemas.openxmlformats.org/officeDocument/2006/customXml" ds:itemID="{D8F57D57-7DE4-4877-A907-A049612A447F}">
  <ds:schemaRefs/>
</ds:datastoreItem>
</file>

<file path=customXml/itemProps9.xml><?xml version="1.0" encoding="utf-8"?>
<ds:datastoreItem xmlns:ds="http://schemas.openxmlformats.org/officeDocument/2006/customXml" ds:itemID="{2EDFDB4C-786B-4E28-9CBF-C287F3CCE3EF}">
  <ds:schemaRefs/>
</ds:datastoreItem>
</file>

<file path=customXml/itemProps90.xml><?xml version="1.0" encoding="utf-8"?>
<ds:datastoreItem xmlns:ds="http://schemas.openxmlformats.org/officeDocument/2006/customXml" ds:itemID="{D375B8FF-1D32-4DB4-AAC3-47472AF12A4F}">
  <ds:schemaRefs/>
</ds:datastoreItem>
</file>

<file path=customXml/itemProps91.xml><?xml version="1.0" encoding="utf-8"?>
<ds:datastoreItem xmlns:ds="http://schemas.openxmlformats.org/officeDocument/2006/customXml" ds:itemID="{5DC51BA3-D5A7-4C54-8623-A6604DC38832}">
  <ds:schemaRefs/>
</ds:datastoreItem>
</file>

<file path=customXml/itemProps92.xml><?xml version="1.0" encoding="utf-8"?>
<ds:datastoreItem xmlns:ds="http://schemas.openxmlformats.org/officeDocument/2006/customXml" ds:itemID="{50D553EE-B7D0-4FE2-8B97-736E127A9F03}">
  <ds:schemaRefs/>
</ds:datastoreItem>
</file>

<file path=customXml/itemProps93.xml><?xml version="1.0" encoding="utf-8"?>
<ds:datastoreItem xmlns:ds="http://schemas.openxmlformats.org/officeDocument/2006/customXml" ds:itemID="{0264C695-84E3-4E4A-863A-365122773BE3}">
  <ds:schemaRefs/>
</ds:datastoreItem>
</file>

<file path=customXml/itemProps94.xml><?xml version="1.0" encoding="utf-8"?>
<ds:datastoreItem xmlns:ds="http://schemas.openxmlformats.org/officeDocument/2006/customXml" ds:itemID="{ED5922FA-C36E-4F69-8662-3F73D1BD3526}">
  <ds:schemaRefs/>
</ds:datastoreItem>
</file>

<file path=customXml/itemProps95.xml><?xml version="1.0" encoding="utf-8"?>
<ds:datastoreItem xmlns:ds="http://schemas.openxmlformats.org/officeDocument/2006/customXml" ds:itemID="{BB970E25-33CB-4B7B-8ED5-C5EF24D62A84}">
  <ds:schemaRefs/>
</ds:datastoreItem>
</file>

<file path=customXml/itemProps96.xml><?xml version="1.0" encoding="utf-8"?>
<ds:datastoreItem xmlns:ds="http://schemas.openxmlformats.org/officeDocument/2006/customXml" ds:itemID="{97C7EEFB-4792-4C0A-BA0E-FE315D1BDA50}">
  <ds:schemaRefs/>
</ds:datastoreItem>
</file>

<file path=customXml/itemProps97.xml><?xml version="1.0" encoding="utf-8"?>
<ds:datastoreItem xmlns:ds="http://schemas.openxmlformats.org/officeDocument/2006/customXml" ds:itemID="{DDC40E2B-1518-47E6-8ABD-26B85F11C55D}">
  <ds:schemaRefs/>
</ds:datastoreItem>
</file>

<file path=customXml/itemProps98.xml><?xml version="1.0" encoding="utf-8"?>
<ds:datastoreItem xmlns:ds="http://schemas.openxmlformats.org/officeDocument/2006/customXml" ds:itemID="{E5194926-5199-4ED2-9FA2-48664E63F9E6}">
  <ds:schemaRefs/>
</ds:datastoreItem>
</file>

<file path=docProps/app.xml><?xml version="1.0" encoding="utf-8"?>
<Properties xmlns="http://schemas.openxmlformats.org/officeDocument/2006/extended-properties" xmlns:vt="http://schemas.openxmlformats.org/officeDocument/2006/docPropsVTypes">
  <Template>全优卷语文</Template>
  <TotalTime>0</TotalTime>
  <Words>18060</Words>
  <Application>WPS 演示</Application>
  <PresentationFormat>自定义</PresentationFormat>
  <Paragraphs>411</Paragraphs>
  <Slides>96</Slides>
  <Notes>96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96</vt:i4>
      </vt:variant>
    </vt:vector>
  </HeadingPairs>
  <TitlesOfParts>
    <vt:vector size="108" baseType="lpstr">
      <vt:lpstr>Arial</vt:lpstr>
      <vt:lpstr>宋体</vt:lpstr>
      <vt:lpstr>Wingdings</vt:lpstr>
      <vt:lpstr>微软雅黑</vt:lpstr>
      <vt:lpstr>Times New Roman</vt:lpstr>
      <vt:lpstr>Arial Unicode MS</vt:lpstr>
      <vt:lpstr>黑体</vt:lpstr>
      <vt:lpstr>Lucida Sans</vt:lpstr>
      <vt:lpstr>Book Antiqua</vt:lpstr>
      <vt:lpstr>Calibri</vt:lpstr>
      <vt:lpstr>全优卷语文</vt:lpstr>
      <vt:lpstr>期中 期末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封面标题</dc:title>
  <dc:creator/>
  <cp:lastModifiedBy>齐</cp:lastModifiedBy>
  <cp:revision>123</cp:revision>
  <dcterms:created xsi:type="dcterms:W3CDTF">2024-05-08T03:44:40Z</dcterms:created>
  <dcterms:modified xsi:type="dcterms:W3CDTF">2024-05-08T03:47:59Z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51D06D8390F843758D5EB6B3A67367F6_12</vt:lpwstr>
  </property>
  <property fmtid="{D5CDD505-2E9C-101B-9397-08002B2CF9AE}" pid="3" name="KSOProductBuildVer">
    <vt:lpwstr>2052-12.1.0.16729</vt:lpwstr>
  </property>
</Properties>
</file>