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customXml/itemProps9.xml" ContentType="application/vnd.openxmlformats-officedocument.customXmlProperties+xml"/>
  <Override PartName="/customXml/itemProps90.xml" ContentType="application/vnd.openxmlformats-officedocument.customXmlProperties+xml"/>
  <Override PartName="/customXml/itemProps91.xml" ContentType="application/vnd.openxmlformats-officedocument.customXmlProperties+xml"/>
  <Override PartName="/customXml/itemProps92.xml" ContentType="application/vnd.openxmlformats-officedocument.customXmlProperties+xml"/>
  <Override PartName="/customXml/itemProps93.xml" ContentType="application/vnd.openxmlformats-officedocument.customXmlProperties+xml"/>
  <Override PartName="/customXml/itemProps94.xml" ContentType="application/vnd.openxmlformats-officedocument.customXmlProperties+xml"/>
  <Override PartName="/customXml/itemProps95.xml" ContentType="application/vnd.openxmlformats-officedocument.customXmlProperties+xml"/>
  <Override PartName="/customXml/itemProps96.xml" ContentType="application/vnd.openxmlformats-officedocument.customXmlProperties+xml"/>
  <Override PartName="/customXml/itemProps9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9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5"/>
  </p:notesMasterIdLst>
  <p:sldIdLst>
    <p:sldId id="256" r:id="rId4"/>
    <p:sldId id="257" r:id="rId6"/>
    <p:sldId id="260" r:id="rId7"/>
    <p:sldId id="261" r:id="rId8"/>
    <p:sldId id="262" r:id="rId9"/>
    <p:sldId id="263" r:id="rId10"/>
    <p:sldId id="264" r:id="rId11"/>
    <p:sldId id="265" r:id="rId12"/>
    <p:sldId id="266" r:id="rId13"/>
    <p:sldId id="267" r:id="rId14"/>
    <p:sldId id="269"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 id="284" r:id="rId28"/>
    <p:sldId id="285" r:id="rId29"/>
    <p:sldId id="286" r:id="rId30"/>
    <p:sldId id="287" r:id="rId31"/>
    <p:sldId id="288" r:id="rId32"/>
    <p:sldId id="289" r:id="rId33"/>
    <p:sldId id="290" r:id="rId34"/>
    <p:sldId id="291" r:id="rId35"/>
    <p:sldId id="292" r:id="rId36"/>
    <p:sldId id="293" r:id="rId37"/>
    <p:sldId id="295" r:id="rId38"/>
    <p:sldId id="297" r:id="rId39"/>
    <p:sldId id="298" r:id="rId40"/>
    <p:sldId id="300" r:id="rId41"/>
    <p:sldId id="301" r:id="rId42"/>
    <p:sldId id="303" r:id="rId43"/>
    <p:sldId id="304" r:id="rId44"/>
    <p:sldId id="305" r:id="rId45"/>
    <p:sldId id="306" r:id="rId46"/>
    <p:sldId id="307" r:id="rId47"/>
    <p:sldId id="308" r:id="rId48"/>
    <p:sldId id="309" r:id="rId49"/>
    <p:sldId id="310" r:id="rId50"/>
    <p:sldId id="311" r:id="rId51"/>
    <p:sldId id="312" r:id="rId52"/>
    <p:sldId id="314" r:id="rId53"/>
    <p:sldId id="315" r:id="rId54"/>
    <p:sldId id="317" r:id="rId55"/>
    <p:sldId id="318" r:id="rId56"/>
    <p:sldId id="320" r:id="rId57"/>
    <p:sldId id="321" r:id="rId58"/>
    <p:sldId id="322" r:id="rId59"/>
    <p:sldId id="323" r:id="rId60"/>
    <p:sldId id="324" r:id="rId61"/>
    <p:sldId id="326" r:id="rId62"/>
    <p:sldId id="327" r:id="rId63"/>
    <p:sldId id="328" r:id="rId64"/>
    <p:sldId id="329" r:id="rId65"/>
    <p:sldId id="330" r:id="rId66"/>
    <p:sldId id="331" r:id="rId67"/>
    <p:sldId id="333" r:id="rId68"/>
    <p:sldId id="334" r:id="rId69"/>
    <p:sldId id="336" r:id="rId70"/>
    <p:sldId id="337" r:id="rId71"/>
    <p:sldId id="338" r:id="rId72"/>
    <p:sldId id="339" r:id="rId73"/>
    <p:sldId id="340" r:id="rId74"/>
    <p:sldId id="341" r:id="rId75"/>
    <p:sldId id="343" r:id="rId76"/>
    <p:sldId id="344" r:id="rId77"/>
    <p:sldId id="345" r:id="rId78"/>
    <p:sldId id="346" r:id="rId79"/>
    <p:sldId id="348" r:id="rId80"/>
    <p:sldId id="349" r:id="rId81"/>
    <p:sldId id="350" r:id="rId82"/>
    <p:sldId id="352" r:id="rId83"/>
    <p:sldId id="353" r:id="rId84"/>
    <p:sldId id="354" r:id="rId85"/>
    <p:sldId id="355" r:id="rId86"/>
    <p:sldId id="357" r:id="rId87"/>
    <p:sldId id="358" r:id="rId88"/>
    <p:sldId id="360" r:id="rId89"/>
    <p:sldId id="361" r:id="rId90"/>
    <p:sldId id="363" r:id="rId91"/>
    <p:sldId id="364" r:id="rId92"/>
    <p:sldId id="366" r:id="rId93"/>
    <p:sldId id="367" r:id="rId94"/>
    <p:sldId id="368" r:id="rId95"/>
    <p:sldId id="369" r:id="rId96"/>
    <p:sldId id="370" r:id="rId97"/>
    <p:sldId id="371" r:id="rId98"/>
    <p:sldId id="372" r:id="rId99"/>
    <p:sldId id="373" r:id="rId100"/>
  </p:sldIdLst>
  <p:sldSz cx="12167870" cy="6840220"/>
  <p:notesSz cx="6858000" cy="9144000"/>
  <p:custDataLst>
    <p:tags r:id="rId20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304" autoAdjust="0"/>
  </p:normalViewPr>
  <p:slideViewPr>
    <p:cSldViewPr showGuides="1">
      <p:cViewPr varScale="1">
        <p:scale>
          <a:sx n="106" d="100"/>
          <a:sy n="106" d="100"/>
        </p:scale>
        <p:origin x="76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5.xml"/><Relationship Id="rId98" Type="http://schemas.openxmlformats.org/officeDocument/2006/relationships/slide" Target="slides/slide94.xml"/><Relationship Id="rId97" Type="http://schemas.openxmlformats.org/officeDocument/2006/relationships/slide" Target="slides/slide93.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1" Type="http://schemas.openxmlformats.org/officeDocument/2006/relationships/tags" Target="tags/tag98.xml"/><Relationship Id="rId200" Type="http://schemas.openxmlformats.org/officeDocument/2006/relationships/customXml" Target="../customXml/item97.xml"/><Relationship Id="rId20" Type="http://schemas.openxmlformats.org/officeDocument/2006/relationships/slide" Target="slides/slide16.xml"/><Relationship Id="rId2" Type="http://schemas.openxmlformats.org/officeDocument/2006/relationships/theme" Target="theme/theme1.xml"/><Relationship Id="rId199" Type="http://schemas.openxmlformats.org/officeDocument/2006/relationships/customXml" Target="../customXml/item96.xml"/><Relationship Id="rId198" Type="http://schemas.openxmlformats.org/officeDocument/2006/relationships/customXml" Target="../customXml/item95.xml"/><Relationship Id="rId197" Type="http://schemas.openxmlformats.org/officeDocument/2006/relationships/customXml" Target="../customXml/item94.xml"/><Relationship Id="rId196" Type="http://schemas.openxmlformats.org/officeDocument/2006/relationships/customXml" Target="../customXml/item93.xml"/><Relationship Id="rId195" Type="http://schemas.openxmlformats.org/officeDocument/2006/relationships/customXml" Target="../customXml/item92.xml"/><Relationship Id="rId194" Type="http://schemas.openxmlformats.org/officeDocument/2006/relationships/customXml" Target="../customXml/item91.xml"/><Relationship Id="rId193" Type="http://schemas.openxmlformats.org/officeDocument/2006/relationships/customXml" Target="../customXml/item90.xml"/><Relationship Id="rId192" Type="http://schemas.openxmlformats.org/officeDocument/2006/relationships/customXml" Target="../customXml/item89.xml"/><Relationship Id="rId191" Type="http://schemas.openxmlformats.org/officeDocument/2006/relationships/customXml" Target="../customXml/item88.xml"/><Relationship Id="rId190" Type="http://schemas.openxmlformats.org/officeDocument/2006/relationships/customXml" Target="../customXml/item87.xml"/><Relationship Id="rId19" Type="http://schemas.openxmlformats.org/officeDocument/2006/relationships/slide" Target="slides/slide15.xml"/><Relationship Id="rId189" Type="http://schemas.openxmlformats.org/officeDocument/2006/relationships/customXml" Target="../customXml/item86.xml"/><Relationship Id="rId188" Type="http://schemas.openxmlformats.org/officeDocument/2006/relationships/customXml" Target="../customXml/item85.xml"/><Relationship Id="rId187" Type="http://schemas.openxmlformats.org/officeDocument/2006/relationships/customXml" Target="../customXml/item84.xml"/><Relationship Id="rId186" Type="http://schemas.openxmlformats.org/officeDocument/2006/relationships/customXml" Target="../customXml/item83.xml"/><Relationship Id="rId185" Type="http://schemas.openxmlformats.org/officeDocument/2006/relationships/customXml" Target="../customXml/item82.xml"/><Relationship Id="rId184" Type="http://schemas.openxmlformats.org/officeDocument/2006/relationships/customXml" Target="../customXml/item81.xml"/><Relationship Id="rId183" Type="http://schemas.openxmlformats.org/officeDocument/2006/relationships/customXml" Target="../customXml/item80.xml"/><Relationship Id="rId182" Type="http://schemas.openxmlformats.org/officeDocument/2006/relationships/customXml" Target="../customXml/item79.xml"/><Relationship Id="rId181" Type="http://schemas.openxmlformats.org/officeDocument/2006/relationships/customXml" Target="../customXml/item78.xml"/><Relationship Id="rId180" Type="http://schemas.openxmlformats.org/officeDocument/2006/relationships/customXml" Target="../customXml/item77.xml"/><Relationship Id="rId18" Type="http://schemas.openxmlformats.org/officeDocument/2006/relationships/slide" Target="slides/slide14.xml"/><Relationship Id="rId179" Type="http://schemas.openxmlformats.org/officeDocument/2006/relationships/customXml" Target="../customXml/item76.xml"/><Relationship Id="rId178" Type="http://schemas.openxmlformats.org/officeDocument/2006/relationships/customXml" Target="../customXml/item75.xml"/><Relationship Id="rId177" Type="http://schemas.openxmlformats.org/officeDocument/2006/relationships/customXml" Target="../customXml/item74.xml"/><Relationship Id="rId176" Type="http://schemas.openxmlformats.org/officeDocument/2006/relationships/customXml" Target="../customXml/item73.xml"/><Relationship Id="rId175" Type="http://schemas.openxmlformats.org/officeDocument/2006/relationships/customXml" Target="../customXml/item72.xml"/><Relationship Id="rId174" Type="http://schemas.openxmlformats.org/officeDocument/2006/relationships/customXml" Target="../customXml/item71.xml"/><Relationship Id="rId173" Type="http://schemas.openxmlformats.org/officeDocument/2006/relationships/customXml" Target="../customXml/item70.xml"/><Relationship Id="rId172" Type="http://schemas.openxmlformats.org/officeDocument/2006/relationships/customXml" Target="../customXml/item69.xml"/><Relationship Id="rId171" Type="http://schemas.openxmlformats.org/officeDocument/2006/relationships/customXml" Target="../customXml/item68.xml"/><Relationship Id="rId170" Type="http://schemas.openxmlformats.org/officeDocument/2006/relationships/customXml" Target="../customXml/item67.xml"/><Relationship Id="rId17" Type="http://schemas.openxmlformats.org/officeDocument/2006/relationships/slide" Target="slides/slide13.xml"/><Relationship Id="rId169" Type="http://schemas.openxmlformats.org/officeDocument/2006/relationships/customXml" Target="../customXml/item66.xml"/><Relationship Id="rId168" Type="http://schemas.openxmlformats.org/officeDocument/2006/relationships/customXml" Target="../customXml/item65.xml"/><Relationship Id="rId167" Type="http://schemas.openxmlformats.org/officeDocument/2006/relationships/customXml" Target="../customXml/item64.xml"/><Relationship Id="rId166" Type="http://schemas.openxmlformats.org/officeDocument/2006/relationships/customXml" Target="../customXml/item63.xml"/><Relationship Id="rId165" Type="http://schemas.openxmlformats.org/officeDocument/2006/relationships/customXml" Target="../customXml/item62.xml"/><Relationship Id="rId164" Type="http://schemas.openxmlformats.org/officeDocument/2006/relationships/customXml" Target="../customXml/item61.xml"/><Relationship Id="rId163" Type="http://schemas.openxmlformats.org/officeDocument/2006/relationships/customXml" Target="../customXml/item60.xml"/><Relationship Id="rId162" Type="http://schemas.openxmlformats.org/officeDocument/2006/relationships/customXml" Target="../customXml/item59.xml"/><Relationship Id="rId161" Type="http://schemas.openxmlformats.org/officeDocument/2006/relationships/customXml" Target="../customXml/item58.xml"/><Relationship Id="rId160" Type="http://schemas.openxmlformats.org/officeDocument/2006/relationships/customXml" Target="../customXml/item57.xml"/><Relationship Id="rId16" Type="http://schemas.openxmlformats.org/officeDocument/2006/relationships/slide" Target="slides/slide12.xml"/><Relationship Id="rId159" Type="http://schemas.openxmlformats.org/officeDocument/2006/relationships/customXml" Target="../customXml/item56.xml"/><Relationship Id="rId158" Type="http://schemas.openxmlformats.org/officeDocument/2006/relationships/customXml" Target="../customXml/item55.xml"/><Relationship Id="rId157" Type="http://schemas.openxmlformats.org/officeDocument/2006/relationships/customXml" Target="../customXml/item54.xml"/><Relationship Id="rId156" Type="http://schemas.openxmlformats.org/officeDocument/2006/relationships/customXml" Target="../customXml/item53.xml"/><Relationship Id="rId155" Type="http://schemas.openxmlformats.org/officeDocument/2006/relationships/customXml" Target="../customXml/item52.xml"/><Relationship Id="rId154" Type="http://schemas.openxmlformats.org/officeDocument/2006/relationships/customXml" Target="../customXml/item51.xml"/><Relationship Id="rId153" Type="http://schemas.openxmlformats.org/officeDocument/2006/relationships/customXml" Target="../customXml/item50.xml"/><Relationship Id="rId152" Type="http://schemas.openxmlformats.org/officeDocument/2006/relationships/customXml" Target="../customXml/item49.xml"/><Relationship Id="rId151" Type="http://schemas.openxmlformats.org/officeDocument/2006/relationships/customXml" Target="../customXml/item48.xml"/><Relationship Id="rId150" Type="http://schemas.openxmlformats.org/officeDocument/2006/relationships/customXml" Target="../customXml/item47.xml"/><Relationship Id="rId15" Type="http://schemas.openxmlformats.org/officeDocument/2006/relationships/slide" Target="slides/slide11.xml"/><Relationship Id="rId149" Type="http://schemas.openxmlformats.org/officeDocument/2006/relationships/customXml" Target="../customXml/item46.xml"/><Relationship Id="rId148" Type="http://schemas.openxmlformats.org/officeDocument/2006/relationships/customXml" Target="../customXml/item45.xml"/><Relationship Id="rId147" Type="http://schemas.openxmlformats.org/officeDocument/2006/relationships/customXml" Target="../customXml/item44.xml"/><Relationship Id="rId146" Type="http://schemas.openxmlformats.org/officeDocument/2006/relationships/customXml" Target="../customXml/item43.xml"/><Relationship Id="rId145" Type="http://schemas.openxmlformats.org/officeDocument/2006/relationships/customXml" Target="../customXml/item42.xml"/><Relationship Id="rId144" Type="http://schemas.openxmlformats.org/officeDocument/2006/relationships/customXml" Target="../customXml/item41.xml"/><Relationship Id="rId143" Type="http://schemas.openxmlformats.org/officeDocument/2006/relationships/customXml" Target="../customXml/item40.xml"/><Relationship Id="rId142" Type="http://schemas.openxmlformats.org/officeDocument/2006/relationships/customXml" Target="../customXml/item39.xml"/><Relationship Id="rId141" Type="http://schemas.openxmlformats.org/officeDocument/2006/relationships/customXml" Target="../customXml/item38.xml"/><Relationship Id="rId140" Type="http://schemas.openxmlformats.org/officeDocument/2006/relationships/customXml" Target="../customXml/item37.xml"/><Relationship Id="rId14" Type="http://schemas.openxmlformats.org/officeDocument/2006/relationships/slide" Target="slides/slide10.xml"/><Relationship Id="rId139" Type="http://schemas.openxmlformats.org/officeDocument/2006/relationships/customXml" Target="../customXml/item36.xml"/><Relationship Id="rId138" Type="http://schemas.openxmlformats.org/officeDocument/2006/relationships/customXml" Target="../customXml/item35.xml"/><Relationship Id="rId137" Type="http://schemas.openxmlformats.org/officeDocument/2006/relationships/customXml" Target="../customXml/item34.xml"/><Relationship Id="rId136" Type="http://schemas.openxmlformats.org/officeDocument/2006/relationships/customXml" Target="../customXml/item33.xml"/><Relationship Id="rId135" Type="http://schemas.openxmlformats.org/officeDocument/2006/relationships/customXml" Target="../customXml/item32.xml"/><Relationship Id="rId134" Type="http://schemas.openxmlformats.org/officeDocument/2006/relationships/customXml" Target="../customXml/item31.xml"/><Relationship Id="rId133" Type="http://schemas.openxmlformats.org/officeDocument/2006/relationships/customXml" Target="../customXml/item30.xml"/><Relationship Id="rId132" Type="http://schemas.openxmlformats.org/officeDocument/2006/relationships/customXml" Target="../customXml/item29.xml"/><Relationship Id="rId131" Type="http://schemas.openxmlformats.org/officeDocument/2006/relationships/customXml" Target="../customXml/item28.xml"/><Relationship Id="rId130" Type="http://schemas.openxmlformats.org/officeDocument/2006/relationships/customXml" Target="../customXml/item27.xml"/><Relationship Id="rId13" Type="http://schemas.openxmlformats.org/officeDocument/2006/relationships/slide" Target="slides/slide9.xml"/><Relationship Id="rId129" Type="http://schemas.openxmlformats.org/officeDocument/2006/relationships/customXml" Target="../customXml/item26.xml"/><Relationship Id="rId128" Type="http://schemas.openxmlformats.org/officeDocument/2006/relationships/customXml" Target="../customXml/item25.xml"/><Relationship Id="rId127" Type="http://schemas.openxmlformats.org/officeDocument/2006/relationships/customXml" Target="../customXml/item24.xml"/><Relationship Id="rId126" Type="http://schemas.openxmlformats.org/officeDocument/2006/relationships/customXml" Target="../customXml/item23.xml"/><Relationship Id="rId125" Type="http://schemas.openxmlformats.org/officeDocument/2006/relationships/customXml" Target="../customXml/item22.xml"/><Relationship Id="rId124" Type="http://schemas.openxmlformats.org/officeDocument/2006/relationships/customXml" Target="../customXml/item21.xml"/><Relationship Id="rId123" Type="http://schemas.openxmlformats.org/officeDocument/2006/relationships/customXml" Target="../customXml/item20.xml"/><Relationship Id="rId122" Type="http://schemas.openxmlformats.org/officeDocument/2006/relationships/customXml" Target="../customXml/item19.xml"/><Relationship Id="rId121" Type="http://schemas.openxmlformats.org/officeDocument/2006/relationships/customXml" Target="../customXml/item18.xml"/><Relationship Id="rId120" Type="http://schemas.openxmlformats.org/officeDocument/2006/relationships/customXml" Target="../customXml/item17.xml"/><Relationship Id="rId12" Type="http://schemas.openxmlformats.org/officeDocument/2006/relationships/slide" Target="slides/slide8.xml"/><Relationship Id="rId119" Type="http://schemas.openxmlformats.org/officeDocument/2006/relationships/customXml" Target="../customXml/item16.xml"/><Relationship Id="rId118" Type="http://schemas.openxmlformats.org/officeDocument/2006/relationships/customXml" Target="../customXml/item15.xml"/><Relationship Id="rId117" Type="http://schemas.openxmlformats.org/officeDocument/2006/relationships/customXml" Target="../customXml/item14.xml"/><Relationship Id="rId116" Type="http://schemas.openxmlformats.org/officeDocument/2006/relationships/customXml" Target="../customXml/item13.xml"/><Relationship Id="rId115" Type="http://schemas.openxmlformats.org/officeDocument/2006/relationships/customXml" Target="../customXml/item12.xml"/><Relationship Id="rId114" Type="http://schemas.openxmlformats.org/officeDocument/2006/relationships/customXml" Target="../customXml/item11.xml"/><Relationship Id="rId113" Type="http://schemas.openxmlformats.org/officeDocument/2006/relationships/customXml" Target="../customXml/item10.xml"/><Relationship Id="rId112" Type="http://schemas.openxmlformats.org/officeDocument/2006/relationships/customXml" Target="../customXml/item9.xml"/><Relationship Id="rId111" Type="http://schemas.openxmlformats.org/officeDocument/2006/relationships/customXml" Target="../customXml/item8.xml"/><Relationship Id="rId110" Type="http://schemas.openxmlformats.org/officeDocument/2006/relationships/customXml" Target="../customXml/item7.xml"/><Relationship Id="rId11" Type="http://schemas.openxmlformats.org/officeDocument/2006/relationships/slide" Target="slides/slide7.xml"/><Relationship Id="rId109" Type="http://schemas.openxmlformats.org/officeDocument/2006/relationships/customXml" Target="../customXml/item6.xml"/><Relationship Id="rId108" Type="http://schemas.openxmlformats.org/officeDocument/2006/relationships/customXml" Target="../customXml/item5.xml"/><Relationship Id="rId107" Type="http://schemas.openxmlformats.org/officeDocument/2006/relationships/customXml" Target="../customXml/item4.xml"/><Relationship Id="rId106" Type="http://schemas.openxmlformats.org/officeDocument/2006/relationships/customXml" Target="../customXml/item3.xml"/><Relationship Id="rId105" Type="http://schemas.openxmlformats.org/officeDocument/2006/relationships/customXml" Target="../customXml/item2.xml"/><Relationship Id="rId104" Type="http://schemas.openxmlformats.org/officeDocument/2006/relationships/customXml" Target="../customXml/item1.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slide" Target="slides/slide96.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2E16A1-CD54-44AD-AAEF-7C010026770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4FC518D-AE7E-41F4-BDAF-13DD522B5C6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normAutofit/>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首页">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p>
            <a:fld id="{D819A9AE-DFF2-479B-AF37-FAA367F55B3D}" type="datetimeFigureOut">
              <a:rPr lang="zh-CN" altLang="en-US" smtClean="0"/>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p>
            <a:fld id="{3F8935AA-09F9-4C1A-89F2-CB34E0111C49}" type="slidenum">
              <a:rPr lang="zh-CN" altLang="en-US" smtClean="0"/>
            </a:fld>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期中期末内容">
    <p:spTree>
      <p:nvGrpSpPr>
        <p:cNvPr id="1" name=""/>
        <p:cNvGrpSpPr/>
        <p:nvPr/>
      </p:nvGrpSpPr>
      <p:grpSpPr>
        <a:xfrm>
          <a:off x="0" y="0"/>
          <a:ext cx="0" cy="0"/>
          <a:chOff x="0" y="0"/>
          <a:chExt cx="0" cy="0"/>
        </a:xfrm>
      </p:grpSpPr>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2" name="组合 2"/>
          <p:cNvGrpSpPr/>
          <p:nvPr/>
        </p:nvGrpSpPr>
        <p:grpSpPr>
          <a:xfrm>
            <a:off x="2902" y="1"/>
            <a:ext cx="12162384" cy="6840536"/>
            <a:chOff x="2902" y="1"/>
            <a:chExt cx="12162384" cy="6840536"/>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902" y="1"/>
              <a:ext cx="12162384" cy="6840536"/>
            </a:xfrm>
            <a:prstGeom prst="rect">
              <a:avLst/>
            </a:prstGeom>
          </p:spPr>
        </p:pic>
        <p:sp>
          <p:nvSpPr>
            <p:cNvPr id="6" name="矩形 5"/>
            <p:cNvSpPr/>
            <p:nvPr/>
          </p:nvSpPr>
          <p:spPr>
            <a:xfrm>
              <a:off x="5877055" y="4932438"/>
              <a:ext cx="5688632" cy="110799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000" b="1" dirty="0">
                  <a:solidFill>
                    <a:schemeClr val="bg1"/>
                  </a:solidFill>
                  <a:latin typeface="微软雅黑" panose="020B0503020204020204" pitchFamily="34" charset="-122"/>
                  <a:ea typeface="微软雅黑" panose="020B0503020204020204" pitchFamily="34" charset="-122"/>
                </a:rPr>
                <a:t>语文 </a:t>
              </a:r>
              <a:r>
                <a:rPr lang="en-US" altLang="zh-CN" sz="4000" b="1" dirty="0">
                  <a:solidFill>
                    <a:schemeClr val="bg1"/>
                  </a:solidFill>
                  <a:latin typeface="+mj-ea"/>
                  <a:ea typeface="+mj-ea"/>
                </a:rPr>
                <a:t> </a:t>
              </a:r>
              <a:endParaRPr lang="en-US" altLang="zh-CN" sz="4000" b="1" dirty="0">
                <a:solidFill>
                  <a:schemeClr val="bg1"/>
                </a:solidFill>
                <a:latin typeface="+mj-ea"/>
                <a:ea typeface="+mj-ea"/>
              </a:endParaRPr>
            </a:p>
            <a:p>
              <a:pPr algn="r"/>
              <a:r>
                <a:rPr lang="zh-CN" altLang="en-US" sz="2600">
                  <a:solidFill>
                    <a:schemeClr val="bg1"/>
                  </a:solidFill>
                  <a:latin typeface="微软雅黑" panose="020B0503020204020204" pitchFamily="34" charset="-122"/>
                  <a:ea typeface="微软雅黑" panose="020B0503020204020204" pitchFamily="34" charset="-122"/>
                </a:rPr>
                <a:t>必修上册</a:t>
              </a:r>
              <a:r>
                <a:rPr lang="zh-CN" altLang="en-US" sz="2600" dirty="0">
                  <a:solidFill>
                    <a:schemeClr val="bg1"/>
                  </a:solidFill>
                  <a:latin typeface="微软雅黑" panose="020B0503020204020204" pitchFamily="34" charset="-122"/>
                  <a:ea typeface="微软雅黑" panose="020B0503020204020204" pitchFamily="34" charset="-122"/>
                </a:rPr>
                <a:t>人教版</a:t>
              </a:r>
              <a:endParaRPr lang="zh-CN" altLang="en-US" sz="2600" dirty="0">
                <a:solidFill>
                  <a:schemeClr val="bg1"/>
                </a:solidFill>
                <a:latin typeface="微软雅黑" panose="020B0503020204020204" pitchFamily="34" charset="-122"/>
                <a:ea typeface="微软雅黑" panose="020B0503020204020204" pitchFamily="34" charset="-122"/>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p:txStyles>
    <p:titleStyle>
      <a:lvl1pPr algn="l" defTabSz="9124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965" indent="-227965" algn="l" defTabSz="91249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30" indent="-227965" algn="l" defTabSz="9124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460" indent="-227965" algn="l" defTabSz="9124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639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295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0888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545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138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794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2495" rtl="0" eaLnBrk="1" latinLnBrk="0" hangingPunct="1">
        <a:defRPr sz="1800" kern="1200">
          <a:solidFill>
            <a:schemeClr val="tx1"/>
          </a:solidFill>
          <a:latin typeface="+mn-lt"/>
          <a:ea typeface="+mn-ea"/>
          <a:cs typeface="+mn-cs"/>
        </a:defRPr>
      </a:lvl1pPr>
      <a:lvl2pPr marL="455930"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8425" algn="l" defTabSz="912495" rtl="0" eaLnBrk="1" latinLnBrk="0" hangingPunct="1">
        <a:defRPr sz="1800" kern="1200">
          <a:solidFill>
            <a:schemeClr val="tx1"/>
          </a:solidFill>
          <a:latin typeface="+mn-lt"/>
          <a:ea typeface="+mn-ea"/>
          <a:cs typeface="+mn-cs"/>
        </a:defRPr>
      </a:lvl4pPr>
      <a:lvl5pPr marL="1824990" algn="l" defTabSz="912495" rtl="0" eaLnBrk="1" latinLnBrk="0" hangingPunct="1">
        <a:defRPr sz="1800" kern="1200">
          <a:solidFill>
            <a:schemeClr val="tx1"/>
          </a:solidFill>
          <a:latin typeface="+mn-lt"/>
          <a:ea typeface="+mn-ea"/>
          <a:cs typeface="+mn-cs"/>
        </a:defRPr>
      </a:lvl5pPr>
      <a:lvl6pPr marL="2280920" algn="l" defTabSz="912495" rtl="0" eaLnBrk="1" latinLnBrk="0" hangingPunct="1">
        <a:defRPr sz="1800" kern="1200">
          <a:solidFill>
            <a:schemeClr val="tx1"/>
          </a:solidFill>
          <a:latin typeface="+mn-lt"/>
          <a:ea typeface="+mn-ea"/>
          <a:cs typeface="+mn-cs"/>
        </a:defRPr>
      </a:lvl6pPr>
      <a:lvl7pPr marL="2736850" algn="l" defTabSz="912495" rtl="0" eaLnBrk="1" latinLnBrk="0" hangingPunct="1">
        <a:defRPr sz="1800" kern="1200">
          <a:solidFill>
            <a:schemeClr val="tx1"/>
          </a:solidFill>
          <a:latin typeface="+mn-lt"/>
          <a:ea typeface="+mn-ea"/>
          <a:cs typeface="+mn-cs"/>
        </a:defRPr>
      </a:lvl7pPr>
      <a:lvl8pPr marL="3193415" algn="l" defTabSz="912495" rtl="0" eaLnBrk="1" latinLnBrk="0" hangingPunct="1">
        <a:defRPr sz="1800" kern="1200">
          <a:solidFill>
            <a:schemeClr val="tx1"/>
          </a:solidFill>
          <a:latin typeface="+mn-lt"/>
          <a:ea typeface="+mn-ea"/>
          <a:cs typeface="+mn-cs"/>
        </a:defRPr>
      </a:lvl8pPr>
      <a:lvl9pPr marL="3649345" algn="l" defTabSz="91249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6116"/>
            <a:ext cx="12162384" cy="6840537"/>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Lst>
  <p:transition/>
  <p:txStyles>
    <p:titleStyle>
      <a:lvl1pPr algn="l" defTabSz="91249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7965" indent="-227965" algn="l" defTabSz="91249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4530" indent="-227965" algn="l" defTabSz="91249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0460" indent="-227965" algn="l" defTabSz="91249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639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295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0888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6545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1380"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77945" indent="-227965" algn="l" defTabSz="91249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2495" rtl="0" eaLnBrk="1" latinLnBrk="0" hangingPunct="1">
        <a:defRPr sz="1800" kern="1200">
          <a:solidFill>
            <a:schemeClr val="tx1"/>
          </a:solidFill>
          <a:latin typeface="+mn-lt"/>
          <a:ea typeface="+mn-ea"/>
          <a:cs typeface="+mn-cs"/>
        </a:defRPr>
      </a:lvl1pPr>
      <a:lvl2pPr marL="455930" algn="l" defTabSz="912495" rtl="0" eaLnBrk="1" latinLnBrk="0" hangingPunct="1">
        <a:defRPr sz="1800" kern="1200">
          <a:solidFill>
            <a:schemeClr val="tx1"/>
          </a:solidFill>
          <a:latin typeface="+mn-lt"/>
          <a:ea typeface="+mn-ea"/>
          <a:cs typeface="+mn-cs"/>
        </a:defRPr>
      </a:lvl2pPr>
      <a:lvl3pPr marL="912495" algn="l" defTabSz="912495" rtl="0" eaLnBrk="1" latinLnBrk="0" hangingPunct="1">
        <a:defRPr sz="1800" kern="1200">
          <a:solidFill>
            <a:schemeClr val="tx1"/>
          </a:solidFill>
          <a:latin typeface="+mn-lt"/>
          <a:ea typeface="+mn-ea"/>
          <a:cs typeface="+mn-cs"/>
        </a:defRPr>
      </a:lvl3pPr>
      <a:lvl4pPr marL="1368425" algn="l" defTabSz="912495" rtl="0" eaLnBrk="1" latinLnBrk="0" hangingPunct="1">
        <a:defRPr sz="1800" kern="1200">
          <a:solidFill>
            <a:schemeClr val="tx1"/>
          </a:solidFill>
          <a:latin typeface="+mn-lt"/>
          <a:ea typeface="+mn-ea"/>
          <a:cs typeface="+mn-cs"/>
        </a:defRPr>
      </a:lvl4pPr>
      <a:lvl5pPr marL="1824990" algn="l" defTabSz="912495" rtl="0" eaLnBrk="1" latinLnBrk="0" hangingPunct="1">
        <a:defRPr sz="1800" kern="1200">
          <a:solidFill>
            <a:schemeClr val="tx1"/>
          </a:solidFill>
          <a:latin typeface="+mn-lt"/>
          <a:ea typeface="+mn-ea"/>
          <a:cs typeface="+mn-cs"/>
        </a:defRPr>
      </a:lvl5pPr>
      <a:lvl6pPr marL="2280920" algn="l" defTabSz="912495" rtl="0" eaLnBrk="1" latinLnBrk="0" hangingPunct="1">
        <a:defRPr sz="1800" kern="1200">
          <a:solidFill>
            <a:schemeClr val="tx1"/>
          </a:solidFill>
          <a:latin typeface="+mn-lt"/>
          <a:ea typeface="+mn-ea"/>
          <a:cs typeface="+mn-cs"/>
        </a:defRPr>
      </a:lvl6pPr>
      <a:lvl7pPr marL="2736850" algn="l" defTabSz="912495" rtl="0" eaLnBrk="1" latinLnBrk="0" hangingPunct="1">
        <a:defRPr sz="1800" kern="1200">
          <a:solidFill>
            <a:schemeClr val="tx1"/>
          </a:solidFill>
          <a:latin typeface="+mn-lt"/>
          <a:ea typeface="+mn-ea"/>
          <a:cs typeface="+mn-cs"/>
        </a:defRPr>
      </a:lvl7pPr>
      <a:lvl8pPr marL="3193415" algn="l" defTabSz="912495" rtl="0" eaLnBrk="1" latinLnBrk="0" hangingPunct="1">
        <a:defRPr sz="1800" kern="1200">
          <a:solidFill>
            <a:schemeClr val="tx1"/>
          </a:solidFill>
          <a:latin typeface="+mn-lt"/>
          <a:ea typeface="+mn-ea"/>
          <a:cs typeface="+mn-cs"/>
        </a:defRPr>
      </a:lvl8pPr>
      <a:lvl9pPr marL="3649345" algn="l" defTabSz="91249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slide" Target="slide77.xml"/><Relationship Id="rId1"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48.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50.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52.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57.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4" Type="http://schemas.openxmlformats.org/officeDocument/2006/relationships/notesSlide" Target="../notesSlides/notesSlide63.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4" Type="http://schemas.openxmlformats.org/officeDocument/2006/relationships/notesSlide" Target="../notesSlides/notesSlide65.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4" Type="http://schemas.openxmlformats.org/officeDocument/2006/relationships/notesSlide" Target="../notesSlides/notesSlide71.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3.xml"/><Relationship Id="rId1" Type="http://schemas.openxmlformats.org/officeDocument/2006/relationships/image" Target="../media/image6.jpe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4" Type="http://schemas.openxmlformats.org/officeDocument/2006/relationships/notesSlide" Target="../notesSlides/notesSlide78.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82.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4" Type="http://schemas.openxmlformats.org/officeDocument/2006/relationships/notesSlide" Target="../notesSlides/notesSlide84.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4" Type="http://schemas.openxmlformats.org/officeDocument/2006/relationships/notesSlide" Target="../notesSlides/notesSlide86.xml"/><Relationship Id="rId3" Type="http://schemas.openxmlformats.org/officeDocument/2006/relationships/slideLayout" Target="../slideLayouts/slideLayout3.xml"/><Relationship Id="rId2" Type="http://schemas.openxmlformats.org/officeDocument/2006/relationships/image" Target="../media/image6.jpeg"/><Relationship Id="rId1" Type="http://schemas.openxmlformats.org/officeDocument/2006/relationships/image" Target="../media/image5.pn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14626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在中国特色社会主义新时代,发展自然科学和社会科学,更重要的是坚持马克思</a:t>
            </a:r>
            <a:br>
              <a:rPr dirty="0"/>
            </a:br>
            <a:r>
              <a:rPr lang="zh-CN" altLang="en-US" sz="2605" kern="0" dirty="0">
                <a:solidFill>
                  <a:srgbClr val="000000"/>
                </a:solidFill>
                <a:latin typeface="Times New Roman" panose="02020603050405020304" pitchFamily="65" charset="-122"/>
                <a:ea typeface="宋体" panose="02010600030101010101" pitchFamily="2" charset="-122"/>
              </a:rPr>
              <a:t>主义的思想路线,坚持科学社会主义基本原则不动摇,与时俱进、实事求是,推</a:t>
            </a:r>
            <a:br>
              <a:rPr dirty="0"/>
            </a:br>
            <a:r>
              <a:rPr lang="zh-CN" altLang="en-US" sz="2605" kern="0" dirty="0">
                <a:solidFill>
                  <a:srgbClr val="000000"/>
                </a:solidFill>
                <a:latin typeface="Times New Roman" panose="02020603050405020304" pitchFamily="65" charset="-122"/>
                <a:ea typeface="宋体" panose="02010600030101010101" pitchFamily="2" charset="-122"/>
              </a:rPr>
              <a:t>进制度、理论、文化等各方面的创新。我们今天所提倡的科学家精神虽然经</a:t>
            </a:r>
            <a:br>
              <a:rPr dirty="0"/>
            </a:br>
            <a:r>
              <a:rPr lang="zh-CN" altLang="en-US" sz="2605" kern="0" dirty="0">
                <a:solidFill>
                  <a:srgbClr val="000000"/>
                </a:solidFill>
                <a:latin typeface="Times New Roman" panose="02020603050405020304" pitchFamily="65" charset="-122"/>
                <a:ea typeface="宋体" panose="02010600030101010101" pitchFamily="2" charset="-122"/>
              </a:rPr>
              <a:t>历了从传统到现代的发展历程,但正像绵延数千年的华夏文明一样,从未间断。</a:t>
            </a:r>
            <a:br>
              <a:rPr dirty="0"/>
            </a:br>
            <a:r>
              <a:rPr lang="zh-CN" altLang="en-US" sz="2605" kern="0" dirty="0">
                <a:solidFill>
                  <a:srgbClr val="000000"/>
                </a:solidFill>
                <a:latin typeface="Times New Roman" panose="02020603050405020304" pitchFamily="65" charset="-122"/>
                <a:ea typeface="宋体" panose="02010600030101010101" pitchFamily="2" charset="-122"/>
              </a:rPr>
              <a:t>有此历史成就,不仅取决于历代科学家自身的优良品质,更取决于他们对中国科</a:t>
            </a:r>
            <a:br>
              <a:rPr dirty="0"/>
            </a:br>
            <a:r>
              <a:rPr lang="zh-CN" altLang="en-US" sz="2605" kern="0" dirty="0">
                <a:solidFill>
                  <a:srgbClr val="000000"/>
                </a:solidFill>
                <a:latin typeface="Times New Roman" panose="02020603050405020304" pitchFamily="65" charset="-122"/>
                <a:ea typeface="宋体" panose="02010600030101010101" pitchFamily="2" charset="-122"/>
              </a:rPr>
              <a:t>学家精神的传承与弘扬。也正是这种传承与弘扬,才沉淀出弥足珍贵的新时代</a:t>
            </a:r>
            <a:br>
              <a:rPr dirty="0"/>
            </a:br>
            <a:r>
              <a:rPr lang="zh-CN" altLang="en-US" sz="2605" kern="0" dirty="0">
                <a:solidFill>
                  <a:srgbClr val="000000"/>
                </a:solidFill>
                <a:latin typeface="Times New Roman" panose="02020603050405020304" pitchFamily="65" charset="-122"/>
                <a:ea typeface="宋体" panose="02010600030101010101" pitchFamily="2" charset="-122"/>
              </a:rPr>
              <a:t>科学家精神所独有的文化基因。</a:t>
            </a:r>
            <a:endParaRPr lang="zh-CN" altLang="en-US" dirty="0"/>
          </a:p>
        </p:txBody>
      </p:sp>
      <p:sp>
        <p:nvSpPr>
          <p:cNvPr id="3" name="TextBox 2"/>
          <p:cNvSpPr txBox="1"/>
          <p:nvPr/>
        </p:nvSpPr>
        <p:spPr>
          <a:xfrm>
            <a:off x="540000" y="5405274"/>
            <a:ext cx="10296622"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(摘编自《从传统到现代:新时代科学家精神的文化基因》)</a:t>
            </a:r>
            <a:endParaRPr lang="zh-CN" alt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899989"/>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1.下列对材料相关内容的理解和分析,不正确的一项是(3分)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A.因为艺术人文著作中所蕴含的思想对科学研究有深刻的影响,所以很多科学</a:t>
            </a:r>
            <a:br>
              <a:rPr dirty="0"/>
            </a:br>
            <a:r>
              <a:rPr lang="zh-CN" altLang="en-US" sz="2605" kern="0" dirty="0">
                <a:solidFill>
                  <a:srgbClr val="000000"/>
                </a:solidFill>
                <a:latin typeface="Times New Roman" panose="02020603050405020304" pitchFamily="65" charset="-122"/>
                <a:ea typeface="宋体" panose="02010600030101010101" pitchFamily="2" charset="-122"/>
              </a:rPr>
              <a:t>大师热爱文学艺术。</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B.儒学是中华民族的文化血脉,它的理性认识论与怀疑精神,为我国历代科学研</a:t>
            </a:r>
            <a:br>
              <a:rPr dirty="0"/>
            </a:br>
            <a:r>
              <a:rPr lang="zh-CN" altLang="en-US" sz="2605" kern="0" dirty="0">
                <a:solidFill>
                  <a:srgbClr val="000000"/>
                </a:solidFill>
                <a:latin typeface="Times New Roman" panose="02020603050405020304" pitchFamily="65" charset="-122"/>
                <a:ea typeface="宋体" panose="02010600030101010101" pitchFamily="2" charset="-122"/>
              </a:rPr>
              <a:t>究提供精神支撑。</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C.道学“法天贵真”的思想包含尚自然和反矫伪两个方面,是当今坚决抵制科</a:t>
            </a:r>
            <a:br>
              <a:rPr dirty="0"/>
            </a:br>
            <a:r>
              <a:rPr lang="zh-CN" altLang="en-US" sz="2605" kern="0" dirty="0">
                <a:solidFill>
                  <a:srgbClr val="000000"/>
                </a:solidFill>
                <a:latin typeface="Times New Roman" panose="02020603050405020304" pitchFamily="65" charset="-122"/>
                <a:ea typeface="宋体" panose="02010600030101010101" pitchFamily="2" charset="-122"/>
              </a:rPr>
              <a:t>研不端的哲学基础。</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D.以爱国、进步、民主、科学为主要内容的五四精神,影响着科学家精神从传</a:t>
            </a:r>
            <a:endParaRPr lang="zh-CN" altLang="en-US" dirty="0"/>
          </a:p>
        </p:txBody>
      </p:sp>
      <p:sp>
        <p:nvSpPr>
          <p:cNvPr id="3" name="TextBox 2"/>
          <p:cNvSpPr txBox="1"/>
          <p:nvPr/>
        </p:nvSpPr>
        <p:spPr>
          <a:xfrm>
            <a:off x="540000" y="5796554"/>
            <a:ext cx="7992366"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统到现代的发展历程。</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9401790" y="971997"/>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A</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本题考查筛选并整合文中信息。由材料一“科学发现有赖于创造</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性思维,这需要文化底蕴的涵养。科学与人文传统、人文关怀有着不可分割的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联系”可知,艺术人文著作中所蕴含的思想对科学研究有深刻的影响,但“很多</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科学大师热爱文学艺术”和“艺术人文著作中所蕴含的思想对科学研究有深</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刻的影响”之间没有因果关系。</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197559"/>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2.根据材料内容,下列说法不正确的一项是(3分)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A.科学文化与人文文化要相融,科学素质和人文素质要相融。融则利,离则弊。</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B.科学是客观现实,是从实际出发的;而人文则是主观感受,是从想象出发的。</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C.材料二多次征引传统文化典籍中的言论并进行解释评论,使论证更有说服</a:t>
            </a:r>
            <a:br>
              <a:rPr dirty="0"/>
            </a:br>
            <a:r>
              <a:rPr lang="zh-CN" altLang="en-US" sz="2605" kern="0" dirty="0">
                <a:solidFill>
                  <a:srgbClr val="000000"/>
                </a:solidFill>
                <a:latin typeface="Times New Roman" panose="02020603050405020304" pitchFamily="65" charset="-122"/>
                <a:ea typeface="宋体" panose="02010600030101010101" pitchFamily="2" charset="-122"/>
              </a:rPr>
              <a:t>力。</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D.新时代科学家应坚持科技强国、科学报国,为民族复兴和强国建设贡献力</a:t>
            </a:r>
            <a:br>
              <a:rPr dirty="0"/>
            </a:br>
            <a:r>
              <a:rPr lang="zh-CN" altLang="en-US" sz="2605" kern="0" dirty="0">
                <a:solidFill>
                  <a:srgbClr val="000000"/>
                </a:solidFill>
                <a:latin typeface="Times New Roman" panose="02020603050405020304" pitchFamily="65" charset="-122"/>
                <a:ea typeface="宋体" panose="02010600030101010101" pitchFamily="2" charset="-122"/>
              </a:rPr>
              <a:t>量。</a:t>
            </a:r>
            <a:endParaRPr lang="zh-CN" altLang="en-US" dirty="0"/>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pic>
        <p:nvPicPr>
          <p:cNvPr id="4"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
        <p:nvSpPr>
          <p:cNvPr id="5" name="矩形 4"/>
          <p:cNvSpPr/>
          <p:nvPr/>
        </p:nvSpPr>
        <p:spPr>
          <a:xfrm>
            <a:off x="7692834" y="1260029"/>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B</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4"/>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本题考查分析作者在文中的观点态度。“人文则是主观感受,是从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想象出发的”于文无据。</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07512" y="6382939"/>
            <a:ext cx="1163060" cy="285752"/>
          </a:xfrm>
          <a:prstGeom prst="rect">
            <a:avLst/>
          </a:prstGeom>
          <a:noFill/>
        </p:spPr>
      </p:pic>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5542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方法指导</a:t>
            </a:r>
            <a:r>
              <a:rPr lang="zh-CN" altLang="en-US" sz="2605" kern="0" dirty="0">
                <a:solidFill>
                  <a:srgbClr val="FF0000"/>
                </a:solidFill>
                <a:latin typeface="Times New Roman" panose="02020603050405020304" pitchFamily="65" charset="-122"/>
                <a:ea typeface="宋体" panose="02010600030101010101" pitchFamily="2" charset="-122"/>
              </a:rPr>
              <a:t>　选择题设误方向——于文无据</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于文无据是指在解说原文或转述文意时,增添了原文中没有的信息,选项中所说</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的内容原文中没有涉及,也不能从原文中推断出来。在这种设误类型中,命题人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最喜欢将文中所论述的两个主体就某一方面进行优劣对比,实际上原文没有这</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方面的对比分析。</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9572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3.下列选项中,最不适合作为论据来支撑材料一观点的一项是(3分)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A.物理学家爱因斯坦说:想象力比知识更重要,正是音乐赋予我无边的想象力。</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B.数学家苏步青说:文学、历史知识帮助我开拓思路,加深我对数学的理解。</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C.机械工程专家杨叔子提出:博士生通过论文答辩要先背过《老子》和《论</a:t>
            </a:r>
            <a:br>
              <a:rPr dirty="0"/>
            </a:br>
            <a:r>
              <a:rPr lang="zh-CN" altLang="en-US" sz="2605" kern="0" dirty="0">
                <a:solidFill>
                  <a:srgbClr val="000000"/>
                </a:solidFill>
                <a:latin typeface="Times New Roman" panose="02020603050405020304" pitchFamily="65" charset="-122"/>
                <a:ea typeface="宋体" panose="02010600030101010101" pitchFamily="2" charset="-122"/>
              </a:rPr>
              <a:t>语》前七篇。</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D.理学家倭仁认为:立国之道,尚礼义不尚权谋;根本之图,在人心不在技艺。</a:t>
            </a:r>
            <a:endParaRPr lang="zh-CN" altLang="en-US" dirty="0"/>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4" name="矩形 3"/>
          <p:cNvSpPr/>
          <p:nvPr/>
        </p:nvSpPr>
        <p:spPr>
          <a:xfrm>
            <a:off x="10409902" y="1260029"/>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D</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5"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本题考查分析论点、论据和论证方法。材料一观点:科学与人文传</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统、人文关怀有着不可分割的联系。A、B、C三项均能说明科学家重视人文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艺术,D项强调注重人文,轻视科学。</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801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4.(教考衔接)请从材料二所论述的科学家精神中选取两种,运用袁隆平、钟扬两</a:t>
            </a:r>
            <a:br>
              <a:rPr dirty="0"/>
            </a:br>
            <a:r>
              <a:rPr lang="zh-CN" altLang="en-US" sz="2605" kern="0" dirty="0">
                <a:solidFill>
                  <a:srgbClr val="000000"/>
                </a:solidFill>
                <a:latin typeface="Times New Roman" panose="02020603050405020304" pitchFamily="65" charset="-122"/>
                <a:ea typeface="宋体" panose="02010600030101010101" pitchFamily="2" charset="-122"/>
              </a:rPr>
              <a:t>位科学家的事迹加以说明。一种精神用一个事迹说明即可。(4分)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①科学家具有理性(怀疑精神):袁隆平不迷信西方权威,下地观察,反复试</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验,最终攻克杂交水稻难关,体现了科学家的理性(怀疑精神)。[钟扬已经成功地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收集到了上千种植物的种子,但他仍深入高原采集种子,体现了科学家的理性</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(怀疑精神)。]②科学家具有创新精神:袁隆平在研究杂交水稻时,采用了国内外</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没有先例的方法,坚持研究并取得成功,体现了科学家的创新精神。(钟扬作为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植物学家,为人类建了一个种子的“宝库”,体现了科学家的创新精神。)③科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学家具有爱国精神:袁隆平因我国的普遍饥荒投入农业研究,立志于解决中国人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的吃饭问题,体现了科学家的爱国精神。(钟扬为学生定制个性化发展规划,为</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9525" y="-45627"/>
            <a:ext cx="12201525" cy="6931792"/>
            <a:chOff x="-9525" y="-45627"/>
            <a:chExt cx="12201525" cy="6931792"/>
          </a:xfrm>
        </p:grpSpPr>
        <p:pic>
          <p:nvPicPr>
            <p:cNvPr id="4"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07512" y="6382939"/>
              <a:ext cx="1163060" cy="285752"/>
            </a:xfrm>
            <a:prstGeom prst="rect">
              <a:avLst/>
            </a:prstGeom>
            <a:noFill/>
          </p:spPr>
        </p:pic>
        <p:grpSp>
          <p:nvGrpSpPr>
            <p:cNvPr id="5" name="组合 4"/>
            <p:cNvGrpSpPr/>
            <p:nvPr/>
          </p:nvGrpSpPr>
          <p:grpSpPr>
            <a:xfrm>
              <a:off x="-9525" y="-45627"/>
              <a:ext cx="12201525" cy="6931792"/>
              <a:chOff x="-9525" y="-45627"/>
              <a:chExt cx="12201525" cy="6931792"/>
            </a:xfrm>
          </p:grpSpPr>
          <p:sp>
            <p:nvSpPr>
              <p:cNvPr id="6" name="矩形 5"/>
              <p:cNvSpPr/>
              <p:nvPr/>
            </p:nvSpPr>
            <p:spPr>
              <a:xfrm>
                <a:off x="0" y="4978064"/>
                <a:ext cx="12168188" cy="1908101"/>
              </a:xfrm>
              <a:prstGeom prst="rect">
                <a:avLst/>
              </a:prstGeom>
              <a:solidFill>
                <a:srgbClr val="75B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 name="矩形 6"/>
              <p:cNvSpPr/>
              <p:nvPr/>
            </p:nvSpPr>
            <p:spPr>
              <a:xfrm>
                <a:off x="-9525" y="1809713"/>
                <a:ext cx="12201525" cy="707886"/>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4000" b="1" dirty="0">
                    <a:solidFill>
                      <a:srgbClr val="75BC20"/>
                    </a:solidFill>
                    <a:latin typeface="微软雅黑" panose="020B0503020204020204" pitchFamily="34" charset="-122"/>
                    <a:ea typeface="微软雅黑" panose="020B0503020204020204" pitchFamily="34" charset="-122"/>
                  </a:rPr>
                  <a:t>期末检测卷二</a:t>
                </a:r>
                <a:endParaRPr lang="zh-CN" altLang="en-US" sz="4000" b="1" dirty="0">
                  <a:solidFill>
                    <a:srgbClr val="75BC20"/>
                  </a:solidFill>
                  <a:latin typeface="微软雅黑" panose="020B0503020204020204" pitchFamily="34" charset="-122"/>
                  <a:ea typeface="微软雅黑" panose="020B0503020204020204" pitchFamily="34" charset="-122"/>
                </a:endParaRPr>
              </a:p>
            </p:txBody>
          </p:sp>
          <p:sp>
            <p:nvSpPr>
              <p:cNvPr id="8" name="矩形: 圆角 7">
                <a:hlinkClick r:id="" action="ppaction://noaction"/>
              </p:cNvPr>
              <p:cNvSpPr/>
              <p:nvPr/>
            </p:nvSpPr>
            <p:spPr>
              <a:xfrm>
                <a:off x="5075982" y="273430"/>
                <a:ext cx="2007969" cy="366368"/>
              </a:xfrm>
              <a:prstGeom prst="round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30" tIns="45614" rIns="91230" bIns="45614"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zh-CN" altLang="en-US" sz="1600" dirty="0">
                    <a:ln>
                      <a:solidFill>
                        <a:schemeClr val="bg1"/>
                      </a:solidFill>
                    </a:ln>
                  </a:rPr>
                  <a:t>期中期末</a:t>
                </a:r>
                <a:r>
                  <a:rPr lang="en-US" altLang="zh-CN" sz="1600" dirty="0">
                    <a:ln>
                      <a:solidFill>
                        <a:schemeClr val="bg1"/>
                      </a:solidFill>
                    </a:ln>
                  </a:rPr>
                  <a:t>· </a:t>
                </a:r>
                <a:r>
                  <a:rPr lang="zh-CN" altLang="en-US" sz="1600" dirty="0">
                    <a:ln>
                      <a:solidFill>
                        <a:schemeClr val="bg1"/>
                      </a:solidFill>
                    </a:ln>
                  </a:rPr>
                  <a:t>全优手册</a:t>
                </a:r>
                <a:endParaRPr lang="zh-CN" altLang="en-US" sz="1600" dirty="0">
                  <a:ln>
                    <a:solidFill>
                      <a:schemeClr val="bg1"/>
                    </a:solidFill>
                  </a:ln>
                </a:endParaRPr>
              </a:p>
            </p:txBody>
          </p:sp>
          <p:sp>
            <p:nvSpPr>
              <p:cNvPr id="9" name="矩形: 圆角 12">
                <a:hlinkClick r:id="rId2" action="ppaction://hlinksldjump"/>
              </p:cNvPr>
              <p:cNvSpPr/>
              <p:nvPr/>
            </p:nvSpPr>
            <p:spPr>
              <a:xfrm>
                <a:off x="7308229" y="291217"/>
                <a:ext cx="2007970" cy="366368"/>
              </a:xfrm>
              <a:prstGeom prst="round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30" tIns="45614" rIns="91230" bIns="45614"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ln>
                      <a:solidFill>
                        <a:schemeClr val="bg1"/>
                      </a:solidFill>
                    </a:ln>
                  </a:rPr>
                  <a:t>A</a:t>
                </a:r>
                <a:r>
                  <a:rPr lang="zh-CN" altLang="en-US" sz="1600" dirty="0">
                    <a:ln>
                      <a:solidFill>
                        <a:schemeClr val="bg1"/>
                      </a:solidFill>
                    </a:ln>
                  </a:rPr>
                  <a:t>卷</a:t>
                </a:r>
                <a:r>
                  <a:rPr lang="en-US" altLang="zh-CN" sz="1600" dirty="0">
                    <a:ln>
                      <a:solidFill>
                        <a:schemeClr val="bg1"/>
                      </a:solidFill>
                    </a:ln>
                  </a:rPr>
                  <a:t>· </a:t>
                </a:r>
                <a:r>
                  <a:rPr lang="zh-CN" altLang="en-US" sz="1600" dirty="0">
                    <a:ln>
                      <a:solidFill>
                        <a:schemeClr val="bg1"/>
                      </a:solidFill>
                    </a:ln>
                  </a:rPr>
                  <a:t>必备知识全优</a:t>
                </a:r>
                <a:endParaRPr lang="zh-CN" altLang="en-US" sz="1600" dirty="0">
                  <a:ln>
                    <a:solidFill>
                      <a:schemeClr val="bg1"/>
                    </a:solidFill>
                  </a:ln>
                </a:endParaRPr>
              </a:p>
            </p:txBody>
          </p:sp>
          <p:sp>
            <p:nvSpPr>
              <p:cNvPr id="10" name="矩形: 圆角 10">
                <a:hlinkClick r:id="" action="ppaction://noaction"/>
              </p:cNvPr>
              <p:cNvSpPr/>
              <p:nvPr/>
            </p:nvSpPr>
            <p:spPr>
              <a:xfrm>
                <a:off x="9612485" y="291217"/>
                <a:ext cx="2007969" cy="366368"/>
              </a:xfrm>
              <a:prstGeom prst="roundRect">
                <a:avLst/>
              </a:prstGeom>
              <a:no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230" tIns="45614" rIns="91230" bIns="45614"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600" dirty="0">
                    <a:ln>
                      <a:solidFill>
                        <a:schemeClr val="bg1"/>
                      </a:solidFill>
                    </a:ln>
                  </a:rPr>
                  <a:t>B</a:t>
                </a:r>
                <a:r>
                  <a:rPr lang="zh-CN" altLang="en-US" sz="1600" dirty="0">
                    <a:ln>
                      <a:solidFill>
                        <a:schemeClr val="bg1"/>
                      </a:solidFill>
                    </a:ln>
                  </a:rPr>
                  <a:t>卷</a:t>
                </a:r>
                <a:r>
                  <a:rPr lang="en-US" altLang="zh-CN" sz="1600" dirty="0">
                    <a:ln>
                      <a:solidFill>
                        <a:schemeClr val="bg1"/>
                      </a:solidFill>
                    </a:ln>
                  </a:rPr>
                  <a:t>· </a:t>
                </a:r>
                <a:r>
                  <a:rPr lang="zh-CN" altLang="en-US" sz="1600" dirty="0">
                    <a:ln>
                      <a:solidFill>
                        <a:schemeClr val="bg1"/>
                      </a:solidFill>
                    </a:ln>
                  </a:rPr>
                  <a:t>关键能力全优</a:t>
                </a:r>
                <a:endParaRPr lang="zh-CN" altLang="en-US" sz="1600" dirty="0">
                  <a:ln>
                    <a:solidFill>
                      <a:schemeClr val="bg1"/>
                    </a:solidFill>
                  </a:ln>
                </a:endParaRPr>
              </a:p>
            </p:txBody>
          </p:sp>
          <p:sp>
            <p:nvSpPr>
              <p:cNvPr id="11" name="矩形 10"/>
              <p:cNvSpPr/>
              <p:nvPr/>
            </p:nvSpPr>
            <p:spPr>
              <a:xfrm>
                <a:off x="0" y="-22522"/>
                <a:ext cx="12168188" cy="8514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矩形 11"/>
              <p:cNvSpPr/>
              <p:nvPr/>
            </p:nvSpPr>
            <p:spPr>
              <a:xfrm>
                <a:off x="0" y="-45627"/>
                <a:ext cx="12168188" cy="319057"/>
              </a:xfrm>
              <a:prstGeom prst="rect">
                <a:avLst/>
              </a:prstGeom>
              <a:solidFill>
                <a:srgbClr val="75BC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grpSp>
      </p:gr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国家积蓄科研力量,体现了科学家的爱国精神。)(每点2分,精神1分,事迹1分,答</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出两点即可)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13671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本题考查理解并运用材料信息。由“儒学的理性与求实主要表现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在两个方面。其一是‘心之精爽,有思辄通’的理性认识论”“其二是科学的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怀疑精神”可知,科学家具有理性、怀疑精神。由“‘法天’,即崇尚自然;</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‘贵真’即反矫伪”“‘法天贵真’的精神内涵与科学活动的目的高度一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致”可知,科学家具有崇尚自然、求真精神。由“创新是新时代科学家精神最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鲜明的禀赋,但爱国是新时代科学家精神的根本”可知,科学家具有创新、爱国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精神。从中选取两种,结合袁隆平、钟扬两位科学家的事迹进行说明即可。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801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5.中国特色社会主义新时代应如何更好地进行科研人才的培养?结合两则材料,</a:t>
            </a:r>
            <a:br>
              <a:rPr dirty="0"/>
            </a:br>
            <a:r>
              <a:rPr lang="zh-CN" altLang="en-US" sz="2605" kern="0" dirty="0">
                <a:solidFill>
                  <a:srgbClr val="000000"/>
                </a:solidFill>
                <a:latin typeface="Times New Roman" panose="02020603050405020304" pitchFamily="65" charset="-122"/>
                <a:ea typeface="宋体" panose="02010600030101010101" pitchFamily="2" charset="-122"/>
              </a:rPr>
              <a:t>谈谈你的理解。(6分)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923133"/>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①提供浓郁的人文环境,使科学与人文深度融合。②引导科研人才继承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和发扬中华优秀传统文化,汲取精神营养。③坚持马克思主义的思想路线,坚持</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科学社会主义基本原则不动摇,推进各方面的创新。(每点2分,意对即可)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780309"/>
            <a:ext cx="11628345" cy="19259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本题考查筛选并整合文中信息。由材料一“当前,我们正走在建设</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世界科技强国的征程上。无论是探索未知奥秘,还是攻克‘卡脖子’难题,无论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是加强基础研究,还是提供科技解决方案,都离不开科学精神的支撑,而科学精</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神需要人文精神的滋养”可知,进行科研人才培养应提供浓郁的人文环境,使科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学与人文深度融合。由材料二“科学成就离不开精神支撑,科学家精神的传承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与发展离不开一个民族对其文化基因的自觉与坚守”可知,进行科研人才培养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应引导科研人才继承和发扬中华优秀传统文化,汲取精神营养。由材料二“在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中国特色社会主义新时代,发展自然科学和社会科学,更重要的是坚持马克思主</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3893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义的思想路线,坚持科学社会主义基本原则不动摇,与时俱进、实事求是,推进</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制度、理论、文化等各方面的创新”可知,进行科研人才培养应坚持马克思主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义的思想路线,坚持科学社会主义基本原则不动摇,推进各方面的创新。</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044005"/>
            <a:ext cx="11718000" cy="542687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(二)现代文阅读Ⅱ(本题共4小题,16分)</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(2024江苏南通海安期末)(跨文化)阅读下面的文字,完成6—9题。</a:t>
            </a:r>
            <a:endParaRPr lang="zh-CN" altLang="en-US" sz="2800"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难　民</a:t>
            </a:r>
            <a:endParaRPr lang="zh-CN" altLang="en-US" sz="2800"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赛珍珠</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他们从远方的乡村而来,茫然穿过新京城的街道——即便自己的土地只在几百</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里之外,对他们来说,那也是遥不可及的远方。从前的他们只习惯于田地和乡间</a:t>
            </a:r>
            <a:br>
              <a:rPr dirty="0"/>
            </a:br>
            <a:r>
              <a:rPr lang="zh-CN" altLang="en-US" sz="2605" kern="0" dirty="0">
                <a:solidFill>
                  <a:srgbClr val="000000"/>
                </a:solidFill>
                <a:latin typeface="Times New Roman" panose="02020603050405020304" pitchFamily="65" charset="-122"/>
                <a:ea typeface="宋体" panose="02010600030101010101" pitchFamily="2" charset="-122"/>
              </a:rPr>
              <a:t>小路,此刻却在新京城骄傲的大道上蹒跚前行。</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此刻的队伍中有数百人,他们不看周围的任何人或任何事,也没有人看他们。城</a:t>
            </a:r>
            <a:br>
              <a:rPr dirty="0"/>
            </a:br>
            <a:r>
              <a:rPr lang="zh-CN" altLang="en-US" sz="2605" kern="0" dirty="0">
                <a:solidFill>
                  <a:srgbClr val="000000"/>
                </a:solidFill>
                <a:latin typeface="Times New Roman" panose="02020603050405020304" pitchFamily="65" charset="-122"/>
                <a:ea typeface="宋体" panose="02010600030101010101" pitchFamily="2" charset="-122"/>
              </a:rPr>
              <a:t>中满是难民,成千上万,食不果腹,衣不蔽体,聚居在城墙外巨大的营地中。每天</a:t>
            </a:r>
            <a:endParaRPr lang="zh-CN" alt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540122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中的任何时间都能看到一队一队衣衫褴褛的男人女人或孩子往难民营走去</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若</a:t>
            </a:r>
            <a:br>
              <a:rPr lang="zh-CN" altLang="en-US" sz="2800" dirty="0"/>
            </a:br>
            <a:r>
              <a:rPr lang="zh-CN" altLang="en-US" sz="2605" kern="0" dirty="0">
                <a:solidFill>
                  <a:srgbClr val="000000"/>
                </a:solidFill>
                <a:latin typeface="Times New Roman" panose="02020603050405020304" pitchFamily="65" charset="-122"/>
                <a:ea typeface="宋体" panose="02010600030101010101" pitchFamily="2" charset="-122"/>
              </a:rPr>
              <a:t>是城中的居民注意到他们</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都会越来越心酸地想</a:t>
            </a:r>
            <a:r>
              <a:rPr lang="en-US" altLang="zh-CN" sz="2605" kern="0" dirty="0">
                <a:solidFill>
                  <a:srgbClr val="000000"/>
                </a:solidFill>
                <a:latin typeface="Times New Roman" panose="02020603050405020304" pitchFamily="65" charset="-122"/>
                <a:ea typeface="宋体" panose="02010600030101010101" pitchFamily="2" charset="-122"/>
              </a:rPr>
              <a:t>:</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“又是难民。还有没有个尽头啊</a:t>
            </a:r>
            <a:r>
              <a:rPr lang="en-US" altLang="zh-CN" sz="2605" kern="0" dirty="0">
                <a:solidFill>
                  <a:srgbClr val="000000"/>
                </a:solidFill>
                <a:latin typeface="Times New Roman" panose="02020603050405020304" pitchFamily="65" charset="-122"/>
                <a:ea typeface="宋体" panose="02010600030101010101" pitchFamily="2" charset="-122"/>
              </a:rPr>
              <a:t>?”</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这种心酸会转化成恐惧</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让小商贩们粗鲁地赶走每个小时都出现在门口的乞丐</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们,也让人们付给洋车夫的车费残酷地越来越少,因为拉车的人比坐车的人多十</a:t>
            </a:r>
            <a:br>
              <a:rPr dirty="0"/>
            </a:br>
            <a:r>
              <a:rPr lang="zh-CN" altLang="en-US" sz="2605" kern="0" dirty="0">
                <a:solidFill>
                  <a:srgbClr val="000000"/>
                </a:solidFill>
                <a:latin typeface="Times New Roman" panose="02020603050405020304" pitchFamily="65" charset="-122"/>
                <a:ea typeface="宋体" panose="02010600030101010101" pitchFamily="2" charset="-122"/>
              </a:rPr>
              <a:t>倍,难民们都在想方设法挣钱。</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但这并不是些普通老百姓,不是经常在发大水时挨饿受穷的贫民。这些人明显</a:t>
            </a:r>
            <a:br>
              <a:rPr dirty="0"/>
            </a:br>
            <a:r>
              <a:rPr lang="zh-CN" altLang="en-US" sz="2605" kern="0" dirty="0">
                <a:solidFill>
                  <a:srgbClr val="000000"/>
                </a:solidFill>
                <a:latin typeface="Times New Roman" panose="02020603050405020304" pitchFamily="65" charset="-122"/>
                <a:ea typeface="宋体" panose="02010600030101010101" pitchFamily="2" charset="-122"/>
              </a:rPr>
              <a:t>是有身份有地位的,身上穿的都是同一种深蓝色棉布缝制的衣服,模样简朴。男</a:t>
            </a:r>
            <a:br>
              <a:rPr dirty="0"/>
            </a:br>
            <a:r>
              <a:rPr lang="zh-CN" altLang="en-US" sz="2605" kern="0" dirty="0">
                <a:solidFill>
                  <a:srgbClr val="000000"/>
                </a:solidFill>
                <a:latin typeface="Times New Roman" panose="02020603050405020304" pitchFamily="65" charset="-122"/>
                <a:ea typeface="宋体" panose="02010600030101010101" pitchFamily="2" charset="-122"/>
              </a:rPr>
              <a:t>人们都穿着带刺绣的围兜,刺绣的样子好看、复杂又特别。女人们头上包着同</a:t>
            </a:r>
            <a:endParaRPr lang="zh-CN" alt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044005"/>
            <a:ext cx="11718000" cy="5375574"/>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一种蓝布做成的头带。男人和女人都身材高挑</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虽然女人们是裹了脚的。行列</a:t>
            </a:r>
            <a:br>
              <a:rPr lang="zh-CN" altLang="en-US" sz="2800" dirty="0"/>
            </a:br>
            <a:r>
              <a:rPr lang="zh-CN" altLang="en-US" sz="2605" kern="0" dirty="0">
                <a:solidFill>
                  <a:srgbClr val="000000"/>
                </a:solidFill>
                <a:latin typeface="Times New Roman" panose="02020603050405020304" pitchFamily="65" charset="-122"/>
                <a:ea typeface="宋体" panose="02010600030101010101" pitchFamily="2" charset="-122"/>
              </a:rPr>
              <a:t>中有几个年轻的男孩</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也有几个更小些的孩子坐在篮子里</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被自己的父亲用扁担</a:t>
            </a:r>
            <a:br>
              <a:rPr lang="zh-CN" altLang="en-US" sz="2800" dirty="0"/>
            </a:br>
            <a:r>
              <a:rPr lang="zh-CN" altLang="en-US" sz="2605" kern="0" dirty="0">
                <a:solidFill>
                  <a:srgbClr val="000000"/>
                </a:solidFill>
                <a:latin typeface="Times New Roman" panose="02020603050405020304" pitchFamily="65" charset="-122"/>
                <a:ea typeface="宋体" panose="02010600030101010101" pitchFamily="2" charset="-122"/>
              </a:rPr>
              <a:t>挑着。但是没有女孩</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也没有婴儿。每个男人和男孩肩上都挑着或扛着东西</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基</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本上都是被子褥子之类的,看上去很干净。每一摆叠好的被褥上都放着一个小</a:t>
            </a:r>
            <a:br>
              <a:rPr dirty="0"/>
            </a:br>
            <a:r>
              <a:rPr lang="zh-CN" altLang="en-US" sz="2605" kern="0" dirty="0">
                <a:solidFill>
                  <a:srgbClr val="000000"/>
                </a:solidFill>
                <a:latin typeface="Times New Roman" panose="02020603050405020304" pitchFamily="65" charset="-122"/>
                <a:ea typeface="宋体" panose="02010600030101010101" pitchFamily="2" charset="-122"/>
              </a:rPr>
              <a:t>垫子,再上面是一口锅。这些锅毫无疑问是人们仓促离家时从村里的土炉子上</a:t>
            </a:r>
            <a:br>
              <a:rPr dirty="0"/>
            </a:br>
            <a:r>
              <a:rPr lang="zh-CN" altLang="en-US" sz="2605" kern="0" dirty="0">
                <a:solidFill>
                  <a:srgbClr val="000000"/>
                </a:solidFill>
                <a:latin typeface="Times New Roman" panose="02020603050405020304" pitchFamily="65" charset="-122"/>
                <a:ea typeface="宋体" panose="02010600030101010101" pitchFamily="2" charset="-122"/>
              </a:rPr>
              <a:t>直接拿走的,但任何一个篮子里都没有一点食物,锅里也没有任何最近烹饪过的</a:t>
            </a:r>
            <a:br>
              <a:rPr dirty="0"/>
            </a:br>
            <a:r>
              <a:rPr lang="zh-CN" altLang="en-US" sz="2605" kern="0" dirty="0">
                <a:solidFill>
                  <a:srgbClr val="000000"/>
                </a:solidFill>
                <a:latin typeface="Times New Roman" panose="02020603050405020304" pitchFamily="65" charset="-122"/>
                <a:ea typeface="宋体" panose="02010600030101010101" pitchFamily="2" charset="-122"/>
              </a:rPr>
              <a:t>痕迹。</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端详这些人的面孔,就会发现他们确实很久没吃过东西了。他们都饿了很久,脸</a:t>
            </a:r>
            <a:br>
              <a:rPr dirty="0"/>
            </a:br>
            <a:r>
              <a:rPr lang="zh-CN" altLang="en-US" sz="2605" kern="0" dirty="0">
                <a:solidFill>
                  <a:srgbClr val="000000"/>
                </a:solidFill>
                <a:latin typeface="Times New Roman" panose="02020603050405020304" pitchFamily="65" charset="-122"/>
                <a:ea typeface="宋体" panose="02010600030101010101" pitchFamily="2" charset="-122"/>
              </a:rPr>
              <a:t>上浮现着最后一丝歇斯底里的希望。他们无视一个崭新的城市中新奇的一切,</a:t>
            </a:r>
            <a:endParaRPr lang="zh-CN" alt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5388398"/>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因为他们已经与死亡太近</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近在咫尺</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什么都看不到</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也不会对任何事感到好奇</a:t>
            </a:r>
            <a:br>
              <a:rPr lang="zh-CN" altLang="en-US" sz="2800" dirty="0"/>
            </a:br>
            <a:r>
              <a:rPr lang="zh-CN" altLang="en-US" sz="2605" kern="0" dirty="0">
                <a:solidFill>
                  <a:srgbClr val="000000"/>
                </a:solidFill>
                <a:latin typeface="Times New Roman" panose="02020603050405020304" pitchFamily="65" charset="-122"/>
                <a:ea typeface="宋体" panose="02010600030101010101" pitchFamily="2" charset="-122"/>
              </a:rPr>
              <a:t>了。他们从未离开过自己的土地</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直到大饥荒让他们不得不走。因此</a:t>
            </a:r>
            <a:r>
              <a:rPr lang="en-US" altLang="zh-CN" sz="2605" kern="0" dirty="0">
                <a:solidFill>
                  <a:srgbClr val="000000"/>
                </a:solidFill>
                <a:latin typeface="Times New Roman" panose="02020603050405020304" pitchFamily="65"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他们一路</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走来目中无物,鸦雀无声,对一切事不关己。</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走在这支漫长而沉默的队伍最后的,是一个干瘪的小老头。连他也挑着两个篮</a:t>
            </a:r>
            <a:br>
              <a:rPr dirty="0"/>
            </a:br>
            <a:r>
              <a:rPr lang="zh-CN" altLang="en-US" sz="2605" kern="0" dirty="0">
                <a:solidFill>
                  <a:srgbClr val="000000"/>
                </a:solidFill>
                <a:latin typeface="Times New Roman" panose="02020603050405020304" pitchFamily="65" charset="-122"/>
                <a:ea typeface="宋体" panose="02010600030101010101" pitchFamily="2" charset="-122"/>
              </a:rPr>
              <a:t>子,垂在肩头的扁担上,也是同样的被褥和锅,但只有一口锅。另一个篮子里看</a:t>
            </a:r>
            <a:br>
              <a:rPr dirty="0"/>
            </a:br>
            <a:r>
              <a:rPr lang="zh-CN" altLang="en-US" sz="2605" kern="0" dirty="0">
                <a:solidFill>
                  <a:srgbClr val="000000"/>
                </a:solidFill>
                <a:latin typeface="Times New Roman" panose="02020603050405020304" pitchFamily="65" charset="-122"/>
                <a:ea typeface="宋体" panose="02010600030101010101" pitchFamily="2" charset="-122"/>
              </a:rPr>
              <a:t>上去只有一床被子,已经破旧不堪了,满是补丁,但仍然干净。他蹒跚着往前走</a:t>
            </a:r>
            <a:br>
              <a:rPr dirty="0"/>
            </a:br>
            <a:r>
              <a:rPr lang="zh-CN" altLang="en-US" sz="2605" kern="0" dirty="0">
                <a:solidFill>
                  <a:srgbClr val="000000"/>
                </a:solidFill>
                <a:latin typeface="Times New Roman" panose="02020603050405020304" pitchFamily="65" charset="-122"/>
                <a:ea typeface="宋体" panose="02010600030101010101" pitchFamily="2" charset="-122"/>
              </a:rPr>
              <a:t>的时候,呼吸声带着沉重的呼哨,憔悴的眼睛费很大力气才能盯住前面的那个</a:t>
            </a:r>
            <a:br>
              <a:rPr dirty="0"/>
            </a:br>
            <a:r>
              <a:rPr lang="zh-CN" altLang="en-US" sz="2605" kern="0" dirty="0">
                <a:solidFill>
                  <a:srgbClr val="000000"/>
                </a:solidFill>
                <a:latin typeface="Times New Roman" panose="02020603050405020304" pitchFamily="65" charset="-122"/>
                <a:ea typeface="宋体" panose="02010600030101010101" pitchFamily="2" charset="-122"/>
              </a:rPr>
              <a:t>人,免得掉队,满是皱纹的脸痛苦得气喘吁吁。</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忽然间,他走不动了。他把手里的扁担轻轻地放下,就蹲在了地上,脑袋深深地</a:t>
            </a:r>
            <a:endParaRPr lang="zh-CN" alt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044005"/>
            <a:ext cx="11718000" cy="540122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陷在膝盖中间,双眼紧闭,大口大口地喘着气。即使这么饿,他黝黑的面颊上还</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是泛起了一丝血色。</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一个衣衫破烂卖面条的小贩把手推车靠在他身边,吆喝起来,面条摊上的阴影散</a:t>
            </a:r>
            <a:br>
              <a:rPr dirty="0"/>
            </a:br>
            <a:r>
              <a:rPr lang="zh-CN" altLang="en-US" sz="2605" kern="0" dirty="0">
                <a:solidFill>
                  <a:srgbClr val="000000"/>
                </a:solidFill>
                <a:latin typeface="Times New Roman" panose="02020603050405020304" pitchFamily="65" charset="-122"/>
                <a:ea typeface="宋体" panose="02010600030101010101" pitchFamily="2" charset="-122"/>
              </a:rPr>
              <a:t>落在老人无力的身形上。</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一个路过的男人停下来看着他,嘴里低声说道:“我发誓今天不能再给了,不然</a:t>
            </a:r>
            <a:br>
              <a:rPr dirty="0"/>
            </a:br>
            <a:r>
              <a:rPr lang="zh-CN" altLang="en-US" sz="2605" kern="0" dirty="0">
                <a:solidFill>
                  <a:srgbClr val="000000"/>
                </a:solidFill>
                <a:latin typeface="Times New Roman" panose="02020603050405020304" pitchFamily="65" charset="-122"/>
                <a:ea typeface="宋体" panose="02010600030101010101" pitchFamily="2" charset="-122"/>
              </a:rPr>
              <a:t>我自己连面条都买不起了。但这个老人家实在是太可怜了。如果我的老父亲</a:t>
            </a:r>
            <a:br>
              <a:rPr dirty="0"/>
            </a:br>
            <a:r>
              <a:rPr lang="zh-CN" altLang="en-US" sz="2605" kern="0" dirty="0">
                <a:solidFill>
                  <a:srgbClr val="000000"/>
                </a:solidFill>
                <a:latin typeface="Times New Roman" panose="02020603050405020304" pitchFamily="65" charset="-122"/>
                <a:ea typeface="宋体" panose="02010600030101010101" pitchFamily="2" charset="-122"/>
              </a:rPr>
              <a:t>还活着,他也会把这个钱给他的。”</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他翻动着全身,最后从破烂的包袱里摸出了一块银子,迟疑片刻又自言自语了几</a:t>
            </a:r>
            <a:br>
              <a:rPr dirty="0"/>
            </a:br>
            <a:r>
              <a:rPr lang="zh-CN" altLang="en-US" sz="2605" kern="0" dirty="0">
                <a:solidFill>
                  <a:srgbClr val="000000"/>
                </a:solidFill>
                <a:latin typeface="Times New Roman" panose="02020603050405020304" pitchFamily="65" charset="-122"/>
                <a:ea typeface="宋体" panose="02010600030101010101" pitchFamily="2" charset="-122"/>
              </a:rPr>
              <a:t>声后,又补上了一枚铜币。</a:t>
            </a:r>
            <a:endParaRPr lang="zh-CN"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21038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一、现代文阅读(35分)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(一)现代文阅读Ⅰ(本题共5小题,19分)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(2024江苏连云港期末)阅读下面的文字,完成1—5题。</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材料一:</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科学发现有赖于创造性思维,这需要文化底蕴的涵养。科学与人文传统、人文</a:t>
            </a:r>
            <a:br>
              <a:rPr dirty="0"/>
            </a:br>
            <a:r>
              <a:rPr lang="zh-CN" altLang="en-US" sz="2605" kern="0" dirty="0">
                <a:solidFill>
                  <a:srgbClr val="000000"/>
                </a:solidFill>
                <a:latin typeface="Times New Roman" panose="02020603050405020304" pitchFamily="65" charset="-122"/>
                <a:ea typeface="宋体" panose="02010600030101010101" pitchFamily="2" charset="-122"/>
              </a:rPr>
              <a:t>关怀有着不可分割的联系。</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艺术人文并不妨碍科学研究,还往往是创新的源泉。现代学科高度分工,在科</a:t>
            </a:r>
            <a:endParaRPr lang="zh-CN" alt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“拿去吧,老爹爹。”他用一种</a:t>
            </a:r>
            <a:r>
              <a:rPr lang="zh-CN" altLang="en-US" sz="2605" u="sng" kern="0" dirty="0">
                <a:solidFill>
                  <a:srgbClr val="000000"/>
                </a:solidFill>
                <a:latin typeface="Times New Roman" panose="02020603050405020304" pitchFamily="65" charset="-122"/>
                <a:ea typeface="宋体" panose="02010600030101010101" pitchFamily="2" charset="-122"/>
              </a:rPr>
              <a:t>酸楚的热情</a:t>
            </a:r>
            <a:r>
              <a:rPr lang="zh-CN" altLang="en-US" sz="2605" kern="0" dirty="0">
                <a:solidFill>
                  <a:srgbClr val="000000"/>
                </a:solidFill>
                <a:latin typeface="Times New Roman" panose="02020603050405020304" pitchFamily="65" charset="-122"/>
                <a:ea typeface="宋体" panose="02010600030101010101" pitchFamily="2" charset="-122"/>
              </a:rPr>
              <a:t>说道,“快去买碗面吃吧。”</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老人缓缓抬起了头,看到了那块银子,却不肯接到手里。他说:</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“先生,我不是要饭的。我们有很好的土地,从来没这样挨过饿。我们的地好好</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的。但是今年河水决了堤,我们连种子都没有了。我跟他们说了,种子不能吃,</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但他们太年轻也太饿了</a:t>
            </a:r>
            <a:r>
              <a:rPr lang="zh-CN" altLang="en-US" sz="2605" kern="0" dirty="0">
                <a:solidFill>
                  <a:srgbClr val="000000"/>
                </a:solidFill>
                <a:latin typeface="黑体" panose="02010609060101010101"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“拿去吧。”男人说着,把钱放进老人的绣花围兜里,就径直往前走了。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小贩准备好了一个面碗,大声问道:</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“老人家,要吃几碗啊?”</a:t>
            </a:r>
            <a:endParaRPr lang="zh-CN"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这时老人才动了起来,他在围兜里摸索着,找到了那银子和铜钱以后,才说:</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“一小碗就够了。”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“您只能吃得下一小碗吗?”小贩惊讶地问。</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“不是给我的。”老人回答。</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小贩诧异地盯着他,但也不好再说什么,只得动手盛了一小碗面,盛好以后他叫</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唤道:“面条来啦!”然后就等在旁边。</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小贩眼看着他把扁担里面的被子拉开,下面竟然是一个瘦得五官凹陷的小男孩</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儿,眼睛闭得紧紧的。如果不是他开始轻轻地吞咽起面汤来,人们会以为他已经</a:t>
            </a:r>
            <a:endParaRPr lang="zh-CN"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死了。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“是您孙子吗?”小贩说。</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“对。”老人说,“我儿子和他媳妇都在种地的时候被决堤的洪水冲走了</a:t>
            </a:r>
            <a:r>
              <a:rPr lang="zh-CN" altLang="en-US" sz="2605" kern="0" dirty="0">
                <a:solidFill>
                  <a:srgbClr val="000000"/>
                </a:solidFill>
                <a:latin typeface="黑体" panose="02010609060101010101" charset="-122"/>
                <a:ea typeface="宋体" panose="02010600030101010101" pitchFamily="2" charset="-122"/>
              </a:rPr>
              <a:t>…</a:t>
            </a:r>
            <a:br>
              <a:rPr lang="zh-CN" altLang="en-US" sz="2605" kern="0" dirty="0">
                <a:solidFill>
                  <a:srgbClr val="000000"/>
                </a:solidFill>
                <a:latin typeface="黑体" panose="02010609060101010101" charset="-122"/>
                <a:ea typeface="宋体" panose="02010600030101010101" pitchFamily="2" charset="-122"/>
              </a:rPr>
            </a:br>
            <a:r>
              <a:rPr lang="zh-CN" altLang="en-US" sz="2605" kern="0" dirty="0">
                <a:solidFill>
                  <a:srgbClr val="000000"/>
                </a:solidFill>
                <a:latin typeface="黑体" panose="02010609060101010101"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”他温柔地给孩子盖上被子,才又蹲下身,用舌头仔细地顺着小碗的碗沿把汤</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汁舔干净,再把碗里最后的残渣也吃完,把碗还给了小贩。</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“但是您还有银子啊!”衣衫褴褛的小贩叫道,看到老人并没有多要一碗的意</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思,显得更加惊讶了。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老人摇了摇头。</a:t>
            </a:r>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95462" y="1116013"/>
            <a:ext cx="11718000" cy="477374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“那是留着买种子的。”他回答,“我看到这银子的时候,就知道它得用来买种</a:t>
            </a:r>
            <a:br>
              <a:rPr dirty="0"/>
            </a:br>
            <a:r>
              <a:rPr lang="zh-CN" altLang="en-US" sz="2605" kern="0" dirty="0">
                <a:solidFill>
                  <a:srgbClr val="000000"/>
                </a:solidFill>
                <a:latin typeface="Times New Roman" panose="02020603050405020304" pitchFamily="65" charset="-122"/>
                <a:ea typeface="宋体" panose="02010600030101010101" pitchFamily="2" charset="-122"/>
              </a:rPr>
              <a:t>子。”</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“要不是自己也穷得快揭不开锅了,”小贩说,“我会白送您一碗的</a:t>
            </a:r>
            <a:r>
              <a:rPr lang="zh-CN" altLang="en-US" sz="2605" kern="0" dirty="0">
                <a:solidFill>
                  <a:srgbClr val="000000"/>
                </a:solidFill>
                <a:latin typeface="黑体" panose="02010609060101010101"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”他摇</a:t>
            </a:r>
            <a:br>
              <a:rPr dirty="0"/>
            </a:br>
            <a:r>
              <a:rPr lang="zh-CN" altLang="en-US" sz="2605" kern="0" dirty="0">
                <a:solidFill>
                  <a:srgbClr val="000000"/>
                </a:solidFill>
                <a:latin typeface="Times New Roman" panose="02020603050405020304" pitchFamily="65" charset="-122"/>
                <a:ea typeface="宋体" panose="02010600030101010101" pitchFamily="2" charset="-122"/>
              </a:rPr>
              <a:t>了摇头,很困惑。</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不必了,兄弟。”老人说,“我知道你想不通。但如果你也有自己的土地,就会知道,种地必须得有种子,不然来年还要挨饿。我能给这唯一的小孙子做的最后的事,就是买一点种子。这样即使我死了,其他人也能继续种下去</a:t>
            </a:r>
            <a:r>
              <a:rPr lang="zh-CN" altLang="en-US" sz="2605" kern="0" dirty="0">
                <a:solidFill>
                  <a:srgbClr val="000000"/>
                </a:solidFill>
                <a:latin typeface="黑体" panose="02010609060101010101" charset="-122"/>
                <a:ea typeface="宋体" panose="02010600030101010101" pitchFamily="2" charset="-122"/>
              </a:rPr>
              <a:t>……</a:t>
            </a:r>
            <a:r>
              <a:rPr lang="zh-CN" altLang="en-US" sz="2605" kern="0" dirty="0">
                <a:solidFill>
                  <a:srgbClr val="000000"/>
                </a:solidFill>
                <a:latin typeface="Times New Roman" panose="02020603050405020304" pitchFamily="65" charset="-122"/>
                <a:ea typeface="宋体" panose="02010600030101010101" pitchFamily="2" charset="-122"/>
              </a:rPr>
              <a:t>”他又挑起自己的扁担,衰老的双腿颤抖着。他竭力盯住眼前又长又直的大路,向前走去。</a:t>
            </a:r>
            <a:endParaRPr lang="zh-CN" altLang="en-US" dirty="0"/>
          </a:p>
        </p:txBody>
      </p:sp>
      <p:sp>
        <p:nvSpPr>
          <p:cNvPr id="3" name="TextBox 2"/>
          <p:cNvSpPr txBox="1"/>
          <p:nvPr/>
        </p:nvSpPr>
        <p:spPr>
          <a:xfrm>
            <a:off x="395462" y="5981338"/>
            <a:ext cx="3455862"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(有删改)</a:t>
            </a:r>
            <a:endParaRPr lang="zh-CN" alt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6.下列对文本相关内容的理解和分析,不正确的一项(3分)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A.文章开头用长镜头展现了一幅乡村难民的蹒跚迁徙图,交代难民队伍的庞大,</a:t>
            </a:r>
            <a:br>
              <a:rPr dirty="0"/>
            </a:br>
            <a:r>
              <a:rPr lang="zh-CN" altLang="en-US" sz="2605" kern="0" dirty="0">
                <a:solidFill>
                  <a:srgbClr val="000000"/>
                </a:solidFill>
                <a:latin typeface="Times New Roman" panose="02020603050405020304" pitchFamily="65" charset="-122"/>
                <a:ea typeface="宋体" panose="02010600030101010101" pitchFamily="2" charset="-122"/>
              </a:rPr>
              <a:t>突出了大饥荒背景下的民生艰难。</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B.小贩在老人走不动的时候把手推车靠在老人身边吆喝,并劝说老人用银子多</a:t>
            </a:r>
            <a:br>
              <a:rPr dirty="0"/>
            </a:br>
            <a:r>
              <a:rPr lang="zh-CN" altLang="en-US" sz="2605" kern="0" dirty="0">
                <a:solidFill>
                  <a:srgbClr val="000000"/>
                </a:solidFill>
                <a:latin typeface="Times New Roman" panose="02020603050405020304" pitchFamily="65" charset="-122"/>
                <a:ea typeface="宋体" panose="02010600030101010101" pitchFamily="2" charset="-122"/>
              </a:rPr>
              <a:t>买几碗面吃,可见他的体贴与善良。</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C.文章写难民无视城市中新奇的一切,也不会再对任何事感到好奇,反映了大饥</a:t>
            </a:r>
            <a:br>
              <a:rPr dirty="0"/>
            </a:br>
            <a:r>
              <a:rPr lang="zh-CN" altLang="en-US" sz="2605" kern="0" dirty="0">
                <a:solidFill>
                  <a:srgbClr val="000000"/>
                </a:solidFill>
                <a:latin typeface="Times New Roman" panose="02020603050405020304" pitchFamily="65" charset="-122"/>
                <a:ea typeface="宋体" panose="02010600030101010101" pitchFamily="2" charset="-122"/>
              </a:rPr>
              <a:t>荒让他们濒临死亡,已经变得麻木。</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D.“但是没有女孩,也没有婴儿”,真实展现了当时难民的生存状况,折射出旧</a:t>
            </a:r>
            <a:endParaRPr lang="zh-CN" altLang="en-US" dirty="0"/>
          </a:p>
        </p:txBody>
      </p:sp>
      <p:sp>
        <p:nvSpPr>
          <p:cNvPr id="3" name="TextBox 2"/>
          <p:cNvSpPr txBox="1"/>
          <p:nvPr/>
        </p:nvSpPr>
        <p:spPr>
          <a:xfrm>
            <a:off x="540000" y="5765335"/>
            <a:ext cx="7272286"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社会农民的固有陋习和封建意识。</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pic>
        <p:nvPicPr>
          <p:cNvPr id="5"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
        <p:nvSpPr>
          <p:cNvPr id="6" name="矩形 5"/>
          <p:cNvSpPr/>
          <p:nvPr/>
        </p:nvSpPr>
        <p:spPr>
          <a:xfrm>
            <a:off x="9060986" y="1054528"/>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B</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5"/>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本题考查对文本相关内容的理解和分析。“可见他的体贴与善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良”错误,小贩极力怂恿老人多买碗面,主要是为了自己的生意,想多卖出点</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面。</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899989"/>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7.下列对文本艺术特色的分析鉴赏,不正确的一项是(3分)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A.小说采用第三人称视角,叙述了特定时代背景下难民躲避灾荒逃亡新京城的</a:t>
            </a:r>
            <a:br>
              <a:rPr dirty="0"/>
            </a:br>
            <a:r>
              <a:rPr lang="zh-CN" altLang="en-US" sz="2605" kern="0" dirty="0">
                <a:solidFill>
                  <a:srgbClr val="000000"/>
                </a:solidFill>
                <a:latin typeface="Times New Roman" panose="02020603050405020304" pitchFamily="65" charset="-122"/>
                <a:ea typeface="宋体" panose="02010600030101010101" pitchFamily="2" charset="-122"/>
              </a:rPr>
              <a:t>悲惨故事,展现出难民艰难的生存状态。</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B.文章使用了点面结合的手法,既描绘了城外营地中成千上万的难民群像,又刻</a:t>
            </a:r>
            <a:br>
              <a:rPr dirty="0"/>
            </a:br>
            <a:r>
              <a:rPr lang="zh-CN" altLang="en-US" sz="2605" kern="0" dirty="0">
                <a:solidFill>
                  <a:srgbClr val="000000"/>
                </a:solidFill>
                <a:latin typeface="Times New Roman" panose="02020603050405020304" pitchFamily="65" charset="-122"/>
                <a:ea typeface="宋体" panose="02010600030101010101" pitchFamily="2" charset="-122"/>
              </a:rPr>
              <a:t>画了几百人队伍中的一些典型形象。</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C.文中交代了老人的儿子和媳妇被洪水冲走的事,既照应前文中“只有一口</a:t>
            </a:r>
            <a:br>
              <a:rPr dirty="0"/>
            </a:br>
            <a:r>
              <a:rPr lang="zh-CN" altLang="en-US" sz="2605" kern="0" dirty="0">
                <a:solidFill>
                  <a:srgbClr val="000000"/>
                </a:solidFill>
                <a:latin typeface="Times New Roman" panose="02020603050405020304" pitchFamily="65" charset="-122"/>
                <a:ea typeface="宋体" panose="02010600030101010101" pitchFamily="2" charset="-122"/>
              </a:rPr>
              <a:t>锅”,也使下文老人的行为更合情合理。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D.开头说难民“从远方的乡村而来”,表情茫然,结尾写老人挑起扁担,竭力</a:t>
            </a:r>
            <a:endParaRPr lang="zh-CN" altLang="en-US" dirty="0"/>
          </a:p>
        </p:txBody>
      </p:sp>
      <p:sp>
        <p:nvSpPr>
          <p:cNvPr id="3" name="TextBox 2"/>
          <p:cNvSpPr txBox="1"/>
          <p:nvPr/>
        </p:nvSpPr>
        <p:spPr>
          <a:xfrm>
            <a:off x="540000" y="5765335"/>
            <a:ext cx="6408190"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“向前走去”,暗示难民一定能够走出困境。</a:t>
            </a:r>
            <a:endParaRPr lang="zh-CN" altLang="en-US"/>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9113758" y="971997"/>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D</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本题考查对文本艺术特色的分析鉴赏。“暗示难民一定能够走出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困境”错误,开头的“茫然”暗示不知道前路会怎样,没有希望,结尾的“向前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走去”也没有明确目标,故能否走出困境是未知数。</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618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8.文章加点短语“酸楚的热情”含义丰富,请结合文本简要分析。(4分)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275061"/>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①男子已经多次帮助别人,自身难保,表现出男子自身经济状况的窘迫和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酸楚。②文中用“摸”“迟疑”“补”等细节,表现男人在经过挣扎矛盾之后,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依然选择了尽可能多地救助老人,体现出他的热情。(每点2分,意对即可)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348261"/>
            <a:ext cx="11628345" cy="18676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13671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本题考查理解词语含义。“酸楚的热情”是形容男人的。“我发</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誓今天不能再给了,不然我自己连面条都买不起了”,男子满怀热情,已经多次</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帮助别人,但经济正不宽裕,自身难保,表现出男子自身经济状况的窘迫和酸</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楚。“他翻动着全身,最后从破烂的包袱里摸出了一块银子,迟疑片刻又自言自</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语了几声后,又补上了一枚铜币”,文中的“摸”表明男子确实已不够宽裕,</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“迟疑”“补”等细节,表现男人在经过挣扎矛盾之后,依然选择了尽可能多地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救助老人,体现出他的热情。</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学、艺术两方面均取得高成就难度很大,可很多科学大师依然热爱文学艺术。</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当代著名数学家丘成桐练习书法,念唐诗、宋词,背诵古文,精研鲁迅、王国</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维、冯友兰等人的著作,他说,这些书看起来与我后来研究的数学没有什么关</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系,但是这些著作中所蕴含的思想对我后来的研究产生了深刻的影响。学者的</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成长受周边环境的影响,历史上未曾出现过一个大科学家在没有文化的背景里</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能够创造出伟大发明的情况。可见,在求索未知的阶梯上不断攀登,艺术与科学</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可以相互激发。原创性的科学发现、颠覆性的科学创新、“从0到1”的科学</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突破,离不开想象力、创造力的激发,这就需要让科学与人文携手同行。当前,</a:t>
            </a:r>
            <a:endParaRPr lang="zh-CN" alt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59849"/>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9.(实践探究)有学者评价:“赛珍珠笔下的中国农民有自己的生活方式和文化传</a:t>
            </a:r>
            <a:br>
              <a:rPr dirty="0"/>
            </a:br>
            <a:r>
              <a:rPr lang="zh-CN" altLang="en-US" sz="2605" kern="0" dirty="0">
                <a:solidFill>
                  <a:srgbClr val="000000"/>
                </a:solidFill>
                <a:latin typeface="Times New Roman" panose="02020603050405020304" pitchFamily="65" charset="-122"/>
                <a:ea typeface="宋体" panose="02010600030101010101" pitchFamily="2" charset="-122"/>
              </a:rPr>
              <a:t>统,他们长年累月,抗争着天灾人祸,虽然身上有些弱点和陋习,却不乏人性的光</a:t>
            </a:r>
            <a:br>
              <a:rPr dirty="0"/>
            </a:br>
            <a:r>
              <a:rPr lang="zh-CN" altLang="en-US" sz="2605" kern="0" dirty="0">
                <a:solidFill>
                  <a:srgbClr val="000000"/>
                </a:solidFill>
                <a:latin typeface="Times New Roman" panose="02020603050405020304" pitchFamily="65" charset="-122"/>
                <a:ea typeface="宋体" panose="02010600030101010101" pitchFamily="2" charset="-122"/>
              </a:rPr>
              <a:t>辉。”结合文本谈谈你对这句话的理解。(6分)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3121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土地既是农民安身立命之本,又是其精神依托和归宿;(2分)虽然贫穷挨饿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的悲惨命运会使他们具有自私、愚昧、麻木等弱点和陋习,(2分)但他们仍然能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够保持基本的体面和尊严,恪守传统文化中的仁爱互助等精神,展现人性的光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辉。(2分)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3854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本题考查理解句子含意。“如果你也有自己的土地,就会知道,种地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必须得有种子,不然来年还要挨饿。我能给这唯一的小孙子做的最后的事,就是</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买一点种子。这样即使我死了,其他人也能继续种下去”,老人即使挨饿也要留</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下银子,想着买种子种地,土地是他的希望。老人身上体现了“中国农民有自己</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的生活方式和文化传统”,土地既是农民安身立命之本,又是其精神依托和归</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宿。“行列中有几个年轻的男孩……没有女孩,也没有婴儿”,体现农民们身上</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的弱点和陋习。男人没有什么钱仍在极力帮助别人,老人一开始不好意思要男</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人的钱,因为“不是要饭的”,从他们身上可以看出,中国农民遭遇困境时,仍然</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能够保持基本的体面和尊严,恪守传统文化中的仁爱互助等精神,展现人性的光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辉。</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二、古代诗文阅读(35分)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(一)文言文阅读(本题共5小题,共20分)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(2024江苏南通海安期末)阅读下面的文言文,完成10—14题。</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材料一:</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元和十年,予左迁九江郡司马。明年秋,送客湓浦口,闻舟中夜弹琵琶者,听其音,</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铮铮然有京都声。问其人,本长安倡女,尝学琶琵于穆、曹二善才,年长色衰,委</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身为贾人妇。遂命酒,使</a:t>
            </a:r>
            <a:r>
              <a:rPr lang="zh-CN" altLang="en-US" sz="2605" u="sng" kern="0" dirty="0">
                <a:solidFill>
                  <a:srgbClr val="000000"/>
                </a:solidFill>
                <a:latin typeface="Times New Roman" panose="02020603050405020304" pitchFamily="65" charset="-122"/>
                <a:ea typeface="宋体" panose="02010600030101010101" pitchFamily="2" charset="-122"/>
              </a:rPr>
              <a:t>快弹</a:t>
            </a:r>
            <a:r>
              <a:rPr lang="zh-CN" altLang="en-US" sz="2605" kern="0" dirty="0">
                <a:solidFill>
                  <a:srgbClr val="000000"/>
                </a:solidFill>
                <a:latin typeface="Times New Roman" panose="02020603050405020304" pitchFamily="65" charset="-122"/>
                <a:ea typeface="宋体" panose="02010600030101010101" pitchFamily="2" charset="-122"/>
              </a:rPr>
              <a:t>数曲。曲罢悯然,自叙少小时欢乐事,今</a:t>
            </a:r>
            <a:r>
              <a:rPr lang="zh-CN" altLang="en-US" sz="2605" u="sng" kern="0" dirty="0">
                <a:solidFill>
                  <a:srgbClr val="000000"/>
                </a:solidFill>
                <a:latin typeface="Times New Roman" panose="02020603050405020304" pitchFamily="65" charset="-122"/>
                <a:ea typeface="宋体" panose="02010600030101010101" pitchFamily="2" charset="-122"/>
              </a:rPr>
              <a:t>漂沦</a:t>
            </a:r>
            <a:r>
              <a:rPr lang="zh-CN" altLang="en-US" sz="2605" kern="0" dirty="0">
                <a:solidFill>
                  <a:srgbClr val="000000"/>
                </a:solidFill>
                <a:latin typeface="Times New Roman" panose="02020603050405020304" pitchFamily="65" charset="-122"/>
                <a:ea typeface="宋体" panose="02010600030101010101" pitchFamily="2" charset="-122"/>
              </a:rPr>
              <a:t>憔悴,</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转徙于江湖间。</a:t>
            </a:r>
            <a:r>
              <a:rPr lang="zh-CN" altLang="en-US" sz="2605" u="sng" kern="0" dirty="0">
                <a:solidFill>
                  <a:srgbClr val="000000"/>
                </a:solidFill>
                <a:latin typeface="Times New Roman" panose="02020603050405020304" pitchFamily="65" charset="-122"/>
                <a:ea typeface="宋体" panose="02010600030101010101" pitchFamily="2" charset="-122"/>
              </a:rPr>
              <a:t>予出官二年,恬然自安,感斯人言,是夕始觉有迁谪意。因为</a:t>
            </a:r>
            <a:r>
              <a:rPr lang="zh-CN" altLang="en-US" sz="2605" kern="0" dirty="0">
                <a:solidFill>
                  <a:srgbClr val="000000"/>
                </a:solidFill>
                <a:latin typeface="Times New Roman" panose="02020603050405020304" pitchFamily="65" charset="-122"/>
                <a:ea typeface="宋体" panose="02010600030101010101" pitchFamily="2" charset="-122"/>
              </a:rPr>
              <a:t>长</a:t>
            </a:r>
            <a:endParaRPr lang="zh-CN"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句,歌以赠之,凡六百一十六言,命曰《琵琶行》。</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(白居易《琵琶行·序》)</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材料二:</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琵琶亭,即白司马泪湿青衫处也。名人托迹之地,江山千载犹香,何乃寂寂至此!</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近日学诗者,才把笔,即绝口不言长庆。如《琵琶行》,使李杜为之,未必能过。</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大都元白之警策处,亦自有李杜;李杜之流畅处,亦自有元白,未可轻议也。或曰</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乐天学道者,然读其诗,于得失之际,何介介也?予曰:夫未免有情。荣谢辱来,其</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始何得无动。盖至徘徊东西林,蹑飞云履,仰看山,俯听泉,筑草堂,凿莲池,则迁谪</a:t>
            </a:r>
            <a:endParaRPr lang="zh-CN" altLang="en-US"/>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之感,顿为冰雪矣,宁同长戚戚者?予观乐天,从此地渐踄华膴,年才五十余耳,即退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求散地,为尹辄去,</a:t>
            </a:r>
            <a:r>
              <a:rPr lang="zh-CN" altLang="en-US" sz="2605" u="sng" kern="0" dirty="0">
                <a:solidFill>
                  <a:srgbClr val="000000"/>
                </a:solidFill>
                <a:latin typeface="Times New Roman" panose="02020603050405020304" pitchFamily="65" charset="-122"/>
                <a:ea typeface="宋体" panose="02010600030101010101" pitchFamily="2" charset="-122"/>
              </a:rPr>
              <a:t>拜</a:t>
            </a:r>
            <a:r>
              <a:rPr lang="zh-CN" altLang="en-US" sz="2605" kern="0" dirty="0">
                <a:solidFill>
                  <a:srgbClr val="000000"/>
                </a:solidFill>
                <a:latin typeface="Times New Roman" panose="02020603050405020304" pitchFamily="65" charset="-122"/>
                <a:ea typeface="宋体" panose="02010600030101010101" pitchFamily="2" charset="-122"/>
              </a:rPr>
              <a:t>刺史不出。</a:t>
            </a:r>
            <a:endParaRPr lang="zh-CN" altLang="en-US"/>
          </a:p>
          <a:p>
            <a:pPr marL="0" indent="0" eaLnBrk="0" latinLnBrk="1" hangingPunct="0">
              <a:lnSpc>
                <a:spcPct val="150000"/>
              </a:lnSpc>
              <a:spcBef>
                <a:spcPts val="145"/>
              </a:spcBef>
              <a:buNone/>
            </a:pPr>
            <a:r>
              <a:rPr lang="zh-CN" altLang="en-US" sz="2605" u="sng" kern="0" dirty="0">
                <a:solidFill>
                  <a:srgbClr val="000000"/>
                </a:solidFill>
                <a:latin typeface="Times New Roman" panose="02020603050405020304" pitchFamily="65" charset="-122"/>
                <a:ea typeface="宋体" panose="02010600030101010101" pitchFamily="2" charset="-122"/>
              </a:rPr>
              <a:t>方</a:t>
            </a:r>
            <a:r>
              <a:rPr lang="zh-CN" altLang="en-US" sz="2605" kern="0" dirty="0">
                <a:solidFill>
                  <a:srgbClr val="000000"/>
                </a:solidFill>
                <a:latin typeface="Times New Roman" panose="02020603050405020304" pitchFamily="65" charset="-122"/>
                <a:ea typeface="宋体" panose="02010600030101010101" pitchFamily="2" charset="-122"/>
              </a:rPr>
              <a:t>太和、开成、会昌间,</a:t>
            </a:r>
            <a:r>
              <a:rPr lang="zh-CN" altLang="en-US" sz="2605" u="sng" kern="0" dirty="0">
                <a:solidFill>
                  <a:srgbClr val="000000"/>
                </a:solidFill>
                <a:latin typeface="Times New Roman" panose="02020603050405020304" pitchFamily="65" charset="-122"/>
                <a:ea typeface="宋体" panose="02010600030101010101" pitchFamily="2" charset="-122"/>
              </a:rPr>
              <a:t>士大夫对垒交争磨戛不休罹其事者多为岭海万里之行;</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而乐天优游履道里宅中,卧天竺石,玩华亭鹤,种折腰菱,听《霓裳曲》者数十年,</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此其先几之哲,亦何可及。姻虞卿</a:t>
            </a:r>
            <a:r>
              <a:rPr lang="zh-CN" altLang="en-US" sz="1965" kern="0" baseline="59000" dirty="0">
                <a:solidFill>
                  <a:srgbClr val="000000"/>
                </a:solidFill>
                <a:latin typeface="Times New Roman" panose="02020603050405020304" pitchFamily="65" charset="-122"/>
                <a:ea typeface="宋体" panose="02010600030101010101" pitchFamily="2" charset="-122"/>
              </a:rPr>
              <a:t>①</a:t>
            </a:r>
            <a:r>
              <a:rPr lang="zh-CN" altLang="en-US" sz="2605" kern="0" dirty="0">
                <a:solidFill>
                  <a:srgbClr val="000000"/>
                </a:solidFill>
                <a:latin typeface="Times New Roman" panose="02020603050405020304" pitchFamily="65" charset="-122"/>
                <a:ea typeface="宋体" panose="02010600030101010101" pitchFamily="2" charset="-122"/>
              </a:rPr>
              <a:t>而不累其事,</a:t>
            </a:r>
            <a:r>
              <a:rPr lang="zh-CN" altLang="en-US" sz="2605" u="sng" kern="0" dirty="0">
                <a:solidFill>
                  <a:srgbClr val="000000"/>
                </a:solidFill>
                <a:latin typeface="Times New Roman" panose="02020603050405020304" pitchFamily="65" charset="-122"/>
                <a:ea typeface="宋体" panose="02010600030101010101" pitchFamily="2" charset="-122"/>
              </a:rPr>
              <a:t>昵</a:t>
            </a:r>
            <a:r>
              <a:rPr lang="zh-CN" altLang="en-US" sz="2605" kern="0" dirty="0">
                <a:solidFill>
                  <a:srgbClr val="000000"/>
                </a:solidFill>
                <a:latin typeface="Times New Roman" panose="02020603050405020304" pitchFamily="65" charset="-122"/>
                <a:ea typeface="宋体" panose="02010600030101010101" pitchFamily="2" charset="-122"/>
              </a:rPr>
              <a:t>元牛</a:t>
            </a:r>
            <a:r>
              <a:rPr lang="zh-CN" altLang="en-US" sz="1965" kern="0" baseline="59000" dirty="0">
                <a:solidFill>
                  <a:srgbClr val="000000"/>
                </a:solidFill>
                <a:latin typeface="Times New Roman" panose="02020603050405020304" pitchFamily="65" charset="-122"/>
                <a:ea typeface="宋体" panose="02010600030101010101" pitchFamily="2" charset="-122"/>
              </a:rPr>
              <a:t>②</a:t>
            </a:r>
            <a:r>
              <a:rPr lang="zh-CN" altLang="en-US" sz="2605" kern="0" dirty="0">
                <a:solidFill>
                  <a:srgbClr val="000000"/>
                </a:solidFill>
                <a:latin typeface="Times New Roman" panose="02020603050405020304" pitchFamily="65" charset="-122"/>
                <a:ea typeface="宋体" panose="02010600030101010101" pitchFamily="2" charset="-122"/>
              </a:rPr>
              <a:t>而不附其党;重于裴公,</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而不受其恩;妒于李文饶,而不重其怨。入群不乱,涉水不濡,几于有道者。而犹</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以</a:t>
            </a:r>
            <a:r>
              <a:rPr lang="zh-CN" altLang="en-US" sz="2605" kern="0" dirty="0">
                <a:solidFill>
                  <a:srgbClr val="000000"/>
                </a:solidFill>
                <a:latin typeface="Times New Roman" panose="02020603050405020304" pitchFamily="65" charset="-122"/>
                <a:ea typeface="宋体" panose="02010600030101010101" pitchFamily="2" charset="-122"/>
              </a:rPr>
              <a:t>得失介介议之,过矣。子瞻有云:“</a:t>
            </a:r>
            <a:r>
              <a:rPr lang="zh-CN" altLang="en-US" sz="2605" u="sng" kern="0" dirty="0">
                <a:solidFill>
                  <a:srgbClr val="000000"/>
                </a:solidFill>
                <a:latin typeface="Times New Roman" panose="02020603050405020304" pitchFamily="65" charset="-122"/>
                <a:ea typeface="宋体" panose="02010600030101010101" pitchFamily="2" charset="-122"/>
              </a:rPr>
              <a:t>处患难不戚戚者,此特愚人无心肝耳,于道</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何曾梦见?</a:t>
            </a:r>
            <a:r>
              <a:rPr lang="zh-CN" altLang="en-US" sz="2605" kern="0" dirty="0">
                <a:solidFill>
                  <a:srgbClr val="000000"/>
                </a:solidFill>
                <a:latin typeface="Times New Roman" panose="02020603050405020304" pitchFamily="65" charset="-122"/>
                <a:ea typeface="宋体" panose="02010600030101010101" pitchFamily="2" charset="-122"/>
              </a:rPr>
              <a:t>”此等处,非慧业文人不解也。</a:t>
            </a:r>
            <a:endParaRPr lang="zh-CN" altLang="en-US"/>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(选自袁中道《珂雪斋集》)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[注]　①虞卿即杨虞卿。②元牛:元稹和牛僧孺。</a:t>
            </a:r>
            <a:endParaRPr lang="zh-CN" altLang="en-US"/>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16013"/>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10.文中画波浪线的部分有三处需要断句,请将相应位置的答案标号涂黑,每涂</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对一处给1分,涂黑超过三处不给分。(3分)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士大夫A对垒B交争C磨戛D不休E罹其事者F多为岭海G万里之行。</a:t>
            </a:r>
            <a:endParaRPr lang="zh-CN" altLang="en-US"/>
          </a:p>
        </p:txBody>
      </p:sp>
      <p:sp>
        <p:nvSpPr>
          <p:cNvPr id="3" name="TextBox 2"/>
          <p:cNvSpPr txBox="1"/>
          <p:nvPr/>
        </p:nvSpPr>
        <p:spPr>
          <a:xfrm>
            <a:off x="540000" y="3182580"/>
            <a:ext cx="11718000" cy="52572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CEF(每涂对一处给1分,涂黑超过三处不给分)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204245"/>
            <a:ext cx="11628345"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3121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 </a:t>
            </a:r>
            <a:r>
              <a:rPr lang="zh-CN" altLang="en-US" sz="2605" kern="0" dirty="0">
                <a:solidFill>
                  <a:srgbClr val="FF0000"/>
                </a:solidFill>
                <a:latin typeface="Times New Roman" panose="02020603050405020304" pitchFamily="65" charset="-122"/>
                <a:ea typeface="宋体" panose="02010600030101010101" pitchFamily="2" charset="-122"/>
              </a:rPr>
              <a:t>   本题考查文言文断句。“对垒交争”作“士大夫”的连动式谓语,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中间不断开,其后不带宾语,因此在C处断开。“不休”作“磨戛”的谓语,其后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不带宾语,因此在E处断开。“罹其事者”是名词性者字结构,作“多为岭海万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里之行”的主语,一般与其后的谓语断开,因此在F处断开。</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我们正走在建设世界科技强国的征程上。无论是探索未知奥秘,还是攻克“卡</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脖子”难题,无论是加强基础研究,还是提供科技解决方案,都离不开科学精神</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的支撑,而科学精神需要人文精神的滋养。促进科学与人文融合,不仅能树立科</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技为民、科技向善的价值导向,更能为科技创新带来丰富的源头活水。</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(摘编自《科学琴键演绎人文旋律》)</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材料二:</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科学成就离不开精神支撑,科学家精神的传承与发展离不开一个民族对其文化</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基因的自觉与坚守。爱国、创新、求实既是中华优秀传统文化的核心价值,也</a:t>
            </a:r>
            <a:endParaRPr lang="zh-CN" altLang="en-US"/>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755973"/>
            <a:ext cx="11736782" cy="483786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11.下列选项中,加点词的解释全部正确的一项是(3分)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A.驽马十</a:t>
            </a:r>
            <a:r>
              <a:rPr lang="zh-CN" altLang="en-US" sz="2605" u="sng" kern="0" dirty="0">
                <a:solidFill>
                  <a:srgbClr val="000000"/>
                </a:solidFill>
                <a:latin typeface="Times New Roman" panose="02020603050405020304" pitchFamily="65" charset="-122"/>
                <a:ea typeface="宋体" panose="02010600030101010101" pitchFamily="2" charset="-122"/>
              </a:rPr>
              <a:t>驾</a:t>
            </a:r>
            <a:r>
              <a:rPr lang="zh-CN" altLang="en-US" sz="2605" kern="0" dirty="0">
                <a:solidFill>
                  <a:srgbClr val="000000"/>
                </a:solidFill>
                <a:latin typeface="Times New Roman" panose="02020603050405020304" pitchFamily="65" charset="-122"/>
                <a:ea typeface="宋体" panose="02010600030101010101" pitchFamily="2" charset="-122"/>
              </a:rPr>
              <a:t>(一天的行程)　　　　　　　君子不</a:t>
            </a:r>
            <a:r>
              <a:rPr lang="zh-CN" altLang="en-US" sz="2605" u="sng" kern="0" dirty="0">
                <a:solidFill>
                  <a:srgbClr val="000000"/>
                </a:solidFill>
                <a:latin typeface="Times New Roman" panose="02020603050405020304" pitchFamily="65" charset="-122"/>
                <a:ea typeface="宋体" panose="02010600030101010101" pitchFamily="2" charset="-122"/>
              </a:rPr>
              <a:t>齿</a:t>
            </a:r>
            <a:r>
              <a:rPr lang="zh-CN" altLang="en-US" sz="2605" kern="0" dirty="0">
                <a:solidFill>
                  <a:srgbClr val="000000"/>
                </a:solidFill>
                <a:latin typeface="Times New Roman" panose="02020603050405020304" pitchFamily="65" charset="-122"/>
                <a:ea typeface="宋体" panose="02010600030101010101" pitchFamily="2" charset="-122"/>
              </a:rPr>
              <a:t>(并列、排列)</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知不可乎</a:t>
            </a:r>
            <a:r>
              <a:rPr lang="zh-CN" altLang="en-US" sz="2605" u="sng" kern="0" dirty="0">
                <a:solidFill>
                  <a:srgbClr val="000000"/>
                </a:solidFill>
                <a:latin typeface="Times New Roman" panose="02020603050405020304" pitchFamily="65" charset="-122"/>
                <a:ea typeface="宋体" panose="02010600030101010101" pitchFamily="2" charset="-122"/>
              </a:rPr>
              <a:t>骤</a:t>
            </a:r>
            <a:r>
              <a:rPr lang="zh-CN" altLang="en-US" sz="2605" kern="0" dirty="0">
                <a:solidFill>
                  <a:srgbClr val="000000"/>
                </a:solidFill>
                <a:latin typeface="Times New Roman" panose="02020603050405020304" pitchFamily="65" charset="-122"/>
                <a:ea typeface="宋体" panose="02010600030101010101" pitchFamily="2" charset="-122"/>
              </a:rPr>
              <a:t>得(一下子,很轻易地)　　　　　　    </a:t>
            </a:r>
            <a:r>
              <a:rPr lang="zh-CN" altLang="en-US" sz="2605" u="sng" kern="0" dirty="0">
                <a:solidFill>
                  <a:srgbClr val="000000"/>
                </a:solidFill>
                <a:latin typeface="Times New Roman" panose="02020603050405020304" pitchFamily="65" charset="-122"/>
                <a:ea typeface="宋体" panose="02010600030101010101" pitchFamily="2" charset="-122"/>
              </a:rPr>
              <a:t>拜</a:t>
            </a:r>
            <a:r>
              <a:rPr lang="zh-CN" altLang="en-US" sz="2605" kern="0" dirty="0">
                <a:solidFill>
                  <a:srgbClr val="000000"/>
                </a:solidFill>
                <a:latin typeface="Times New Roman" panose="02020603050405020304" pitchFamily="65" charset="-122"/>
                <a:ea typeface="宋体" panose="02010600030101010101" pitchFamily="2" charset="-122"/>
              </a:rPr>
              <a:t>刺史不出(授予官职)</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B.使</a:t>
            </a:r>
            <a:r>
              <a:rPr lang="zh-CN" altLang="en-US" sz="2605" u="sng" kern="0" dirty="0">
                <a:solidFill>
                  <a:srgbClr val="000000"/>
                </a:solidFill>
                <a:latin typeface="Times New Roman" panose="02020603050405020304" pitchFamily="65" charset="-122"/>
                <a:ea typeface="宋体" panose="02010600030101010101" pitchFamily="2" charset="-122"/>
              </a:rPr>
              <a:t>快弹</a:t>
            </a:r>
            <a:r>
              <a:rPr lang="zh-CN" altLang="en-US" sz="2605" kern="0" dirty="0">
                <a:solidFill>
                  <a:srgbClr val="000000"/>
                </a:solidFill>
                <a:latin typeface="Times New Roman" panose="02020603050405020304" pitchFamily="65" charset="-122"/>
                <a:ea typeface="宋体" panose="02010600030101010101" pitchFamily="2" charset="-122"/>
              </a:rPr>
              <a:t>数曲(快速地弹奏)　　　　　　    </a:t>
            </a:r>
            <a:r>
              <a:rPr lang="zh-CN" altLang="en-US" sz="2605" u="sng" kern="0" dirty="0">
                <a:solidFill>
                  <a:srgbClr val="000000"/>
                </a:solidFill>
                <a:latin typeface="Times New Roman" panose="02020603050405020304" pitchFamily="65" charset="-122"/>
                <a:ea typeface="宋体" panose="02010600030101010101" pitchFamily="2" charset="-122"/>
              </a:rPr>
              <a:t>因为</a:t>
            </a:r>
            <a:r>
              <a:rPr lang="zh-CN" altLang="en-US" sz="2605" kern="0" dirty="0">
                <a:solidFill>
                  <a:srgbClr val="000000"/>
                </a:solidFill>
                <a:latin typeface="Times New Roman" panose="02020603050405020304" pitchFamily="65" charset="-122"/>
                <a:ea typeface="宋体" panose="02010600030101010101" pitchFamily="2" charset="-122"/>
              </a:rPr>
              <a:t>长句(于是创作)</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泰山之</a:t>
            </a:r>
            <a:r>
              <a:rPr lang="zh-CN" altLang="en-US" sz="2605" u="sng" kern="0" dirty="0">
                <a:solidFill>
                  <a:srgbClr val="000000"/>
                </a:solidFill>
                <a:latin typeface="Times New Roman" panose="02020603050405020304" pitchFamily="65" charset="-122"/>
                <a:ea typeface="宋体" panose="02010600030101010101" pitchFamily="2" charset="-122"/>
              </a:rPr>
              <a:t>阳</a:t>
            </a:r>
            <a:r>
              <a:rPr lang="zh-CN" altLang="en-US" sz="2605" kern="0" dirty="0">
                <a:solidFill>
                  <a:srgbClr val="000000"/>
                </a:solidFill>
                <a:latin typeface="Times New Roman" panose="02020603050405020304" pitchFamily="65" charset="-122"/>
                <a:ea typeface="宋体" panose="02010600030101010101" pitchFamily="2" charset="-122"/>
              </a:rPr>
              <a:t>,汶水西流(南边)　　　　　　    </a:t>
            </a:r>
            <a:r>
              <a:rPr lang="zh-CN" altLang="en-US" sz="2605" u="sng" kern="0" dirty="0">
                <a:solidFill>
                  <a:srgbClr val="000000"/>
                </a:solidFill>
                <a:latin typeface="Times New Roman" panose="02020603050405020304" pitchFamily="65" charset="-122"/>
                <a:ea typeface="宋体" panose="02010600030101010101" pitchFamily="2" charset="-122"/>
              </a:rPr>
              <a:t>方</a:t>
            </a:r>
            <a:r>
              <a:rPr lang="zh-CN" altLang="en-US" sz="2605" kern="0" dirty="0">
                <a:solidFill>
                  <a:srgbClr val="000000"/>
                </a:solidFill>
                <a:latin typeface="Times New Roman" panose="02020603050405020304" pitchFamily="65" charset="-122"/>
                <a:ea typeface="宋体" panose="02010600030101010101" pitchFamily="2" charset="-122"/>
              </a:rPr>
              <a:t>太和、开成、会昌间(正,正在)</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C.今</a:t>
            </a:r>
            <a:r>
              <a:rPr lang="zh-CN" altLang="en-US" sz="2605" u="sng" kern="0" dirty="0">
                <a:solidFill>
                  <a:srgbClr val="000000"/>
                </a:solidFill>
                <a:latin typeface="Times New Roman" panose="02020603050405020304" pitchFamily="65" charset="-122"/>
                <a:ea typeface="宋体" panose="02010600030101010101" pitchFamily="2" charset="-122"/>
              </a:rPr>
              <a:t>漂沦</a:t>
            </a:r>
            <a:r>
              <a:rPr lang="zh-CN" altLang="en-US" sz="2605" kern="0" dirty="0">
                <a:solidFill>
                  <a:srgbClr val="000000"/>
                </a:solidFill>
                <a:latin typeface="Times New Roman" panose="02020603050405020304" pitchFamily="65" charset="-122"/>
                <a:ea typeface="宋体" panose="02010600030101010101" pitchFamily="2" charset="-122"/>
              </a:rPr>
              <a:t>憔悴(漂泊流落)　　　　　　    </a:t>
            </a:r>
            <a:r>
              <a:rPr lang="zh-CN" altLang="en-US" sz="2605" u="sng" kern="0" dirty="0">
                <a:solidFill>
                  <a:srgbClr val="000000"/>
                </a:solidFill>
                <a:latin typeface="Times New Roman" panose="02020603050405020304" pitchFamily="65" charset="-122"/>
                <a:ea typeface="宋体" panose="02010600030101010101" pitchFamily="2" charset="-122"/>
              </a:rPr>
              <a:t>用</a:t>
            </a:r>
            <a:r>
              <a:rPr lang="zh-CN" altLang="en-US" sz="2605" kern="0" dirty="0">
                <a:solidFill>
                  <a:srgbClr val="000000"/>
                </a:solidFill>
                <a:latin typeface="Times New Roman" panose="02020603050405020304" pitchFamily="65" charset="-122"/>
                <a:ea typeface="宋体" panose="02010600030101010101" pitchFamily="2" charset="-122"/>
              </a:rPr>
              <a:t>心躁也(因为)</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而半山</a:t>
            </a:r>
            <a:r>
              <a:rPr lang="zh-CN" altLang="en-US" sz="2605" u="sng" kern="0" dirty="0">
                <a:solidFill>
                  <a:srgbClr val="000000"/>
                </a:solidFill>
                <a:latin typeface="Times New Roman" panose="02020603050405020304" pitchFamily="65" charset="-122"/>
                <a:ea typeface="宋体" panose="02010600030101010101" pitchFamily="2" charset="-122"/>
              </a:rPr>
              <a:t>居</a:t>
            </a:r>
            <a:r>
              <a:rPr lang="zh-CN" altLang="en-US" sz="2605" kern="0" dirty="0">
                <a:solidFill>
                  <a:srgbClr val="000000"/>
                </a:solidFill>
                <a:latin typeface="Times New Roman" panose="02020603050405020304" pitchFamily="65" charset="-122"/>
                <a:ea typeface="宋体" panose="02010600030101010101" pitchFamily="2" charset="-122"/>
              </a:rPr>
              <a:t>雾若带然(处在)　　　　　　    </a:t>
            </a:r>
            <a:r>
              <a:rPr lang="zh-CN" altLang="en-US" sz="2605" u="sng" kern="0" dirty="0">
                <a:solidFill>
                  <a:srgbClr val="000000"/>
                </a:solidFill>
                <a:latin typeface="Times New Roman" panose="02020603050405020304" pitchFamily="65" charset="-122"/>
                <a:ea typeface="宋体" panose="02010600030101010101" pitchFamily="2" charset="-122"/>
              </a:rPr>
              <a:t>昵</a:t>
            </a:r>
            <a:r>
              <a:rPr lang="zh-CN" altLang="en-US" sz="2605" kern="0" dirty="0">
                <a:solidFill>
                  <a:srgbClr val="000000"/>
                </a:solidFill>
                <a:latin typeface="Times New Roman" panose="02020603050405020304" pitchFamily="65" charset="-122"/>
                <a:ea typeface="宋体" panose="02010600030101010101" pitchFamily="2" charset="-122"/>
              </a:rPr>
              <a:t>元牛而不附其党(亲近)</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D.歌</a:t>
            </a:r>
            <a:r>
              <a:rPr lang="zh-CN" altLang="en-US" sz="2605" u="sng" kern="0" dirty="0">
                <a:solidFill>
                  <a:srgbClr val="000000"/>
                </a:solidFill>
                <a:latin typeface="Times New Roman" panose="02020603050405020304" pitchFamily="65" charset="-122"/>
                <a:ea typeface="宋体" panose="02010600030101010101" pitchFamily="2" charset="-122"/>
              </a:rPr>
              <a:t>以</a:t>
            </a:r>
            <a:r>
              <a:rPr lang="zh-CN" altLang="en-US" sz="2605" kern="0" dirty="0">
                <a:solidFill>
                  <a:srgbClr val="000000"/>
                </a:solidFill>
                <a:latin typeface="Times New Roman" panose="02020603050405020304" pitchFamily="65" charset="-122"/>
                <a:ea typeface="宋体" panose="02010600030101010101" pitchFamily="2" charset="-122"/>
              </a:rPr>
              <a:t>赠之(连词,用来)　　　　　　　忽魂悸</a:t>
            </a:r>
            <a:r>
              <a:rPr lang="zh-CN" altLang="en-US" sz="2605" u="sng" kern="0" dirty="0">
                <a:solidFill>
                  <a:srgbClr val="000000"/>
                </a:solidFill>
                <a:latin typeface="Times New Roman" panose="02020603050405020304" pitchFamily="65" charset="-122"/>
                <a:ea typeface="宋体" panose="02010600030101010101" pitchFamily="2" charset="-122"/>
              </a:rPr>
              <a:t>以</a:t>
            </a:r>
            <a:r>
              <a:rPr lang="zh-CN" altLang="en-US" sz="2605" kern="0" dirty="0">
                <a:solidFill>
                  <a:srgbClr val="000000"/>
                </a:solidFill>
                <a:latin typeface="Times New Roman" panose="02020603050405020304" pitchFamily="65" charset="-122"/>
                <a:ea typeface="宋体" panose="02010600030101010101" pitchFamily="2" charset="-122"/>
              </a:rPr>
              <a:t>魄动(连词,表转折)</a:t>
            </a:r>
            <a:endParaRPr lang="zh-CN" altLang="en-US" dirty="0"/>
          </a:p>
        </p:txBody>
      </p:sp>
      <p:sp>
        <p:nvSpPr>
          <p:cNvPr id="3" name="TextBox 2"/>
          <p:cNvSpPr txBox="1"/>
          <p:nvPr/>
        </p:nvSpPr>
        <p:spPr>
          <a:xfrm>
            <a:off x="540000" y="5667539"/>
            <a:ext cx="10296622"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余</a:t>
            </a:r>
            <a:r>
              <a:rPr lang="zh-CN" altLang="en-US" sz="2605" u="sng" kern="0" dirty="0">
                <a:solidFill>
                  <a:srgbClr val="000000"/>
                </a:solidFill>
                <a:latin typeface="Times New Roman" panose="02020603050405020304" pitchFamily="65" charset="-122"/>
                <a:ea typeface="宋体" panose="02010600030101010101" pitchFamily="2" charset="-122"/>
              </a:rPr>
              <a:t>以</a:t>
            </a:r>
            <a:r>
              <a:rPr lang="zh-CN" altLang="en-US" sz="2605" kern="0" dirty="0">
                <a:solidFill>
                  <a:srgbClr val="000000"/>
                </a:solidFill>
                <a:latin typeface="Times New Roman" panose="02020603050405020304" pitchFamily="65" charset="-122"/>
                <a:ea typeface="宋体" panose="02010600030101010101" pitchFamily="2" charset="-122"/>
              </a:rPr>
              <a:t>乾隆三十九年十二月(介词,在)　　而犹</a:t>
            </a:r>
            <a:r>
              <a:rPr lang="zh-CN" altLang="en-US" sz="2605" u="sng" kern="0" dirty="0">
                <a:solidFill>
                  <a:srgbClr val="000000"/>
                </a:solidFill>
                <a:latin typeface="Times New Roman" panose="02020603050405020304" pitchFamily="65" charset="-122"/>
                <a:ea typeface="宋体" panose="02010600030101010101" pitchFamily="2" charset="-122"/>
              </a:rPr>
              <a:t>以</a:t>
            </a:r>
            <a:r>
              <a:rPr lang="zh-CN" altLang="en-US" sz="2605" kern="0" dirty="0">
                <a:solidFill>
                  <a:srgbClr val="000000"/>
                </a:solidFill>
                <a:latin typeface="Times New Roman" panose="02020603050405020304" pitchFamily="65" charset="-122"/>
                <a:ea typeface="宋体" panose="02010600030101010101" pitchFamily="2" charset="-122"/>
              </a:rPr>
              <a:t>得失介介议之(介词,拿)</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8537694" y="827981"/>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A</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本题考查对文言词语的理解。B项,快弹,畅快地弹奏。C项,居,停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留。D项,“忽魂悸以魄动”的“以”,连词,表并列或递进。</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971997"/>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12.下列对材料有关内容的概述,不正确的一项是(3分)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A.琵琶亭是白居易泪湿青衫的遗迹,本应长久地被人们崇仰,但作者游览时却发</a:t>
            </a:r>
            <a:br>
              <a:rPr dirty="0"/>
            </a:br>
            <a:r>
              <a:rPr lang="zh-CN" altLang="en-US" sz="2605" kern="0" dirty="0">
                <a:solidFill>
                  <a:srgbClr val="000000"/>
                </a:solidFill>
                <a:latin typeface="Times New Roman" panose="02020603050405020304" pitchFamily="65" charset="-122"/>
                <a:ea typeface="宋体" panose="02010600030101010101" pitchFamily="2" charset="-122"/>
              </a:rPr>
              <a:t>现十分空寂,因而内心感到愤懑不平。</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B.当时,学诗的人们都绝口不提《长庆集》,袁中道认为凭白居易写《琵琶行》</a:t>
            </a:r>
            <a:br>
              <a:rPr dirty="0"/>
            </a:br>
            <a:r>
              <a:rPr lang="zh-CN" altLang="en-US" sz="2605" kern="0" dirty="0">
                <a:solidFill>
                  <a:srgbClr val="000000"/>
                </a:solidFill>
                <a:latin typeface="Times New Roman" panose="02020603050405020304" pitchFamily="65" charset="-122"/>
                <a:ea typeface="宋体" panose="02010600030101010101" pitchFamily="2" charset="-122"/>
              </a:rPr>
              <a:t>的诗才,所写的《长庆集》一定不会逊于李白和杜甫的作品。</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C.白居易被贬九江后,仕途逐渐通达,他却一心寻求闲散的官职,只要被任命为高</a:t>
            </a:r>
            <a:br>
              <a:rPr dirty="0"/>
            </a:br>
            <a:r>
              <a:rPr lang="zh-CN" altLang="en-US" sz="2605" kern="0" dirty="0">
                <a:solidFill>
                  <a:srgbClr val="000000"/>
                </a:solidFill>
                <a:latin typeface="Times New Roman" panose="02020603050405020304" pitchFamily="65" charset="-122"/>
                <a:ea typeface="宋体" panose="02010600030101010101" pitchFamily="2" charset="-122"/>
              </a:rPr>
              <a:t>官,他要么辞职,要么就不去就任。</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D.袁中道认为,白居易虽然与政坛上不少人物有所交往,但并未沾染其中是非,</a:t>
            </a:r>
            <a:endParaRPr lang="zh-CN" altLang="en-US" dirty="0"/>
          </a:p>
        </p:txBody>
      </p:sp>
      <p:sp>
        <p:nvSpPr>
          <p:cNvPr id="3" name="TextBox 2"/>
          <p:cNvSpPr txBox="1"/>
          <p:nvPr/>
        </p:nvSpPr>
        <p:spPr>
          <a:xfrm>
            <a:off x="540000" y="5837343"/>
            <a:ext cx="5544094"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能够洁身自好,保持独立的人格。</a:t>
            </a:r>
            <a:endParaRPr lang="zh-CN" altLang="en-US" dirty="0"/>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pic>
        <p:nvPicPr>
          <p:cNvPr id="5"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
        <p:nvSpPr>
          <p:cNvPr id="6" name="矩形 5"/>
          <p:cNvSpPr/>
          <p:nvPr/>
        </p:nvSpPr>
        <p:spPr>
          <a:xfrm>
            <a:off x="8604374" y="1044005"/>
            <a:ext cx="407484"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B</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nextCondLst>
                <p:cond evt="onClick" delay="0">
                  <p:tgtEl>
                    <p:spTgt spid="5"/>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3121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本题考查对文言文内容的理解。“所写的《长庆集》一定不会逊</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于李白和杜甫的作品”错,根据“如《琵琶行》,使李杜为之,未必能过”可知,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本文只是说白居易的《琵琶行》写得好,并没有将《长庆集》与李、杜的作品</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进行比较。</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9389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13.把材料中画横线的句子翻译成现代汉语。(8分)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(1)予出官二年,恬然自安,感斯人言,是夕始觉有迁谪意。</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译文:</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r>
              <a:rPr lang="zh-CN" altLang="en-US" sz="2605" u="sng" kern="0" dirty="0">
                <a:solidFill>
                  <a:srgbClr val="000000"/>
                </a:solidFill>
                <a:latin typeface="Times New Roman" panose="02020603050405020304" pitchFamily="65" charset="-122"/>
                <a:ea typeface="宋体" panose="02010600030101010101" pitchFamily="2" charset="-122"/>
              </a:rPr>
              <a:t> </a:t>
            </a:r>
            <a:endParaRPr lang="en-US" altLang="zh-CN" sz="2605" u="sng" kern="0" dirty="0">
              <a:solidFill>
                <a:srgbClr val="00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(2)处患难不戚戚者,此特愚人无心肝耳,于道何曾梦见?</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译文:</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20598" y="6371595"/>
            <a:ext cx="1214446" cy="297096"/>
          </a:xfrm>
          <a:prstGeom prst="rect">
            <a:avLst/>
          </a:prstGeom>
          <a:noFill/>
        </p:spPr>
      </p:pic>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4587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(1)我被贬黜到地方任职两年来,宁静安适,安于自己的生活,被这个人的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话触动,这一晚才有了被降职流放的感受。(“出官”“感”“是夕”各1分,句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意1分)</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(2)处于患难之中却不忧伤的,这只是没有心肝的蠢人罢了,又怎么能够梦见道</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呢?(“处”“戚戚”“特”各1分,句意1分)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 </a:t>
            </a:r>
            <a:r>
              <a:rPr lang="zh-CN" altLang="en-US" sz="2605" kern="0" dirty="0">
                <a:solidFill>
                  <a:srgbClr val="FF0000"/>
                </a:solidFill>
                <a:latin typeface="Times New Roman" panose="02020603050405020304" pitchFamily="65" charset="-122"/>
                <a:ea typeface="宋体" panose="02010600030101010101" pitchFamily="2" charset="-122"/>
              </a:rPr>
              <a:t>   本题考查翻译文言文句子。(1)“出官”,被贬黜到地方任职;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“感”,被……触动;“是夕”,这一晚。(2)“处”,处于;“戚戚”,忧伤的样子;</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“特”,只是。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801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14.作者反驳“乐天学道者,然读其诗,于得失之际,何介介也”这一说法的理由</a:t>
            </a:r>
            <a:br>
              <a:rPr dirty="0"/>
            </a:br>
            <a:r>
              <a:rPr lang="zh-CN" altLang="en-US" sz="2605" kern="0" dirty="0">
                <a:solidFill>
                  <a:srgbClr val="000000"/>
                </a:solidFill>
                <a:latin typeface="Times New Roman" panose="02020603050405020304" pitchFamily="65" charset="-122"/>
                <a:ea typeface="宋体" panose="02010600030101010101" pitchFamily="2" charset="-122"/>
              </a:rPr>
              <a:t>有哪些?(3分)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779117"/>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①在遭遇贬谪之初伤怀是人之常情;②白居易很快就流连山水、修建雅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舍,抛却了得失;③白居易在仕途通达时功成身退;④白居易与人交往能洁身自</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好,恪守节操。(每点1分,答出三点即可)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852317"/>
            <a:ext cx="11628345" cy="17293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13671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本题考查归纳概括要点。由“夫未免有情。荣谢辱来,其始何得无</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动”,可以概括为“在遭遇贬谪之初伤怀是人之常情”。由“盖至徘徊东西林,</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蹑飞云履,仰看山,俯听泉,筑草堂,凿莲池,则迁谪之感,顿为冰雪矣”,可以概括</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为“白居易很快就流连山水、修建雅舍,抛却了得失”。由“予观乐天,从此地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渐踄华膴,年才五十余耳,即退求散地,为尹辄去,拜刺史不出”,可以概括为“白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居易在仕途通达时功成身退”。由“姻虞卿而不累其事……入群不乱,涉水不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濡”,可以概括为“白居易与人交往能洁身自好,恪守节操”。</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64189"/>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参考译文</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材料二:</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琵琶亭,也就是白居易泪湿青衫的地方。遗留名人行迹的地方,即使江山历时千</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载也依旧留下美誉,可是为什么这个地方会沉寂到如此地步!现如今学习诗的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人,刚刚开始学,就闭口不提白居易的《长庆集》。像《琵琶行》这样的诗篇,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即使让李白、杜甫来写,也未必会超过白居易。大致元稹、白居易诗文中警示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激励的文字,也有李白、杜甫的风韵;李白、杜甫诗文中流畅通达的文字,也有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元稹、白居易的风韵,这些都不能轻易下结论。有人说白乐天学习道家的学说,</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是历代科技工作者在长期科学实践中积累的宝贵精神财富,更是全社会对优秀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科学家群体精神禀赋的基本认同。回顾我国科技发展史,无论在哪个时期,科技</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成就的取得都离不开科学家自身所展现的求真务实、不断精进的精神支撑。</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儒学是中华传统文化的底蕴,以探讨社会秩序为己任,以政治伦理、道德伦理为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主要研究对象。儒学的理性与求实主要表现在两个方面。其一是“心之精爽,</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有思辄通”的理性认识论。《孟子字义疏证》中有言:“耳目鼻口之官接于物,</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而心通其则。心之于理义也。”这也就是说,虽然心可以支配感官,但却不能代</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替感官的功能;人还具有认识和把握事物及其规律的理性能力。其二是科学的</a:t>
            </a:r>
            <a:endParaRPr lang="zh-CN" alt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5136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但是读他的诗,在表述个人得失的时候,他为什么介意呢?我说:人难免会有情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感。荣耀过去耻辱接踵而来,在这种情况下一开始怎么会无动于衷。大概在东</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面西面的林间徘徊,穿能登上云霄的鞋子,仰起头来看山,俯下身子听泉水的流</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动之声,修筑起草堂,开凿种莲的池塘时,被贬的感觉才会立即像冰雪一样消散</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了,怎么会长久地让自己心绪不宁呢?我看白乐天,从此时此地开始逐渐地步入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华贵的境界,刚刚五十岁,就从仕途退身去寻求闲散的职务,让做府尹就立即离</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开,授予他刺史的官职他也不外出任职。</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正当太和、开成、会昌年间,士大夫们相持不下,相互谏诤,摩擦不断。因为自</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34992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FF0000"/>
                </a:solidFill>
                <a:latin typeface="Times New Roman" panose="02020603050405020304" pitchFamily="65" charset="-122"/>
                <a:ea typeface="宋体" panose="02010600030101010101" pitchFamily="2" charset="-122"/>
              </a:rPr>
              <a:t>己所做的事而遭受灾祸的人,大多被流放到岭南这些万里之外的地方;可白乐天</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却悠闲自得地在街道里宅院中游玩,躺在天竺石上,赏玩华亭的仙鹤,种植折腰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菱,听《霓裳曲》,像这样生活了数十年,那些能料事于先的聪明智慧之人,怎么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能比得上他。与杨虞卿联姻却不被杨虞卿的事所牵连,亲近元稹和牛僧孺却不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依附他们;被裴公所看重,却不接受他的恩惠;被李文饶妒忌,却不加重对他的怨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恨。进入人群之中却不心志迷乱,走进水里却不被水沾湿,非常接近道的人。但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还有些人拿介意得失来评价白居易,真是太过分了。苏子瞻说:“处于患难之中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却不忧伤的,这只是没有心肝的蠢人罢了,又怎么能够梦见道呢?”这些事情的精妙之处,没有智慧和业缘的文人是不理解的。</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21038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(二)古代诗歌阅读(本题共2小题,9分)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(2024河北保定期末)阅读下面这首宋词,完成15—16题。</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点绛唇·桃源</a:t>
            </a:r>
            <a:r>
              <a:rPr lang="zh-CN" altLang="en-US" sz="1965" kern="0" baseline="59000" dirty="0">
                <a:solidFill>
                  <a:srgbClr val="000000"/>
                </a:solidFill>
                <a:latin typeface="Times New Roman" panose="02020603050405020304" pitchFamily="65" charset="-122"/>
                <a:ea typeface="宋体" panose="02010600030101010101" pitchFamily="2" charset="-122"/>
              </a:rPr>
              <a:t>[注]</a:t>
            </a:r>
            <a:endParaRPr lang="zh-CN" altLang="en-US" dirty="0"/>
          </a:p>
          <a:p>
            <a:pPr marL="0" indent="0" algn="ctr"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秦 观</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醉漾轻舟,信流引到花深处。尘缘相误,无计花间住。　　烟水茫茫,千里斜阳</a:t>
            </a:r>
            <a:br>
              <a:rPr dirty="0"/>
            </a:br>
            <a:r>
              <a:rPr lang="zh-CN" altLang="en-US" sz="2605" kern="0" dirty="0">
                <a:solidFill>
                  <a:srgbClr val="000000"/>
                </a:solidFill>
                <a:latin typeface="Times New Roman" panose="02020603050405020304" pitchFamily="65" charset="-122"/>
                <a:ea typeface="宋体" panose="02010600030101010101" pitchFamily="2" charset="-122"/>
              </a:rPr>
              <a:t>暮。山无数,乱红如雨,不记来时路。</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[注]　这首词大约作于秦观被贬湖南郴州途中。</a:t>
            </a:r>
            <a:endParaRPr lang="zh-CN" altLang="en-US"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044005"/>
            <a:ext cx="11718000" cy="479939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15.下列对这首词的理解和赏析,不正确的一项是(3分)</a:t>
            </a:r>
            <a:r>
              <a:rPr lang="zh-CN" altLang="en-US" sz="2040" kern="0" spc="567"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      )</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A.上片首两句有似《桃花源记》的开篇,将读者带到一个优美的境界,该地似乎</a:t>
            </a:r>
            <a:br>
              <a:rPr dirty="0"/>
            </a:br>
            <a:r>
              <a:rPr lang="zh-CN" altLang="en-US" sz="2605" kern="0" dirty="0">
                <a:solidFill>
                  <a:srgbClr val="000000"/>
                </a:solidFill>
                <a:latin typeface="Times New Roman" panose="02020603050405020304" pitchFamily="65" charset="-122"/>
                <a:ea typeface="宋体" panose="02010600030101010101" pitchFamily="2" charset="-122"/>
              </a:rPr>
              <a:t>是桃源的入口。</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B.“尘缘”是相对仙源灵境而言的,尘世的羁绊使词人只能“心向往之”,现实</a:t>
            </a:r>
            <a:br>
              <a:rPr dirty="0"/>
            </a:br>
            <a:r>
              <a:rPr lang="zh-CN" altLang="en-US" sz="2605" kern="0" dirty="0">
                <a:solidFill>
                  <a:srgbClr val="000000"/>
                </a:solidFill>
                <a:latin typeface="Times New Roman" panose="02020603050405020304" pitchFamily="65" charset="-122"/>
                <a:ea typeface="宋体" panose="02010600030101010101" pitchFamily="2" charset="-122"/>
              </a:rPr>
              <a:t>却“无计花间住”。</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C.下片一连四句写景,“茫茫”“千里”等词给人天涯漂泊之感,真切地反映出</a:t>
            </a:r>
            <a:br>
              <a:rPr dirty="0"/>
            </a:br>
            <a:r>
              <a:rPr lang="zh-CN" altLang="en-US" sz="2605" kern="0" dirty="0">
                <a:solidFill>
                  <a:srgbClr val="000000"/>
                </a:solidFill>
                <a:latin typeface="Times New Roman" panose="02020603050405020304" pitchFamily="65" charset="-122"/>
                <a:ea typeface="宋体" panose="02010600030101010101" pitchFamily="2" charset="-122"/>
              </a:rPr>
              <a:t>词人被贬后的心境。</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D.“不记来时路”看似写不记得来时的路,实际上词人明白桃源终是一场虚幻,</a:t>
            </a:r>
            <a:endParaRPr lang="zh-CN" altLang="en-US" dirty="0"/>
          </a:p>
        </p:txBody>
      </p:sp>
      <p:sp>
        <p:nvSpPr>
          <p:cNvPr id="3" name="TextBox 2"/>
          <p:cNvSpPr txBox="1"/>
          <p:nvPr/>
        </p:nvSpPr>
        <p:spPr>
          <a:xfrm>
            <a:off x="540000" y="5837343"/>
            <a:ext cx="5544094"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仍以乐观的心态前行。</a:t>
            </a:r>
            <a:endParaRPr lang="zh-CN" altLang="en-US"/>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8514894" y="1116013"/>
            <a:ext cx="426720" cy="493533"/>
          </a:xfrm>
          <a:prstGeom prst="rect">
            <a:avLst/>
          </a:prstGeom>
        </p:spPr>
        <p:txBody>
          <a:bodyPr wrap="none">
            <a:spAutoFit/>
          </a:bodyPr>
          <a:lstStyle/>
          <a:p>
            <a:r>
              <a:rPr lang="en-US" altLang="zh-CN" sz="2605" kern="0" dirty="0">
                <a:solidFill>
                  <a:srgbClr val="FF0000"/>
                </a:solidFill>
                <a:latin typeface="Times New Roman" panose="02020603050405020304" pitchFamily="65" charset="-122"/>
                <a:ea typeface="宋体" panose="02010600030101010101" pitchFamily="2" charset="-122"/>
              </a:rPr>
              <a:t>D</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本题考查对诗歌内容的理解和赏析。“乐观的心态”错误,“不记</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来时路”虽是轻描淡写,却使人感到其情蕴深沉,曲折地反映出备受压抑而不能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自解的词人在梦破后无路可走的深深悲愁。</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618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16.本词与陶渊明的《桃花源记》在主题上有何异同?请简要分析。(6分)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276253"/>
            <a:ext cx="11718000" cy="234404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异:陶渊明的《桃花源记》表达的是精神上有所归宿的人的自得情怀;(2</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分)秦观的《点绛唇·桃源》流露出缺少精神支柱的失意者的迷惘与悲哀。(2</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分)</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同:两诗都道出了对现实的失望,对理想的世外桃源的向往。(2分)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362245"/>
            <a:ext cx="11628345" cy="2344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3487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本题考查对诗歌主题的理解。《桃花源记》借武陵渔人行踪这一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线索,把现实和理想境界联系起来,通过对桃花源中安宁和乐、自由平等生活的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描绘,表现了陶渊明对当时现实生活的不满和对世外桃源的向往。《点绛唇·桃</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源》中,秦观被现实世界的名利缠身,不得解脱,缺少精神的支柱,传递出失意者</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的迷惘与悲哀。尘世的羁绊使秦观向往理想的世外桃源。据此分析作答即</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07512" y="6382939"/>
            <a:ext cx="1163060" cy="285752"/>
          </a:xfrm>
          <a:prstGeom prst="rect">
            <a:avLst/>
          </a:prstGeom>
          <a:noFill/>
        </p:spPr>
      </p:pic>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5136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知识拓展</a:t>
            </a:r>
            <a:r>
              <a:rPr lang="zh-CN" altLang="en-US" sz="2605" kern="0" dirty="0">
                <a:solidFill>
                  <a:srgbClr val="FF0000"/>
                </a:solidFill>
                <a:latin typeface="Times New Roman" panose="02020603050405020304" pitchFamily="65" charset="-122"/>
                <a:ea typeface="宋体" panose="02010600030101010101" pitchFamily="2" charset="-122"/>
              </a:rPr>
              <a:t>    秦观其人</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秦观(1049—1100年),字少游,又字太虚,号淮海居士,高邮(今属江苏)人。北宋文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学家、婉约派词人。秦观自少豪隽,慷慨之气溢于文辞。元丰元年(1078年),以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所作《黄楼赋》见苏轼,苏轼以为有屈、宋之才,勉以应举。元丰八年(1085年)</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登进士第,授定海主簿,未赴任,后任调蔡州教授。元祐年间,除秘书省正字、兼</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国史院编修官。绍圣初,坐党籍,出通判杭州。又被劾以“影附苏轼,增损《实</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录》”,贬监处州酒税,徙郴州、又徙雷州。元符三年(1100年),宋徽宗即位,复命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为宣德郎,放还,行至藤州去世,享年五十二岁。</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秦观是“苏门四学士”之一,“苏门四学士”即黄庭坚、秦观、晁补之、张耒</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四人的合称,都出于苏轼名下。秦观文长于议论,文丽而思深。他擅长各种文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体,而以政论、游记为出色。其诗内容广泛,家居时写了不少田园诗和闲适诗,</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在各地游历时写了不少记游诗。秦观的主要文学成就在词,后世视其为正宗的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婉约派第一流词人。</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8290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诗歌大意</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材料二:</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我酒醉后驾着小船,在湖中荡漾,听任流水把小船推向花深处。被现实世界的名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利缠住,不能解脱,没有办法在这如花的仙境住下去。</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　　烟水茫茫,笼罩在夕阳的余晖里。两岸的青山排列无数,晚风吹来,落花如</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雨,竟然不记得来时走过的路了。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怀疑精神。在北宋初期,部分儒学家对儒家经典提出了大胆怀疑,“疑古”思潮</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颇盛。其中最具代表性的是沈括,他不仅批判了宋以前的历法,还亲身参与证明</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凹面镜焦点和凹面镜成倒像的科学实验,并借此批驳了《酉阳杂俎》所谓“海</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翻则塔影倒”的说法,认为“影入窗隙则倒,乃其常理”。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道学也深刻地影响着中国文化脉络。所谓“道法自然”,“道”是道家哲学的</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最高范畴,也是道学的核心概念。“道”对自然规律的依循、对“法天贵真”</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的尊崇以及相对主义中的认识论对中国的科学家精神产生了深厚影响。首先,</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“道”讲求事物的原初性、自发性和实有性,力求探索宇宙万物的根本。在</a:t>
            </a:r>
            <a:endParaRPr lang="zh-CN" alt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044005"/>
            <a:ext cx="11718000" cy="5401222"/>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(三)名篇名句默写(本题共1小题,6分)</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17.补写出下列句子中的空缺部分。(6分)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(1)《短歌行》中写诗人通过想象与贤才久别重逢,谈心宴饮,争着将往日的情谊</a:t>
            </a:r>
            <a:br>
              <a:rPr dirty="0"/>
            </a:br>
            <a:r>
              <a:rPr lang="zh-CN" altLang="en-US" sz="2605" kern="0" dirty="0">
                <a:solidFill>
                  <a:srgbClr val="000000"/>
                </a:solidFill>
                <a:latin typeface="Times New Roman" panose="02020603050405020304" pitchFamily="65" charset="-122"/>
                <a:ea typeface="宋体" panose="02010600030101010101" pitchFamily="2" charset="-122"/>
              </a:rPr>
              <a:t>诉说,以此表达希望与贤才真诚交往的强烈愿望的句子是:“</a:t>
            </a:r>
            <a:r>
              <a:rPr lang="zh-CN" altLang="en-US" sz="2605" u="sng" kern="0" dirty="0">
                <a:solidFill>
                  <a:srgbClr val="000000"/>
                </a:solidFill>
                <a:latin typeface="Times New Roman" panose="02020603050405020304" pitchFamily="65" charset="-122"/>
                <a:ea typeface="宋体" panose="02010600030101010101" pitchFamily="2" charset="-122"/>
              </a:rPr>
              <a:t>　　　　　　　    </a:t>
            </a:r>
            <a:br>
              <a:rPr dirty="0"/>
            </a:b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(2)苏轼《念奴娇·赤壁怀古》中,“</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　　　　　　　    </a:t>
            </a:r>
            <a:br>
              <a:rPr dirty="0"/>
            </a:b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”两句从神态描写和侧面描写的角度,把周瑜面对敌军时的从容自信刻画得</a:t>
            </a:r>
            <a:br>
              <a:rPr dirty="0"/>
            </a:br>
            <a:r>
              <a:rPr lang="zh-CN" altLang="en-US" sz="2605" kern="0" dirty="0">
                <a:solidFill>
                  <a:srgbClr val="000000"/>
                </a:solidFill>
                <a:latin typeface="Times New Roman" panose="02020603050405020304" pitchFamily="65" charset="-122"/>
                <a:ea typeface="宋体" panose="02010600030101010101" pitchFamily="2" charset="-122"/>
              </a:rPr>
              <a:t>淋漓尽致。</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(3)小华同学想从所学的诗文中选取两句话挂在书房,提醒自己学习、做事贵在</a:t>
            </a:r>
            <a:endParaRPr lang="zh-CN" altLang="en-US" dirty="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448750" cy="53527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坚持,可选择诗文“</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a:p>
        </p:txBody>
      </p:sp>
      <p:sp>
        <p:nvSpPr>
          <p:cNvPr id="3" name="TextBox 2"/>
          <p:cNvSpPr txBox="1"/>
          <p:nvPr/>
        </p:nvSpPr>
        <p:spPr>
          <a:xfrm>
            <a:off x="540000" y="2092110"/>
            <a:ext cx="11718000" cy="298434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(1)契阔谈讌　心念旧恩</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(2)谈笑间　樯橹灰飞烟灭</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(3)(示例1)锲而不舍　金石可镂</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(示例2)驽马十驾　功在不舍</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(每空1分)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2052117"/>
            <a:ext cx="11628345" cy="323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5721"/>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解题思路    本题考查默写常见的名篇名句。易错字词:讌、樯橹、锲、驽。</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三、语言文字运用(20分)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(一)语言文字运用Ⅰ(本题共2小题,7分)</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(2024安徽部分学校期末)阅读下面的文字,完成18—19题。</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在秋冬干旱的季节,湖面缩成一痕细瘦的蓝。船横七竖八地躺在干涸的湖岸边,</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船桅折断,船帮被风吹得龟裂,油漆斑驳脱落。船底下长出稀疏的野草,因为有</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船压着,</a:t>
            </a:r>
            <a:r>
              <a:rPr lang="zh-CN" altLang="en-US" sz="2605" u="sng" kern="0" dirty="0">
                <a:solidFill>
                  <a:srgbClr val="000000"/>
                </a:solidFill>
                <a:latin typeface="Times New Roman" panose="02020603050405020304" pitchFamily="65" charset="-122"/>
                <a:ea typeface="宋体" panose="02010600030101010101" pitchFamily="2" charset="-122"/>
              </a:rPr>
              <a:t>或者</a:t>
            </a:r>
            <a:r>
              <a:rPr lang="zh-CN" altLang="en-US" sz="2605" kern="0" dirty="0">
                <a:solidFill>
                  <a:srgbClr val="000000"/>
                </a:solidFill>
                <a:latin typeface="Times New Roman" panose="02020603050405020304" pitchFamily="65" charset="-122"/>
                <a:ea typeface="宋体" panose="02010600030101010101" pitchFamily="2" charset="-122"/>
              </a:rPr>
              <a:t>有一些湿润的气息,而风没有将那抹绿色带走。湖泊边是一围矮山</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丘陵,再往远处就是连绵的群山,湖泊夹在山间,在低洼处汇集了山间的溪水。</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四五条溪各自沿着山的缝隙游走而去,像血脉或者根系一样扎向群山。夕阳西</a:t>
            </a:r>
            <a:endParaRPr lang="zh-CN" alt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下或者朝旭初现时,站在高处看远处的山,那些仿佛皮肤褶皱般的细节让我相</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信,湖泊是长在大地胸膛里的一颗躁动的心脏。随着连绵起伏的群山看到湖泊</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之上的世界,竟然和湖泊倒影里的天空错乱重叠,而太阳,就像启动这个伟岸身</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躯的马达一般。梭罗在瓦尔登湖畔生活了数年,详细记录下每一天的湖岸生</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活。美,是由心生出的感觉,心则随着身,体验那种美和宁静。</a:t>
            </a:r>
            <a:r>
              <a:rPr lang="zh-CN" altLang="en-US" sz="2605" u="sng" kern="0" dirty="0">
                <a:solidFill>
                  <a:srgbClr val="000000"/>
                </a:solidFill>
                <a:latin typeface="Times New Roman" panose="02020603050405020304" pitchFamily="65" charset="-122"/>
                <a:ea typeface="宋体" panose="02010600030101010101" pitchFamily="2" charset="-122"/>
              </a:rPr>
              <a:t>美是无形的,而风</a:t>
            </a:r>
            <a:br>
              <a:rPr lang="zh-CN" altLang="en-US" sz="2605" u="sng" kern="0" dirty="0">
                <a:solidFill>
                  <a:srgbClr val="000000"/>
                </a:solidFill>
                <a:latin typeface="Times New Roman" panose="02020603050405020304" pitchFamily="65" charset="-122"/>
                <a:ea typeface="宋体" panose="02010600030101010101" pitchFamily="2" charset="-122"/>
              </a:rPr>
            </a:br>
            <a:r>
              <a:rPr lang="zh-CN" altLang="en-US" sz="2605" u="sng" kern="0" dirty="0">
                <a:solidFill>
                  <a:srgbClr val="000000"/>
                </a:solidFill>
                <a:latin typeface="Times New Roman" panose="02020603050405020304" pitchFamily="65" charset="-122"/>
                <a:ea typeface="宋体" panose="02010600030101010101" pitchFamily="2" charset="-122"/>
              </a:rPr>
              <a:t>景是有形的,具体到每一片树叶、每一棵树、每一块石头。</a:t>
            </a:r>
            <a:endParaRPr lang="zh-CN" altLang="en-US"/>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9099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18.(教考衔接)下列句子中皆使用了“或者”一词,请简要分析二者含义的不</a:t>
            </a:r>
            <a:br>
              <a:rPr dirty="0"/>
            </a:br>
            <a:r>
              <a:rPr lang="zh-CN" altLang="en-US" sz="2605" kern="0" dirty="0">
                <a:solidFill>
                  <a:srgbClr val="000000"/>
                </a:solidFill>
                <a:latin typeface="Times New Roman" panose="02020603050405020304" pitchFamily="65" charset="-122"/>
                <a:ea typeface="宋体" panose="02010600030101010101" pitchFamily="2" charset="-122"/>
              </a:rPr>
              <a:t>同。(4分)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①船底下长出稀疏的野草,因为有船压着,或者有一些湿润的气息,而风没有将</a:t>
            </a:r>
            <a:br>
              <a:rPr dirty="0"/>
            </a:br>
            <a:r>
              <a:rPr lang="zh-CN" altLang="en-US" sz="2605" kern="0" dirty="0">
                <a:solidFill>
                  <a:srgbClr val="000000"/>
                </a:solidFill>
                <a:latin typeface="Times New Roman" panose="02020603050405020304" pitchFamily="65" charset="-122"/>
                <a:ea typeface="宋体" panose="02010600030101010101" pitchFamily="2" charset="-122"/>
              </a:rPr>
              <a:t>那抹绿色带走。</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②我把轮椅开进去,把椅背放倒,坐着或是躺着,看书或者想事,撅一杈树枝左右</a:t>
            </a:r>
            <a:br>
              <a:rPr dirty="0"/>
            </a:br>
            <a:r>
              <a:rPr lang="zh-CN" altLang="en-US" sz="2605" kern="0" dirty="0">
                <a:solidFill>
                  <a:srgbClr val="000000"/>
                </a:solidFill>
                <a:latin typeface="Times New Roman" panose="02020603050405020304" pitchFamily="65" charset="-122"/>
                <a:ea typeface="宋体" panose="02010600030101010101" pitchFamily="2" charset="-122"/>
              </a:rPr>
              <a:t>拍打。——史铁生《我与地坛(节选)》</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pic>
        <p:nvPicPr>
          <p:cNvPr id="4" name="答案"/>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30288" y="6371595"/>
            <a:ext cx="1214446" cy="297096"/>
          </a:xfrm>
          <a:prstGeom prst="rect">
            <a:avLst/>
          </a:prstGeom>
          <a:noFill/>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①或许的意思,是船压着的草可能会出现的一种状态。②用在叙述句里,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表示选择关系,“看书或者想事”相当于“要不看书,要不想事”,表现了史铁</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生在地坛里无所事事的生活状态。(每点2分,意对即可)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3487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本题考查理解文中重要词语的含义。“或者”有三个含义:或许;用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在叙述句中,表示选择关系;表示等同关系。①句中“或者”是“或许”的意</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思,是对草“因为有船压着”的状态的推测。②句中“看书或者想事”,“看</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书”与“想事”是两个不同的动作,是史铁生用来打发时间的两种方式,在这里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表示选择关系。结合史铁生的人生经历,可以分析出表现了他在地坛里无所事</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事的生活状态。</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175618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19.请从修辞角度简要分析文中画横线句子的表达效果。(3分)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228820"/>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运用对比手法,突出强调了风景的有形;运用排比手法,把风景的美具象</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化,使形象细腻。(答出一点给2分,答出两点给3分)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228820"/>
            <a:ext cx="11628345" cy="133901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5174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本题考查分析句子的表达效果。作答时,注意题干中的“修辞角</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度”。“美是无形的,而风景是有形的”中的“有形”和“无形”构成对比,使</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事物的形象更加立体,增强了艺术表达效果和感染力。“具体到每一片树叶、</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每一棵树、每一块石头”,连用三个“每一”,构成排比,将景物描写得细致入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微,有描写细腻、形象生动之效。</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《周易》中,有与无、长与短、难与易、高与下等基本要素并非二元对立,而是</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可以彼此转化且周行不殆的,这表明了道学对自然界和人类社会运行变化的基</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本态度。其次,“法天贵真”旨在回答人类如何把握对象世界这一问题。“法</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天”,即崇尚自然;“贵真”,即反矫伪。“法天贵真”的精神内涵与科学活动</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的目的高度一致,也是当今坚决抵制科研不端的哲学基础。最后,道学中的相对</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主义对科学家精神的影响也颇为深厚。相对主义主要表现在齐万物、齐是</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非、齐物我三个方面,对客观科学认识事物本身具有重要价值。</a:t>
            </a:r>
            <a:endParaRPr lang="zh-CN" altLang="en-US"/>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理性、求真在中国传统文化中早有显现,而创新和爱国则在五四运动之后有更</a:t>
            </a:r>
            <a:endParaRPr lang="zh-CN" altLang="en-US"/>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38839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(二)语言文字运用Ⅱ(本题共3小题,13分)</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(2024安徽部分学校期末)阅读下面的文字,完成20—22题。</a:t>
            </a:r>
            <a:endParaRPr lang="zh-CN" altLang="en-US" sz="2800"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①汉字历史悠久,使用人数众多。②千百年来,汉字作为个体字符,除了文字系统的变化外,汉字在使用中也有变化,③有一部分文字在历史的演变中出现了古</a:t>
            </a:r>
            <a:br>
              <a:rPr dirty="0"/>
            </a:br>
            <a:r>
              <a:rPr lang="zh-CN" altLang="en-US" sz="2605" kern="0" dirty="0">
                <a:solidFill>
                  <a:srgbClr val="000000"/>
                </a:solidFill>
                <a:latin typeface="Times New Roman" panose="02020603050405020304" pitchFamily="65" charset="-122"/>
                <a:ea typeface="宋体" panose="02010600030101010101" pitchFamily="2" charset="-122"/>
              </a:rPr>
              <a:t>今分化现象。④对古今字现象来说,一般都会影响古籍的阅读,⑤需要加以重</a:t>
            </a:r>
            <a:br>
              <a:rPr dirty="0"/>
            </a:br>
            <a:r>
              <a:rPr lang="zh-CN" altLang="en-US" sz="2605" kern="0" dirty="0">
                <a:solidFill>
                  <a:srgbClr val="000000"/>
                </a:solidFill>
                <a:latin typeface="Times New Roman" panose="02020603050405020304" pitchFamily="65" charset="-122"/>
                <a:ea typeface="宋体" panose="02010600030101010101" pitchFamily="2" charset="-122"/>
              </a:rPr>
              <a:t>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现代研究者一般将分化前的字称作“古字”,将分化后记词各有专司的字称为</a:t>
            </a:r>
            <a:br>
              <a:rPr dirty="0"/>
            </a:br>
            <a:r>
              <a:rPr lang="zh-CN" altLang="en-US" sz="2605" kern="0" dirty="0">
                <a:solidFill>
                  <a:srgbClr val="000000"/>
                </a:solidFill>
                <a:latin typeface="Times New Roman" panose="02020603050405020304" pitchFamily="65" charset="-122"/>
                <a:ea typeface="宋体" panose="02010600030101010101" pitchFamily="2" charset="-122"/>
              </a:rPr>
              <a:t>“今字”。由于古代典籍有大量古今字现象,而现代人A</a:t>
            </a:r>
            <a:r>
              <a:rPr lang="zh-CN" altLang="en-US" sz="2605" u="sng" kern="0" dirty="0">
                <a:solidFill>
                  <a:srgbClr val="000000"/>
                </a:solidFill>
                <a:latin typeface="Times New Roman" panose="02020603050405020304" pitchFamily="65" charset="-122"/>
                <a:ea typeface="宋体" panose="02010600030101010101" pitchFamily="2" charset="-122"/>
              </a:rPr>
              <a:t>　　　　　　　　    </a:t>
            </a:r>
            <a:br>
              <a:rPr dirty="0"/>
            </a:b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,所以在阅读上会有一些困难。比如,秦汉B</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a:t>
            </a:r>
            <a:endParaRPr lang="zh-CN" altLang="en-US" dirty="0"/>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6824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秦汉以后,古籍经过后人不断整理,古今字就减少很多。</a:t>
            </a:r>
            <a:endParaRPr lang="zh-CN" altLang="en-US" sz="2800" dirty="0"/>
          </a:p>
          <a:p>
            <a:pPr marL="0" indent="0" eaLnBrk="0" latinLnBrk="1" hangingPunct="0">
              <a:lnSpc>
                <a:spcPct val="150000"/>
              </a:lnSpc>
              <a:spcBef>
                <a:spcPts val="145"/>
              </a:spcBef>
              <a:buNone/>
            </a:pPr>
            <a:r>
              <a:rPr lang="zh-CN" altLang="en-US" sz="2605" u="sng" kern="0" dirty="0">
                <a:solidFill>
                  <a:srgbClr val="000000"/>
                </a:solidFill>
                <a:latin typeface="Times New Roman" panose="02020603050405020304" pitchFamily="65" charset="-122"/>
                <a:ea typeface="宋体" panose="02010600030101010101" pitchFamily="2" charset="-122"/>
              </a:rPr>
              <a:t>陶潜《桃花源记》有“便舍船,从口入”,“舍”在此作“捨”。“舍”本义为房屋,后引申为舍弃,新造一个分化字“捨”。</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随着文字的不断演变,汉字的字形、字义、字音逐步稳定下来,人们研制了《通</a:t>
            </a:r>
            <a:br>
              <a:rPr dirty="0"/>
            </a:br>
            <a:r>
              <a:rPr lang="zh-CN" altLang="en-US" sz="2605" kern="0" dirty="0">
                <a:solidFill>
                  <a:srgbClr val="000000"/>
                </a:solidFill>
                <a:latin typeface="Times New Roman" panose="02020603050405020304" pitchFamily="65" charset="-122"/>
                <a:ea typeface="宋体" panose="02010600030101010101" pitchFamily="2" charset="-122"/>
              </a:rPr>
              <a:t>用规范汉字表》,C</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zh-CN" altLang="en-US" sz="2605" kern="0" dirty="0">
                <a:solidFill>
                  <a:srgbClr val="000000"/>
                </a:solidFill>
                <a:latin typeface="Times New Roman" panose="02020603050405020304" pitchFamily="65" charset="-122"/>
                <a:ea typeface="宋体" panose="02010600030101010101" pitchFamily="2" charset="-122"/>
              </a:rPr>
              <a:t>,避免再去使用古字。</a:t>
            </a:r>
            <a:endParaRPr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088188" cy="1137106"/>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20.请在文中横线处补写恰当的语句,使整段文字语意完整连贯,内容贴切,逻辑</a:t>
            </a:r>
            <a:br>
              <a:rPr lang="zh-CN" altLang="en-US" sz="2605" kern="0" dirty="0">
                <a:solidFill>
                  <a:srgbClr val="000000"/>
                </a:solidFill>
                <a:latin typeface="Times New Roman" panose="02020603050405020304" pitchFamily="65" charset="-122"/>
                <a:ea typeface="宋体" panose="02010600030101010101" pitchFamily="2" charset="-122"/>
              </a:rPr>
            </a:br>
            <a:r>
              <a:rPr lang="zh-CN" altLang="en-US" sz="2605" kern="0" dirty="0">
                <a:solidFill>
                  <a:srgbClr val="000000"/>
                </a:solidFill>
                <a:latin typeface="Times New Roman" panose="02020603050405020304" pitchFamily="65" charset="-122"/>
                <a:ea typeface="宋体" panose="02010600030101010101" pitchFamily="2" charset="-122"/>
              </a:rPr>
              <a:t>严密,每处不超过12个字。(6分)</a:t>
            </a:r>
            <a:endParaRPr lang="zh-CN" altLang="en-US"/>
          </a:p>
        </p:txBody>
      </p:sp>
      <p:sp>
        <p:nvSpPr>
          <p:cNvPr id="3" name="TextBox 2"/>
          <p:cNvSpPr txBox="1"/>
          <p:nvPr/>
        </p:nvSpPr>
        <p:spPr>
          <a:xfrm>
            <a:off x="540000" y="2508740"/>
            <a:ext cx="11718000" cy="112755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A对这并不熟悉　B古今字现象使用普遍　C开始规范使用汉字(每处2</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分,意对即可)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2508740"/>
            <a:ext cx="11628345" cy="126700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本题考查语句补写。A处,结合上文“由于古代典籍有大量古今字</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现象”,下文“所以在阅读上会有一些困难”,可填写“对这并不熟悉”。B处,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结合语境可知,分号前后语意相反,可填写“古今字现象使用普遍”。C处,结合</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上文“人们研制了《通用规范汉字表》”,下文“避免再去使用古字”可知,可</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填写“开始规范使用汉字”。</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7084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21.(创新题型)请仿照文中画波浪线的语句,解释下面这组古今字。(3分)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晏几道《蝶恋花》:“朝落莫开空自许,竟无人解知心苦。”“莫”与“暮”。</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851125"/>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晏几道《蝶恋花》有“朝落莫开空自许,竟无人解知心苦”,“莫”在此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作“暮”。(1分)“莫”本义为太阳落山的时候,后引申为晚、一年将尽、时间</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将尽等,新造一个分化字“暮”。(2分)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976901"/>
            <a:ext cx="11628345" cy="17293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93304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本题考查仿写。文段中原句的结构是:某人某部作品有“……(诗</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文)”,“甲(字)”在此作“乙(字)”。“甲”本义为……,后引申为……,新造一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个分化字“乙”。然后将所给内容带入,其中“莫”为甲字,“暮”为乙字,</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“莫”字本义是太阳落山的时候,后引申为晚、一年将尽、时间将尽等。据此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仿写即可。</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235801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22.文中第一段有两处表述不当,请指出其序号并做修改,使语言表达准确流畅,</a:t>
            </a:r>
            <a:br>
              <a:rPr dirty="0"/>
            </a:br>
            <a:r>
              <a:rPr lang="zh-CN" altLang="en-US" sz="2605" kern="0" dirty="0">
                <a:solidFill>
                  <a:srgbClr val="000000"/>
                </a:solidFill>
                <a:latin typeface="Times New Roman" panose="02020603050405020304" pitchFamily="65" charset="-122"/>
                <a:ea typeface="宋体" panose="02010600030101010101" pitchFamily="2" charset="-122"/>
              </a:rPr>
              <a:t>逻辑严密,不得改变原意。(4分)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答:</a:t>
            </a:r>
            <a:r>
              <a:rPr lang="zh-CN" altLang="en-US" sz="2605" u="sng" kern="0" dirty="0">
                <a:solidFill>
                  <a:srgbClr val="000000"/>
                </a:solidFill>
                <a:latin typeface="Times New Roman" panose="02020603050405020304" pitchFamily="65" charset="-122"/>
                <a:ea typeface="宋体" panose="02010600030101010101" pitchFamily="2" charset="-122"/>
              </a:rPr>
              <a:t> </a:t>
            </a:r>
            <a:r>
              <a:rPr lang="en-US" altLang="zh-CN" sz="2605" u="sng" kern="0" dirty="0">
                <a:solidFill>
                  <a:srgbClr val="000000"/>
                </a:solidFill>
                <a:latin typeface="Times New Roman" panose="02020603050405020304" pitchFamily="65" charset="-122"/>
                <a:ea typeface="宋体" panose="02010600030101010101" pitchFamily="2" charset="-122"/>
              </a:rPr>
              <a:t>																								</a:t>
            </a:r>
            <a:endParaRPr lang="zh-CN" altLang="en-US" dirty="0"/>
          </a:p>
        </p:txBody>
      </p:sp>
      <p:sp>
        <p:nvSpPr>
          <p:cNvPr id="3" name="TextBox 2"/>
          <p:cNvSpPr txBox="1"/>
          <p:nvPr/>
        </p:nvSpPr>
        <p:spPr>
          <a:xfrm>
            <a:off x="540000" y="3779117"/>
            <a:ext cx="11718000" cy="1729384"/>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答案</a:t>
            </a:r>
            <a:r>
              <a:rPr lang="zh-CN" altLang="en-US" sz="2605" kern="0" dirty="0">
                <a:solidFill>
                  <a:srgbClr val="FF0000"/>
                </a:solidFill>
                <a:latin typeface="Times New Roman" panose="02020603050405020304" pitchFamily="65" charset="-122"/>
                <a:ea typeface="宋体" panose="02010600030101010101" pitchFamily="2" charset="-122"/>
              </a:rPr>
              <a:t>    ②将“汉字在使用中也有变化”改为“也有使用中的变化”;④将“对</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古今字现象来说”改为“对人们来说,古今字现象”或“古今字现象”。(指出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序号1分,修改正确1分。只指出序号不修改,不给分)</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pic>
        <p:nvPicPr>
          <p:cNvPr id="4"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
        <p:nvSpPr>
          <p:cNvPr id="5" name="矩形 4"/>
          <p:cNvSpPr/>
          <p:nvPr/>
        </p:nvSpPr>
        <p:spPr>
          <a:xfrm>
            <a:off x="360405" y="3779117"/>
            <a:ext cx="11628345" cy="19271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答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4104" y="6371595"/>
            <a:ext cx="1214446" cy="297096"/>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34878"/>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b="1" kern="0" dirty="0">
                <a:solidFill>
                  <a:srgbClr val="FF0000"/>
                </a:solidFill>
                <a:latin typeface="Times New Roman" panose="02020603050405020304" pitchFamily="65" charset="-122"/>
                <a:ea typeface="宋体" panose="02010600030101010101" pitchFamily="2" charset="-122"/>
              </a:rPr>
              <a:t>解题思路</a:t>
            </a:r>
            <a:r>
              <a:rPr lang="zh-CN" altLang="en-US" sz="2605" kern="0" dirty="0">
                <a:solidFill>
                  <a:srgbClr val="FF0000"/>
                </a:solidFill>
                <a:latin typeface="Times New Roman" panose="02020603050405020304" pitchFamily="65" charset="-122"/>
                <a:ea typeface="宋体" panose="02010600030101010101" pitchFamily="2" charset="-122"/>
              </a:rPr>
              <a:t>    本题考查辨析并修改病句。②上文是“除了……的变化外”,下文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应是“还有(或也有)……的变化”。“汉字在使用中也有变化”一句中的“汉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字”重复赘余,前文已有主语“汉字”,故应该去掉此处的“汉字”。④“对古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今字现象来说”错误,“人们”是动作行为的主体,“古今字现象”是客体,此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处主客体颠倒,应改为“对人们来说,古今字现象”;或将主语省略,直接说“古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今字现象”。</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899989"/>
            <a:ext cx="11718000" cy="5220000"/>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四、写作(60分)</a:t>
            </a:r>
            <a:endParaRPr lang="zh-CN" altLang="en-US"/>
          </a:p>
        </p:txBody>
      </p:sp>
      <p:sp>
        <p:nvSpPr>
          <p:cNvPr id="3" name="TextBox 2"/>
          <p:cNvSpPr txBox="1"/>
          <p:nvPr/>
        </p:nvSpPr>
        <p:spPr>
          <a:xfrm>
            <a:off x="540000" y="1514043"/>
            <a:ext cx="11520758" cy="4786567"/>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23.(2024九省联考,适用于安徽、贵州)阅读下面的材料,根据要求写作。(60分)</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我们身边有很多历史遗留下来的名胜古迹、民间技艺、艺术形式、民俗活</a:t>
            </a:r>
            <a:br>
              <a:rPr dirty="0"/>
            </a:br>
            <a:r>
              <a:rPr lang="zh-CN" altLang="en-US" sz="2605" kern="0" dirty="0">
                <a:solidFill>
                  <a:srgbClr val="000000"/>
                </a:solidFill>
                <a:latin typeface="Times New Roman" panose="02020603050405020304" pitchFamily="65" charset="-122"/>
                <a:ea typeface="宋体" panose="02010600030101010101" pitchFamily="2" charset="-122"/>
              </a:rPr>
              <a:t>动、节庆礼仪等,都彰显出独特的人文价值,凝聚着共同的历史记忆,是宝贵的</a:t>
            </a:r>
            <a:br>
              <a:rPr dirty="0"/>
            </a:br>
            <a:r>
              <a:rPr lang="zh-CN" altLang="en-US" sz="2605" kern="0" dirty="0">
                <a:solidFill>
                  <a:srgbClr val="000000"/>
                </a:solidFill>
                <a:latin typeface="Times New Roman" panose="02020603050405020304" pitchFamily="65" charset="-122"/>
                <a:ea typeface="宋体" panose="02010600030101010101" pitchFamily="2" charset="-122"/>
              </a:rPr>
              <a:t>文化遗产。学校校刊准备开设“文化遗产”主题专栏并向同学们征稿,具体方</a:t>
            </a:r>
            <a:br>
              <a:rPr dirty="0"/>
            </a:br>
            <a:r>
              <a:rPr lang="zh-CN" altLang="en-US" sz="2605" kern="0" dirty="0">
                <a:solidFill>
                  <a:srgbClr val="000000"/>
                </a:solidFill>
                <a:latin typeface="Times New Roman" panose="02020603050405020304" pitchFamily="65" charset="-122"/>
                <a:ea typeface="宋体" panose="02010600030101010101" pitchFamily="2" charset="-122"/>
              </a:rPr>
              <a:t>向包括以下三种。</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(1)向读者介绍一项文化遗产。注意避免过于形式化的说明文风格,应注重其人</a:t>
            </a:r>
            <a:br>
              <a:rPr dirty="0"/>
            </a:br>
            <a:r>
              <a:rPr lang="zh-CN" altLang="en-US" sz="2605" kern="0" dirty="0">
                <a:solidFill>
                  <a:srgbClr val="000000"/>
                </a:solidFill>
                <a:latin typeface="Times New Roman" panose="02020603050405020304" pitchFamily="65" charset="-122"/>
                <a:ea typeface="宋体" panose="02010600030101010101" pitchFamily="2" charset="-122"/>
              </a:rPr>
              <a:t>文内涵;不必面面俱到,力求重点突出。</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(2)陈述某一项文化遗产的历史、现状,在此基础上,谈一谈对它的保护与传承。</a:t>
            </a:r>
            <a:endParaRPr lang="zh-CN" altLang="en-US" dirty="0"/>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7701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(3)通过讲述你与某种文化遗产的故事,来展示这项文化遗产的魅力。</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请选定一个方向完成文章写作。</a:t>
            </a:r>
            <a:endParaRPr lang="zh-CN" altLang="en-US" dirty="0"/>
          </a:p>
          <a:p>
            <a:pPr marL="0" indent="0" eaLnBrk="0" latinLnBrk="1" hangingPunct="0">
              <a:lnSpc>
                <a:spcPct val="150000"/>
              </a:lnSpc>
              <a:spcBef>
                <a:spcPts val="145"/>
              </a:spcBef>
              <a:buNone/>
            </a:pPr>
            <a:r>
              <a:rPr lang="zh-CN" altLang="en-US" sz="2605" kern="0" dirty="0">
                <a:solidFill>
                  <a:srgbClr val="000000"/>
                </a:solidFill>
                <a:latin typeface="Times New Roman" panose="02020603050405020304" pitchFamily="65" charset="-122"/>
                <a:ea typeface="宋体" panose="02010600030101010101" pitchFamily="2" charset="-122"/>
              </a:rPr>
              <a:t>要求:选准角度,确定立意,明确文体,自拟标题;不要套作,不得抄袭;不得泄露个</a:t>
            </a:r>
            <a:br>
              <a:rPr dirty="0"/>
            </a:br>
            <a:r>
              <a:rPr lang="zh-CN" altLang="en-US" sz="2605" kern="0" dirty="0">
                <a:solidFill>
                  <a:srgbClr val="000000"/>
                </a:solidFill>
                <a:latin typeface="Times New Roman" panose="02020603050405020304" pitchFamily="65" charset="-122"/>
                <a:ea typeface="宋体" panose="02010600030101010101" pitchFamily="2" charset="-122"/>
              </a:rPr>
              <a:t>人信息;不少于800字。</a:t>
            </a:r>
            <a:endParaRPr lang="zh-CN" altLang="en-US" dirty="0"/>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写作指导　这道作文题是设置了真实情境的任务驱动型题目,为校刊“文化遗</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产”主题专栏投稿。“我们身边有很多历史遗留下来的名胜古迹、民间技</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艺、艺术形式、民俗活动、节庆礼仪等,都彰显出独特的人文价值,凝聚着共同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的历史记忆,是宝贵的文化遗产”这段文字为考生界定了“文化遗产”的概念,</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
        <p:nvSpPr>
          <p:cNvPr id="4" name="矩形 3"/>
          <p:cNvSpPr/>
          <p:nvPr/>
        </p:nvSpPr>
        <p:spPr>
          <a:xfrm>
            <a:off x="360680" y="3780790"/>
            <a:ext cx="11628120" cy="21850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解题思路" descr="C:\Users\Administrator\Desktop\解题思路.png"/>
          <p:cNvPicPr>
            <a:picLocks noChangeAspect="1" noChangeArrowheads="1"/>
          </p:cNvPicPr>
          <p:nvPr/>
        </p:nvPicPr>
        <p:blipFill>
          <a:blip r:embed="rId1"/>
          <a:srcRect/>
          <a:stretch>
            <a:fillRect/>
          </a:stretch>
        </p:blipFill>
        <p:spPr bwMode="auto">
          <a:xfrm>
            <a:off x="10280374" y="6369844"/>
            <a:ext cx="1590198" cy="298847"/>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5349926"/>
          </a:xfrm>
          <a:prstGeom prst="rect">
            <a:avLst/>
          </a:prstGeom>
          <a:noFill/>
        </p:spPr>
        <p:txBody>
          <a:bodyPr wrap="square" lIns="0" tIns="0" rIns="0" bIns="0" rtlCol="0">
            <a:spAutoFit/>
          </a:bodyPr>
          <a:lstStyle/>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为集中的表现。一方面,“创新是引领发展的第一动力”,创新能力关乎国家命</a:t>
            </a:r>
            <a:br>
              <a:rPr dirty="0"/>
            </a:br>
            <a:r>
              <a:rPr lang="zh-CN" altLang="en-US" sz="2605" kern="0" dirty="0">
                <a:solidFill>
                  <a:srgbClr val="000000"/>
                </a:solidFill>
                <a:latin typeface="Times New Roman" panose="02020603050405020304" pitchFamily="65" charset="-122"/>
                <a:ea typeface="宋体" panose="02010600030101010101" pitchFamily="2" charset="-122"/>
              </a:rPr>
              <a:t>运。历代科学家们孜孜不倦、勇于奋进的创新精神为改革开放后的人才储备</a:t>
            </a:r>
            <a:br>
              <a:rPr dirty="0"/>
            </a:br>
            <a:r>
              <a:rPr lang="zh-CN" altLang="en-US" sz="2605" kern="0" dirty="0">
                <a:solidFill>
                  <a:srgbClr val="000000"/>
                </a:solidFill>
                <a:latin typeface="Times New Roman" panose="02020603050405020304" pitchFamily="65" charset="-122"/>
                <a:ea typeface="宋体" panose="02010600030101010101" pitchFamily="2" charset="-122"/>
              </a:rPr>
              <a:t>和科技革新提供了最有生命力的精神保障。另一方面,创新是新时代科学家精</a:t>
            </a:r>
            <a:br>
              <a:rPr dirty="0"/>
            </a:br>
            <a:r>
              <a:rPr lang="zh-CN" altLang="en-US" sz="2605" kern="0" dirty="0">
                <a:solidFill>
                  <a:srgbClr val="000000"/>
                </a:solidFill>
                <a:latin typeface="Times New Roman" panose="02020603050405020304" pitchFamily="65" charset="-122"/>
                <a:ea typeface="宋体" panose="02010600030101010101" pitchFamily="2" charset="-122"/>
              </a:rPr>
              <a:t>神最鲜明的禀赋,但爱国是新时代科学家精神的根本。在纪念五四运动一百周</a:t>
            </a:r>
            <a:br>
              <a:rPr dirty="0"/>
            </a:br>
            <a:r>
              <a:rPr lang="zh-CN" altLang="en-US" sz="2605" kern="0" dirty="0">
                <a:solidFill>
                  <a:srgbClr val="000000"/>
                </a:solidFill>
                <a:latin typeface="Times New Roman" panose="02020603050405020304" pitchFamily="65" charset="-122"/>
                <a:ea typeface="宋体" panose="02010600030101010101" pitchFamily="2" charset="-122"/>
              </a:rPr>
              <a:t>年大会上,习近平总书记指出,“五四运动,孕育了以爱国、进步、民主、科学</a:t>
            </a:r>
            <a:br>
              <a:rPr dirty="0"/>
            </a:br>
            <a:r>
              <a:rPr lang="zh-CN" altLang="en-US" sz="2605" kern="0" dirty="0">
                <a:solidFill>
                  <a:srgbClr val="000000"/>
                </a:solidFill>
                <a:latin typeface="Times New Roman" panose="02020603050405020304" pitchFamily="65" charset="-122"/>
                <a:ea typeface="宋体" panose="02010600030101010101" pitchFamily="2" charset="-122"/>
              </a:rPr>
              <a:t>为主要内容的伟大五四精神,其核心是爱国主义精神”。科学家的任务不仅是</a:t>
            </a:r>
            <a:br>
              <a:rPr dirty="0"/>
            </a:br>
            <a:r>
              <a:rPr lang="zh-CN" altLang="en-US" sz="2605" kern="0" dirty="0">
                <a:solidFill>
                  <a:srgbClr val="000000"/>
                </a:solidFill>
                <a:latin typeface="Times New Roman" panose="02020603050405020304" pitchFamily="65" charset="-122"/>
                <a:ea typeface="宋体" panose="02010600030101010101" pitchFamily="2" charset="-122"/>
              </a:rPr>
              <a:t>推动科学技术的发展,也不仅是为生产力的提高提供技术支持,更是通过科技强</a:t>
            </a:r>
            <a:br>
              <a:rPr dirty="0"/>
            </a:br>
            <a:r>
              <a:rPr lang="zh-CN" altLang="en-US" sz="2605" kern="0" dirty="0">
                <a:solidFill>
                  <a:srgbClr val="000000"/>
                </a:solidFill>
                <a:latin typeface="Times New Roman" panose="02020603050405020304" pitchFamily="65" charset="-122"/>
                <a:ea typeface="宋体" panose="02010600030101010101" pitchFamily="2" charset="-122"/>
              </a:rPr>
              <a:t>国来维护民族独立与民族尊严,并将爱国之情转化为建设中国特色社会主义的</a:t>
            </a:r>
            <a:endParaRPr lang="zh-CN" altLang="en-US" sz="2800" dirty="0"/>
          </a:p>
          <a:p>
            <a:pPr eaLnBrk="0" latinLnBrk="1" hangingPunct="0">
              <a:lnSpc>
                <a:spcPct val="150000"/>
              </a:lnSpc>
              <a:spcBef>
                <a:spcPts val="145"/>
              </a:spcBef>
            </a:pPr>
            <a:r>
              <a:rPr lang="zh-CN" altLang="en-US" sz="2605" kern="0" dirty="0">
                <a:solidFill>
                  <a:srgbClr val="000000"/>
                </a:solidFill>
                <a:latin typeface="Times New Roman" panose="02020603050405020304" pitchFamily="65" charset="-122"/>
                <a:ea typeface="宋体" panose="02010600030101010101" pitchFamily="2" charset="-122"/>
              </a:rPr>
              <a:t>实际行动。</a:t>
            </a:r>
            <a:endParaRPr lang="zh-CN" altLang="en-US" sz="2800"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64189"/>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因此考生只需要从中选择一个方面即可;它提示考生从哪些方面去搜寻自己熟</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悉的文化遗产种类,引导考生思考文化遗产的人文价值。在搜寻记忆中的文化</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遗产时,可以迅速联系自己的生活经历,回忆身边有无特色民俗,有无熟知的名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胜古迹或人文景观。必修上册第四单元的家乡文化生活涉及家乡的文化遗产,</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可以调集记忆,派上用场。可回归课本,从教材中挖掘素材,如必修上册第七单</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元《赤壁赋》《登泰山记》,可从中受到启发,选取写作点。</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三个写作方向的要点:</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方向(1):题目非常明白地要求考生“避免过于形式化的说明文风格,应注重其人</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5136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文内涵;不必面面俱到,力求重点突出”。这其实是要求考生在运用说明这种表</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达方式时,结合记叙、议论、描写和抒情等其他表达方式;要注意谋篇布局,重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点突出,对人文价值表述要深刻,语言要出彩。</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方向(2):要求陈述历史、现状,谈谈保护与传承,是典型的议论文,可以按照这个</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思路去写:是什么(历史、现状)——为什么(为何重要,为何有如此现状)——怎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么做(如何保护与传承,这一点不可泛泛而谈,要有针对性)。同时要突出它的历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史价值、人文价值或精神内涵;论点清晰,要站位高、格局大;论据充分,展示文</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化积淀;论证有力,使用多种论证方法,表达力求出彩。</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4770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方向(3):明显突出了记叙的表达方式,是要求写记叙文,讲述你与某种文化遗产</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的故事,突出它的独特魅力,可写自己的生活体验,注意人物刻画与细节描写,突</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出文化遗产的特点或人文价值,以及给你带来的重要影响,以小见大,特别注意</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语言的感染力和抒情性。在叙述的同时,不要忘了提建议,而提建议则有议论的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色彩,所以也体现了多种表达方式的综合考查。</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无论选择哪个方向,都应该开头吸睛,结尾升华,抓住阅卷老师的目光。</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77013"/>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例文</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非遗雅韵,茶叙风致</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一缕热气,伴着悠悠茶香,氤氲出中国独特的茶文化,中国的制茶工艺以及关于</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茶的相关习俗,伴随这枚小小的叶片,传遍世界各地。</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在千姿百态的非物质文化遗产中,茶文化应算是最贴合大众的一种了。“围炉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煮茶”如今成了休闲放松的新晋方式。“偷得浮生半日闲”,喝茶是急不得的,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囫囵吞枣品不得茶味,慢斟细酌更显品茗时的余韵。在当今略显浮躁的社会中,</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清静和雅的茶文化常抚人心,且在这一碗茶汤之中感悟生命的简单与细致。</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5136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喝茶是“简单”的事,但这小小的茶叶在中国人手中也变得“不简单”。从古</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丝绸之路、茶马古道到今天的“一带一路”,茶叶如同一条纽带。人们以茶为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媒,制茶、品茶、聊茶,茶叶成了中国的一张特色名片,让世界看到了中国的</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“不简单”。而最终回到一盏茶中的,是中国文化中所强调的“致中和”,所有</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的情绪都可舒展在这一口茶里,回归“简单”,回归生命最细致的本源,敦厚淡</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然。</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北方街边的大碗茶,门前屋檐下,或搭个简易茶摊,便能大碗畅饮,为过往的行人</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消暑祛寒,显示出北方人的豪迈奔放。而南派茶艺,更追求“功夫”,细致的制</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4751365"/>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茶工艺、精美的茶具、一步步的泡茶工序,处处透露着南方人的细腻温润。不</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论南北,中国人都愿意在茶中寻到一份内心安宁,不同的地区有不同的习俗,相</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同的是茶中的义气谦达。</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人生如茶,喝茶在于“回甘”,从苦涩到甘甜,道尽了中国历史的苦尽甘来,道尽</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了人生起伏的枯木逢春,“赌书消得泼茶香,当时只道是寻常”,喝茶的片刻闲</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暇也许就是以后回忆里的一份甘甜。一片茶叶从抽芽到采摘、炒制再到融入</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水中的一刻绽放,这是生命的跌宕。茶香淡泊却可明志,茶叶必须经过层层历</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练,而人则必须在苦难烦恼面前抵住冲击,沉时蓄力,浮时沉稳,方能成大器。</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40000" y="1188000"/>
            <a:ext cx="11718000" cy="3547702"/>
          </a:xfrm>
          <a:prstGeom prst="rect">
            <a:avLst/>
          </a:prstGeom>
          <a:noFill/>
        </p:spPr>
        <p:txBody>
          <a:bodyPr wrap="square" lIns="0" tIns="0" rIns="0" bIns="0" rtlCol="0">
            <a:spAutoFit/>
          </a:bodyPr>
          <a:lstStyle/>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“茶圣”陆羽,为茶奔赴,笃守热爱,倾注毕生,著有《茶经》,这是中国乃至世界</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茶学的开山之作。他说:“茶者,南方之嘉木也。”人立于草木之中便是“茶”</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字,陆羽把人的品行引入茶事之中,中国人如同草木之中的茶,经四季雨雪洗礼</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而得成形,且有自己的品德修养,回甘后的淡然绵长才是人生的本色。</a:t>
            </a:r>
            <a:endParaRPr lang="zh-CN" altLang="en-US" sz="2605" kern="0" dirty="0">
              <a:solidFill>
                <a:srgbClr val="FF0000"/>
              </a:solidFill>
              <a:latin typeface="Times New Roman" panose="02020603050405020304" pitchFamily="65" charset="-122"/>
              <a:ea typeface="宋体" panose="02010600030101010101" pitchFamily="2" charset="-122"/>
            </a:endParaRPr>
          </a:p>
          <a:p>
            <a:pPr marL="0" indent="0" eaLnBrk="0" latinLnBrk="1" hangingPunct="0">
              <a:lnSpc>
                <a:spcPct val="150000"/>
              </a:lnSpc>
              <a:spcBef>
                <a:spcPts val="145"/>
              </a:spcBef>
              <a:buNone/>
            </a:pPr>
            <a:r>
              <a:rPr lang="zh-CN" altLang="en-US" sz="2605" kern="0" dirty="0">
                <a:solidFill>
                  <a:srgbClr val="FF0000"/>
                </a:solidFill>
                <a:latin typeface="Times New Roman" panose="02020603050405020304" pitchFamily="65" charset="-122"/>
                <a:ea typeface="宋体" panose="02010600030101010101" pitchFamily="2" charset="-122"/>
              </a:rPr>
              <a:t>不知大家听过我的介绍后是否对这项非物质文化遗产有所了解。坐下来,小憩,</a:t>
            </a:r>
            <a:br>
              <a:rPr sz="2605" kern="0" dirty="0">
                <a:solidFill>
                  <a:srgbClr val="FF0000"/>
                </a:solidFill>
                <a:latin typeface="Times New Roman" panose="02020603050405020304" pitchFamily="65" charset="-122"/>
                <a:ea typeface="宋体" panose="02010600030101010101" pitchFamily="2" charset="-122"/>
              </a:rPr>
            </a:br>
            <a:r>
              <a:rPr lang="zh-CN" altLang="en-US" sz="2605" kern="0" dirty="0">
                <a:solidFill>
                  <a:srgbClr val="FF0000"/>
                </a:solidFill>
                <a:latin typeface="Times New Roman" panose="02020603050405020304" pitchFamily="65" charset="-122"/>
                <a:ea typeface="宋体" panose="02010600030101010101" pitchFamily="2" charset="-122"/>
              </a:rPr>
              <a:t>举杯饮茶,茶亦醉人。</a:t>
            </a:r>
            <a:endParaRPr lang="zh-CN" altLang="en-US" sz="2605" kern="0" dirty="0">
              <a:solidFill>
                <a:srgbClr val="FF0000"/>
              </a:solidFill>
              <a:latin typeface="Times New Roman" panose="02020603050405020304" pitchFamily="65" charset="-122"/>
              <a:ea typeface="宋体" panose="02010600030101010101" pitchFamily="2" charset="-122"/>
            </a:endParaRPr>
          </a:p>
        </p:txBody>
      </p:sp>
    </p:spTree>
  </p:cSld>
  <p:clrMapOvr>
    <a:masterClrMapping/>
  </p:clrMapOvr>
  <p:transition/>
</p:sld>
</file>

<file path=ppt/tags/tag98.xml><?xml version="1.0" encoding="utf-8"?>
<p:tagLst xmlns:p="http://schemas.openxmlformats.org/presentationml/2006/main">
  <p:tag name="commondata" val="eyJoZGlkIjoiZTAzMDJjNTRmOWJjYTQ1NTBlM2U2OTZlMjdiNzI2ZTY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全优卷语文">
  <a:themeElements>
    <a:clrScheme name="自定义 1">
      <a:dk1>
        <a:sysClr val="windowText" lastClr="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期中 期末">
  <a:themeElements>
    <a:clrScheme name="自定义 1">
      <a:dk1>
        <a:sysClr val="windowText" lastClr="000000"/>
      </a:dk1>
      <a:lt1>
        <a:srgbClr val="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顶峰">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顶峰">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_rels/item90.xml.rels><?xml version="1.0" encoding="UTF-8" standalone="yes"?>
<Relationships xmlns="http://schemas.openxmlformats.org/package/2006/relationships"><Relationship Id="rId1" Type="http://schemas.openxmlformats.org/officeDocument/2006/relationships/customXmlProps" Target="itemProps90.xml"/></Relationships>
</file>

<file path=customXml/_rels/item91.xml.rels><?xml version="1.0" encoding="UTF-8" standalone="yes"?>
<Relationships xmlns="http://schemas.openxmlformats.org/package/2006/relationships"><Relationship Id="rId1" Type="http://schemas.openxmlformats.org/officeDocument/2006/relationships/customXmlProps" Target="itemProps91.xml"/></Relationships>
</file>

<file path=customXml/_rels/item92.xml.rels><?xml version="1.0" encoding="UTF-8" standalone="yes"?>
<Relationships xmlns="http://schemas.openxmlformats.org/package/2006/relationships"><Relationship Id="rId1" Type="http://schemas.openxmlformats.org/officeDocument/2006/relationships/customXmlProps" Target="itemProps92.xml"/></Relationships>
</file>

<file path=customXml/_rels/item93.xml.rels><?xml version="1.0" encoding="UTF-8" standalone="yes"?>
<Relationships xmlns="http://schemas.openxmlformats.org/package/2006/relationships"><Relationship Id="rId1" Type="http://schemas.openxmlformats.org/officeDocument/2006/relationships/customXmlProps" Target="itemProps93.xml"/></Relationships>
</file>

<file path=customXml/_rels/item94.xml.rels><?xml version="1.0" encoding="UTF-8" standalone="yes"?>
<Relationships xmlns="http://schemas.openxmlformats.org/package/2006/relationships"><Relationship Id="rId1" Type="http://schemas.openxmlformats.org/officeDocument/2006/relationships/customXmlProps" Target="itemProps94.xml"/></Relationships>
</file>

<file path=customXml/_rels/item95.xml.rels><?xml version="1.0" encoding="UTF-8" standalone="yes"?>
<Relationships xmlns="http://schemas.openxmlformats.org/package/2006/relationships"><Relationship Id="rId1" Type="http://schemas.openxmlformats.org/officeDocument/2006/relationships/customXmlProps" Target="itemProps95.xml"/></Relationships>
</file>

<file path=customXml/_rels/item96.xml.rels><?xml version="1.0" encoding="UTF-8" standalone="yes"?>
<Relationships xmlns="http://schemas.openxmlformats.org/package/2006/relationships"><Relationship Id="rId1" Type="http://schemas.openxmlformats.org/officeDocument/2006/relationships/customXmlProps" Target="itemProps96.xml"/></Relationships>
</file>

<file path=customXml/_rels/item97.xml.rels><?xml version="1.0" encoding="UTF-8" standalone="yes"?>
<Relationships xmlns="http://schemas.openxmlformats.org/package/2006/relationships"><Relationship Id="rId1" Type="http://schemas.openxmlformats.org/officeDocument/2006/relationships/customXmlProps" Target="itemProps97.xml"/></Relationships>
</file>

<file path=customXml/item1.xml>��< ? x m l   v e r s i o n = " 1 . 0 " ? > < C u s t o m e r I n f o > < U s e r N a m e > A d m i n i s t r a t o r < / U s e r N a m e > < C o m p a n y N a m e > �_o�-N�V< / C o m p a n y N a m e > < M a c h i n e I D > W S 1 0 3 < / M a c h i n e I D > < T o o l I D > l j R T A A A A K G U = < / T o o l I D > < D a t a > < ! [ C D A T A [ b G p S V E F B Q U F L R 1 U 9 ] ] > < / D a t a > < / C u s t o m e r I n f o > 
</file>

<file path=customXml/item10.xml>��< ? x m l   v e r s i o n = " 1 . 0 " ? > < C u s t o m e r I n f o > < U s e r N a m e > A d m i n i s t r a t o r < / U s e r N a m e > < C o m p a n y N a m e > �_o�-N�V< / C o m p a n y N a m e > < M a c h i n e I D > W S 1 0 3 < / M a c h i n e I D > < T o o l I D > l j R T A A A A K G U = < / T o o l I D > < D a t a > < ! [ C D A T A [ b G p S V E F B Q U F L R 1 U 9 ] ] > < / D a t a > < / C u s t o m e r I n f o > 
</file>

<file path=customXml/item11.xml>��< ? x m l   v e r s i o n = " 1 . 0 " ? > < C u s t o m e r I n f o > < U s e r N a m e > A d m i n i s t r a t o r < / U s e r N a m e > < C o m p a n y N a m e > �_o�-N�V< / C o m p a n y N a m e > < M a c h i n e I D > W S 1 0 3 < / M a c h i n e I D > < T o o l I D > l j R T A A A A K G U = < / T o o l I D > < D a t a > < ! [ C D A T A [ b G p S V E F B Q U F L R 1 U 9 ] ] > < / D a t a > < / C u s t o m e r I n f o > 
</file>

<file path=customXml/item12.xml>��< ? x m l   v e r s i o n = " 1 . 0 " ? > < C u s t o m e r I n f o > < U s e r N a m e > A d m i n i s t r a t o r < / U s e r N a m e > < C o m p a n y N a m e > �_o�-N�V< / C o m p a n y N a m e > < M a c h i n e I D > W S 1 0 3 < / M a c h i n e I D > < T o o l I D > l j R T A A A A K G U = < / T o o l I D > < D a t a > < ! [ C D A T A [ b G p S V E F B Q U F L R 1 U 9 ] ] > < / D a t a > < / C u s t o m e r I n f o > 
</file>

<file path=customXml/item13.xml>��< ? x m l   v e r s i o n = " 1 . 0 " ? > < C u s t o m e r I n f o > < U s e r N a m e > A d m i n i s t r a t o r < / U s e r N a m e > < C o m p a n y N a m e > �_o�-N�V< / C o m p a n y N a m e > < M a c h i n e I D > W S 1 0 3 < / M a c h i n e I D > < T o o l I D > l j R T A A A A K G U = < / T o o l I D > < D a t a > < ! [ C D A T A [ b G p S V E F B Q U F L R 1 U 9 ] ] > < / D a t a > < / C u s t o m e r I n f o > 
</file>

<file path=customXml/item14.xml>��< ? x m l   v e r s i o n = " 1 . 0 " ? > < C u s t o m e r I n f o > < U s e r N a m e > A d m i n i s t r a t o r < / U s e r N a m e > < C o m p a n y N a m e > �_o�-N�V< / C o m p a n y N a m e > < M a c h i n e I D > W S 1 0 3 < / M a c h i n e I D > < T o o l I D > l j R T A A A A K G U = < / T o o l I D > < D a t a > < ! [ C D A T A [ b G p S V E F B Q U F L R 1 U 9 ] ] > < / D a t a > < / C u s t o m e r I n f o > 
</file>

<file path=customXml/item15.xml>��< ? x m l   v e r s i o n = " 1 . 0 " ? > < C u s t o m e r I n f o > < U s e r N a m e > A d m i n i s t r a t o r < / U s e r N a m e > < C o m p a n y N a m e > �_o�-N�V< / C o m p a n y N a m e > < M a c h i n e I D > W S 1 0 3 < / M a c h i n e I D > < T o o l I D > l j R T A A A A K G U = < / T o o l I D > < D a t a > < ! [ C D A T A [ b G p S V E F B Q U F L R 1 U 9 ] ] > < / D a t a > < / C u s t o m e r I n f o > 
</file>

<file path=customXml/item16.xml>��< ? x m l   v e r s i o n = " 1 . 0 " ? > < C u s t o m e r I n f o > < U s e r N a m e > A d m i n i s t r a t o r < / U s e r N a m e > < C o m p a n y N a m e > �_o�-N�V< / C o m p a n y N a m e > < M a c h i n e I D > W S 1 0 3 < / M a c h i n e I D > < T o o l I D > l j R T A A A A K G U = < / T o o l I D > < D a t a > < ! [ C D A T A [ b G p S V E F B Q U F L R 1 U 9 ] ] > < / D a t a > < / C u s t o m e r I n f o > 
</file>

<file path=customXml/item17.xml>��< ? x m l   v e r s i o n = " 1 . 0 " ? > < C u s t o m e r I n f o > < U s e r N a m e > A d m i n i s t r a t o r < / U s e r N a m e > < C o m p a n y N a m e > �_o�-N�V< / C o m p a n y N a m e > < M a c h i n e I D > W S 1 0 3 < / M a c h i n e I D > < T o o l I D > l j R T A A A A K G U = < / T o o l I D > < D a t a > < ! [ C D A T A [ b G p S V E F B Q U F L R 1 U 9 ] ] > < / D a t a > < / C u s t o m e r I n f o > 
</file>

<file path=customXml/item18.xml>��< ? x m l   v e r s i o n = " 1 . 0 " ? > < C u s t o m e r I n f o > < U s e r N a m e > A d m i n i s t r a t o r < / U s e r N a m e > < C o m p a n y N a m e > �_o�-N�V< / C o m p a n y N a m e > < M a c h i n e I D > W S 1 0 3 < / M a c h i n e I D > < T o o l I D > l j R T A A A A K G U = < / T o o l I D > < D a t a > < ! [ C D A T A [ b G p S V E F B Q U F L R 1 U 9 ] ] > < / D a t a > < / C u s t o m e r I n f o > 
</file>

<file path=customXml/item19.xml>��< ? x m l   v e r s i o n = " 1 . 0 " ? > < C u s t o m e r I n f o > < U s e r N a m e > A d m i n i s t r a t o r < / U s e r N a m e > < C o m p a n y N a m e > �_o�-N�V< / C o m p a n y N a m e > < M a c h i n e I D > W S 1 0 3 < / M a c h i n e I D > < T o o l I D > l j R T A A A A K G U = < / T o o l I D > < D a t a > < ! [ C D A T A [ b G p S V E F B Q U F L R 1 U 9 ] ] > < / D a t a > < / C u s t o m e r I n f o > 
</file>

<file path=customXml/item2.xml>��< ? x m l   v e r s i o n = " 1 . 0 " ? > < C u s t o m e r I n f o > < U s e r N a m e > A d m i n i s t r a t o r < / U s e r N a m e > < C o m p a n y N a m e > �_o�-N�V< / C o m p a n y N a m e > < M a c h i n e I D > W S 1 0 3 < / M a c h i n e I D > < T o o l I D > l j R T A A A A K G U = < / T o o l I D > < D a t a > < ! [ C D A T A [ b G p S V E F B Q U F L R 1 U 9 ] ] > < / D a t a > < / C u s t o m e r I n f o > 
</file>

<file path=customXml/item20.xml>��< ? x m l   v e r s i o n = " 1 . 0 " ? > < C u s t o m e r I n f o > < U s e r N a m e > A d m i n i s t r a t o r < / U s e r N a m e > < C o m p a n y N a m e > �_o�-N�V< / C o m p a n y N a m e > < M a c h i n e I D > W S 1 0 3 < / M a c h i n e I D > < T o o l I D > l j R T A A A A K G U = < / T o o l I D > < D a t a > < ! [ C D A T A [ b G p S V E F B Q U F L R 1 U 9 ] ] > < / D a t a > < / C u s t o m e r I n f o > 
</file>

<file path=customXml/item21.xml>��< ? x m l   v e r s i o n = " 1 . 0 " ? > < C u s t o m e r I n f o > < U s e r N a m e > A d m i n i s t r a t o r < / U s e r N a m e > < C o m p a n y N a m e > �_o�-N�V< / C o m p a n y N a m e > < M a c h i n e I D > W S 1 0 3 < / M a c h i n e I D > < T o o l I D > l j R T A A A A K G U = < / T o o l I D > < D a t a > < ! [ C D A T A [ b G p S V E F B Q U F L R 1 U 9 ] ] > < / D a t a > < / C u s t o m e r I n f o > 
</file>

<file path=customXml/item22.xml>��< ? x m l   v e r s i o n = " 1 . 0 " ? > < C u s t o m e r I n f o > < U s e r N a m e > A d m i n i s t r a t o r < / U s e r N a m e > < C o m p a n y N a m e > �_o�-N�V< / C o m p a n y N a m e > < M a c h i n e I D > W S 1 0 3 < / M a c h i n e I D > < T o o l I D > l j R T A A A A K G U = < / T o o l I D > < D a t a > < ! [ C D A T A [ b G p S V E F B Q U F L R 1 U 9 ] ] > < / D a t a > < / C u s t o m e r I n f o > 
</file>

<file path=customXml/item23.xml>��< ? x m l   v e r s i o n = " 1 . 0 " ? > < C u s t o m e r I n f o > < U s e r N a m e > A d m i n i s t r a t o r < / U s e r N a m e > < C o m p a n y N a m e > �_o�-N�V< / C o m p a n y N a m e > < M a c h i n e I D > W S 1 0 3 < / M a c h i n e I D > < T o o l I D > l j R T A A A A K G U = < / T o o l I D > < D a t a > < ! [ C D A T A [ b G p S V E F B Q U F L R 1 U 9 ] ] > < / D a t a > < / C u s t o m e r I n f o > 
</file>

<file path=customXml/item24.xml>��< ? x m l   v e r s i o n = " 1 . 0 " ? > < C u s t o m e r I n f o > < U s e r N a m e > A d m i n i s t r a t o r < / U s e r N a m e > < C o m p a n y N a m e > �_o�-N�V< / C o m p a n y N a m e > < M a c h i n e I D > W S 1 0 3 < / M a c h i n e I D > < T o o l I D > l j R T A A A A K G U = < / T o o l I D > < D a t a > < ! [ C D A T A [ b G p S V E F B Q U F L R 1 U 9 ] ] > < / D a t a > < / C u s t o m e r I n f o > 
</file>

<file path=customXml/item25.xml>��< ? x m l   v e r s i o n = " 1 . 0 " ? > < C u s t o m e r I n f o > < U s e r N a m e > A d m i n i s t r a t o r < / U s e r N a m e > < C o m p a n y N a m e > �_o�-N�V< / C o m p a n y N a m e > < M a c h i n e I D > W S 1 0 3 < / M a c h i n e I D > < T o o l I D > l j R T A A A A K G U = < / T o o l I D > < D a t a > < ! [ C D A T A [ b G p S V E F B Q U F L R 1 U 9 ] ] > < / D a t a > < / C u s t o m e r I n f o > 
</file>

<file path=customXml/item26.xml>��< ? x m l   v e r s i o n = " 1 . 0 " ? > < C u s t o m e r I n f o > < U s e r N a m e > A d m i n i s t r a t o r < / U s e r N a m e > < C o m p a n y N a m e > �_o�-N�V< / C o m p a n y N a m e > < M a c h i n e I D > W S 1 0 3 < / M a c h i n e I D > < T o o l I D > l j R T A A A A K G U = < / T o o l I D > < D a t a > < ! [ C D A T A [ b G p S V E F B Q U F L R 1 U 9 ] ] > < / D a t a > < / C u s t o m e r I n f o > 
</file>

<file path=customXml/item27.xml>��< ? x m l   v e r s i o n = " 1 . 0 " ? > < C u s t o m e r I n f o > < U s e r N a m e > A d m i n i s t r a t o r < / U s e r N a m e > < C o m p a n y N a m e > �_o�-N�V< / C o m p a n y N a m e > < M a c h i n e I D > W S 1 0 3 < / M a c h i n e I D > < T o o l I D > l j R T A A A A K G U = < / T o o l I D > < D a t a > < ! [ C D A T A [ b G p S V E F B Q U F L R 1 U 9 ] ] > < / D a t a > < / C u s t o m e r I n f o > 
</file>

<file path=customXml/item28.xml>��< ? x m l   v e r s i o n = " 1 . 0 " ? > < C u s t o m e r I n f o > < U s e r N a m e > A d m i n i s t r a t o r < / U s e r N a m e > < C o m p a n y N a m e > �_o�-N�V< / C o m p a n y N a m e > < M a c h i n e I D > W S 1 0 3 < / M a c h i n e I D > < T o o l I D > l j R T A A A A K G U = < / T o o l I D > < D a t a > < ! [ C D A T A [ b G p S V E F B Q U F L R 1 U 9 ] ] > < / D a t a > < / C u s t o m e r I n f o > 
</file>

<file path=customXml/item29.xml>��< ? x m l   v e r s i o n = " 1 . 0 " ? > < C u s t o m e r I n f o > < U s e r N a m e > A d m i n i s t r a t o r < / U s e r N a m e > < C o m p a n y N a m e > �_o�-N�V< / C o m p a n y N a m e > < M a c h i n e I D > W S 1 0 3 < / M a c h i n e I D > < T o o l I D > l j R T A A A A K G U = < / T o o l I D > < D a t a > < ! [ C D A T A [ b G p S V E F B Q U F L R 1 U 9 ] ] > < / D a t a > < / C u s t o m e r I n f o > 
</file>

<file path=customXml/item3.xml>��< ? x m l   v e r s i o n = " 1 . 0 " ? > < C u s t o m e r I n f o > < U s e r N a m e > A d m i n i s t r a t o r < / U s e r N a m e > < C o m p a n y N a m e > �_o�-N�V< / C o m p a n y N a m e > < M a c h i n e I D > W S 1 0 3 < / M a c h i n e I D > < T o o l I D > l j R T A A A A K G U = < / T o o l I D > < D a t a > < ! [ C D A T A [ b G p S V E F B Q U F L R 1 U 9 ] ] > < / D a t a > < / C u s t o m e r I n f o > 
</file>

<file path=customXml/item30.xml>��< ? x m l   v e r s i o n = " 1 . 0 " ? > < C u s t o m e r I n f o > < U s e r N a m e > A d m i n i s t r a t o r < / U s e r N a m e > < C o m p a n y N a m e > �_o�-N�V< / C o m p a n y N a m e > < M a c h i n e I D > W S 1 0 3 < / M a c h i n e I D > < T o o l I D > l j R T A A A A K G U = < / T o o l I D > < D a t a > < ! [ C D A T A [ b G p S V E F B Q U F L R 1 U 9 ] ] > < / D a t a > < / C u s t o m e r I n f o > 
</file>

<file path=customXml/item31.xml>��< ? x m l   v e r s i o n = " 1 . 0 " ? > < C u s t o m e r I n f o > < U s e r N a m e > A d m i n i s t r a t o r < / U s e r N a m e > < C o m p a n y N a m e > �_o�-N�V< / C o m p a n y N a m e > < M a c h i n e I D > W S 1 0 3 < / M a c h i n e I D > < T o o l I D > l j R T A A A A K G U = < / T o o l I D > < D a t a > < ! [ C D A T A [ b G p S V E F B Q U F L R 1 U 9 ] ] > < / D a t a > < / C u s t o m e r I n f o > 
</file>

<file path=customXml/item32.xml>��< ? x m l   v e r s i o n = " 1 . 0 " ? > < C u s t o m e r I n f o > < U s e r N a m e > A d m i n i s t r a t o r < / U s e r N a m e > < C o m p a n y N a m e > �_o�-N�V< / C o m p a n y N a m e > < M a c h i n e I D > W S 1 0 3 < / M a c h i n e I D > < T o o l I D > l j R T A A A A K G U = < / T o o l I D > < D a t a > < ! [ C D A T A [ b G p S V E F B Q U F L R 1 U 9 ] ] > < / D a t a > < / C u s t o m e r I n f o > 
</file>

<file path=customXml/item33.xml>��< ? x m l   v e r s i o n = " 1 . 0 " ? > < C u s t o m e r I n f o > < U s e r N a m e > A d m i n i s t r a t o r < / U s e r N a m e > < C o m p a n y N a m e > �_o�-N�V< / C o m p a n y N a m e > < M a c h i n e I D > W S 1 0 3 < / M a c h i n e I D > < T o o l I D > l j R T A A A A K G U = < / T o o l I D > < D a t a > < ! [ C D A T A [ b G p S V E F B Q U F L R 1 U 9 ] ] > < / D a t a > < / C u s t o m e r I n f o > 
</file>

<file path=customXml/item34.xml>��< ? x m l   v e r s i o n = " 1 . 0 " ? > < C u s t o m e r I n f o > < U s e r N a m e > A d m i n i s t r a t o r < / U s e r N a m e > < C o m p a n y N a m e > �_o�-N�V< / C o m p a n y N a m e > < M a c h i n e I D > W S 1 0 3 < / M a c h i n e I D > < T o o l I D > l j R T A A A A K G U = < / T o o l I D > < D a t a > < ! [ C D A T A [ b G p S V E F B Q U F L R 1 U 9 ] ] > < / D a t a > < / C u s t o m e r I n f o > 
</file>

<file path=customXml/item35.xml>��< ? x m l   v e r s i o n = " 1 . 0 " ? > < C u s t o m e r I n f o > < U s e r N a m e > A d m i n i s t r a t o r < / U s e r N a m e > < C o m p a n y N a m e > �_o�-N�V< / C o m p a n y N a m e > < M a c h i n e I D > W S 1 0 3 < / M a c h i n e I D > < T o o l I D > l j R T A A A A K G U = < / T o o l I D > < D a t a > < ! [ C D A T A [ b G p S V E F B Q U F L R 1 U 9 ] ] > < / D a t a > < / C u s t o m e r I n f o > 
</file>

<file path=customXml/item36.xml>��< ? x m l   v e r s i o n = " 1 . 0 " ? > < C u s t o m e r I n f o > < U s e r N a m e > A d m i n i s t r a t o r < / U s e r N a m e > < C o m p a n y N a m e > �_o�-N�V< / C o m p a n y N a m e > < M a c h i n e I D > W S 1 0 3 < / M a c h i n e I D > < T o o l I D > l j R T A A A A K G U = < / T o o l I D > < D a t a > < ! [ C D A T A [ b G p S V E F B Q U F L R 1 U 9 ] ] > < / D a t a > < / C u s t o m e r I n f o > 
</file>

<file path=customXml/item37.xml>��< ? x m l   v e r s i o n = " 1 . 0 " ? > < C u s t o m e r I n f o > < U s e r N a m e > A d m i n i s t r a t o r < / U s e r N a m e > < C o m p a n y N a m e > �_o�-N�V< / C o m p a n y N a m e > < M a c h i n e I D > W S 1 0 3 < / M a c h i n e I D > < T o o l I D > l j R T A A A A K G U = < / T o o l I D > < D a t a > < ! [ C D A T A [ b G p S V E F B Q U F L R 1 U 9 ] ] > < / D a t a > < / C u s t o m e r I n f o > 
</file>

<file path=customXml/item38.xml>��< ? x m l   v e r s i o n = " 1 . 0 " ? > < C u s t o m e r I n f o > < U s e r N a m e > A d m i n i s t r a t o r < / U s e r N a m e > < C o m p a n y N a m e > �_o�-N�V< / C o m p a n y N a m e > < M a c h i n e I D > W S 1 0 3 < / M a c h i n e I D > < T o o l I D > l j R T A A A A K G U = < / T o o l I D > < D a t a > < ! [ C D A T A [ b G p S V E F B Q U F L R 1 U 9 ] ] > < / D a t a > < / C u s t o m e r I n f o > 
</file>

<file path=customXml/item39.xml>��< ? x m l   v e r s i o n = " 1 . 0 " ? > < C u s t o m e r I n f o > < U s e r N a m e > A d m i n i s t r a t o r < / U s e r N a m e > < C o m p a n y N a m e > �_o�-N�V< / C o m p a n y N a m e > < M a c h i n e I D > W S 1 0 3 < / M a c h i n e I D > < T o o l I D > l j R T A A A A K G U = < / T o o l I D > < D a t a > < ! [ C D A T A [ b G p S V E F B Q U F L R 1 U 9 ] ] > < / D a t a > < / C u s t o m e r I n f o > 
</file>

<file path=customXml/item4.xml>��< ? x m l   v e r s i o n = " 1 . 0 " ? > < C u s t o m e r I n f o > < U s e r N a m e > A d m i n i s t r a t o r < / U s e r N a m e > < C o m p a n y N a m e > �_o�-N�V< / C o m p a n y N a m e > < M a c h i n e I D > W S 1 0 3 < / M a c h i n e I D > < T o o l I D > l j R T A A A A K G U = < / T o o l I D > < D a t a > < ! [ C D A T A [ b G p S V E F B Q U F L R 1 U 9 ] ] > < / D a t a > < / C u s t o m e r I n f o > 
</file>

<file path=customXml/item40.xml>��< ? x m l   v e r s i o n = " 1 . 0 " ? > < C u s t o m e r I n f o > < U s e r N a m e > A d m i n i s t r a t o r < / U s e r N a m e > < C o m p a n y N a m e > �_o�-N�V< / C o m p a n y N a m e > < M a c h i n e I D > W S 1 0 3 < / M a c h i n e I D > < T o o l I D > l j R T A A A A K G U = < / T o o l I D > < D a t a > < ! [ C D A T A [ b G p S V E F B Q U F L R 1 U 9 ] ] > < / D a t a > < / C u s t o m e r I n f o > 
</file>

<file path=customXml/item41.xml>��< ? x m l   v e r s i o n = " 1 . 0 " ? > < C u s t o m e r I n f o > < U s e r N a m e > A d m i n i s t r a t o r < / U s e r N a m e > < C o m p a n y N a m e > �_o�-N�V< / C o m p a n y N a m e > < M a c h i n e I D > W S 1 0 3 < / M a c h i n e I D > < T o o l I D > l j R T A A A A K G U = < / T o o l I D > < D a t a > < ! [ C D A T A [ b G p S V E F B Q U F L R 1 U 9 ] ] > < / D a t a > < / C u s t o m e r I n f o > 
</file>

<file path=customXml/item42.xml>��< ? x m l   v e r s i o n = " 1 . 0 " ? > < C u s t o m e r I n f o > < U s e r N a m e > A d m i n i s t r a t o r < / U s e r N a m e > < C o m p a n y N a m e > �_o�-N�V< / C o m p a n y N a m e > < M a c h i n e I D > W S 1 0 3 < / M a c h i n e I D > < T o o l I D > l j R T A A A A K G U = < / T o o l I D > < D a t a > < ! [ C D A T A [ b G p S V E F B Q U F L R 1 U 9 ] ] > < / D a t a > < / C u s t o m e r I n f o > 
</file>

<file path=customXml/item43.xml>��< ? x m l   v e r s i o n = " 1 . 0 " ? > < C u s t o m e r I n f o > < U s e r N a m e > A d m i n i s t r a t o r < / U s e r N a m e > < C o m p a n y N a m e > �_o�-N�V< / C o m p a n y N a m e > < M a c h i n e I D > W S 1 0 3 < / M a c h i n e I D > < T o o l I D > l j R T A A A A K G U = < / T o o l I D > < D a t a > < ! [ C D A T A [ b G p S V E F B Q U F L R 1 U 9 ] ] > < / D a t a > < / C u s t o m e r I n f o > 
</file>

<file path=customXml/item44.xml>��< ? x m l   v e r s i o n = " 1 . 0 " ? > < C u s t o m e r I n f o > < U s e r N a m e > A d m i n i s t r a t o r < / U s e r N a m e > < C o m p a n y N a m e > �_o�-N�V< / C o m p a n y N a m e > < M a c h i n e I D > W S 1 0 3 < / M a c h i n e I D > < T o o l I D > l j R T A A A A K G U = < / T o o l I D > < D a t a > < ! [ C D A T A [ b G p S V E F B Q U F L R 1 U 9 ] ] > < / D a t a > < / C u s t o m e r I n f o > 
</file>

<file path=customXml/item45.xml>��< ? x m l   v e r s i o n = " 1 . 0 " ? > < C u s t o m e r I n f o > < U s e r N a m e > A d m i n i s t r a t o r < / U s e r N a m e > < C o m p a n y N a m e > �_o�-N�V< / C o m p a n y N a m e > < M a c h i n e I D > W S 1 0 3 < / M a c h i n e I D > < T o o l I D > l j R T A A A A K G U = < / T o o l I D > < D a t a > < ! [ C D A T A [ b G p S V E F B Q U F L R 1 U 9 ] ] > < / D a t a > < / C u s t o m e r I n f o > 
</file>

<file path=customXml/item46.xml>��< ? x m l   v e r s i o n = " 1 . 0 " ? > < C u s t o m e r I n f o > < U s e r N a m e > A d m i n i s t r a t o r < / U s e r N a m e > < C o m p a n y N a m e > �_o�-N�V< / C o m p a n y N a m e > < M a c h i n e I D > W S 1 0 3 < / M a c h i n e I D > < T o o l I D > l j R T A A A A K G U = < / T o o l I D > < D a t a > < ! [ C D A T A [ b G p S V E F B Q U F L R 1 U 9 ] ] > < / D a t a > < / C u s t o m e r I n f o > 
</file>

<file path=customXml/item47.xml>��< ? x m l   v e r s i o n = " 1 . 0 " ? > < C u s t o m e r I n f o > < U s e r N a m e > A d m i n i s t r a t o r < / U s e r N a m e > < C o m p a n y N a m e > �_o�-N�V< / C o m p a n y N a m e > < M a c h i n e I D > W S 1 0 3 < / M a c h i n e I D > < T o o l I D > l j R T A A A A K G U = < / T o o l I D > < D a t a > < ! [ C D A T A [ b G p S V E F B Q U F L R 1 U 9 ] ] > < / D a t a > < / C u s t o m e r I n f o > 
</file>

<file path=customXml/item48.xml>��< ? x m l   v e r s i o n = " 1 . 0 " ? > < C u s t o m e r I n f o > < U s e r N a m e > A d m i n i s t r a t o r < / U s e r N a m e > < C o m p a n y N a m e > �_o�-N�V< / C o m p a n y N a m e > < M a c h i n e I D > W S 1 0 3 < / M a c h i n e I D > < T o o l I D > l j R T A A A A K G U = < / T o o l I D > < D a t a > < ! [ C D A T A [ b G p S V E F B Q U F L R 1 U 9 ] ] > < / D a t a > < / C u s t o m e r I n f o > 
</file>

<file path=customXml/item49.xml>��< ? x m l   v e r s i o n = " 1 . 0 " ? > < C u s t o m e r I n f o > < U s e r N a m e > A d m i n i s t r a t o r < / U s e r N a m e > < C o m p a n y N a m e > �_o�-N�V< / C o m p a n y N a m e > < M a c h i n e I D > W S 1 0 3 < / M a c h i n e I D > < T o o l I D > l j R T A A A A K G U = < / T o o l I D > < D a t a > < ! [ C D A T A [ b G p S V E F B Q U F L R 1 U 9 ] ] > < / D a t a > < / C u s t o m e r I n f o > 
</file>

<file path=customXml/item5.xml>��< ? x m l   v e r s i o n = " 1 . 0 " ? > < C u s t o m e r I n f o > < U s e r N a m e > A d m i n i s t r a t o r < / U s e r N a m e > < C o m p a n y N a m e > �_o�-N�V< / C o m p a n y N a m e > < M a c h i n e I D > W S 1 0 3 < / M a c h i n e I D > < T o o l I D > l j R T A A A A K G U = < / T o o l I D > < D a t a > < ! [ C D A T A [ b G p S V E F B Q U F L R 1 U 9 ] ] > < / D a t a > < / C u s t o m e r I n f o > 
</file>

<file path=customXml/item50.xml>��< ? x m l   v e r s i o n = " 1 . 0 " ? > < C u s t o m e r I n f o > < U s e r N a m e > A d m i n i s t r a t o r < / U s e r N a m e > < C o m p a n y N a m e > �_o�-N�V< / C o m p a n y N a m e > < M a c h i n e I D > W S 1 0 3 < / M a c h i n e I D > < T o o l I D > l j R T A A A A K G U = < / T o o l I D > < D a t a > < ! [ C D A T A [ b G p S V E F B Q U F L R 1 U 9 ] ] > < / D a t a > < / C u s t o m e r I n f o > 
</file>

<file path=customXml/item51.xml>��< ? x m l   v e r s i o n = " 1 . 0 " ? > < C u s t o m e r I n f o > < U s e r N a m e > A d m i n i s t r a t o r < / U s e r N a m e > < C o m p a n y N a m e > �_o�-N�V< / C o m p a n y N a m e > < M a c h i n e I D > W S 1 0 3 < / M a c h i n e I D > < T o o l I D > l j R T A A A A K G U = < / T o o l I D > < D a t a > < ! [ C D A T A [ b G p S V E F B Q U F L R 1 U 9 ] ] > < / D a t a > < / C u s t o m e r I n f o > 
</file>

<file path=customXml/item52.xml>��< ? x m l   v e r s i o n = " 1 . 0 " ? > < C u s t o m e r I n f o > < U s e r N a m e > A d m i n i s t r a t o r < / U s e r N a m e > < C o m p a n y N a m e > �_o�-N�V< / C o m p a n y N a m e > < M a c h i n e I D > W S 1 0 3 < / M a c h i n e I D > < T o o l I D > l j R T A A A A K G U = < / T o o l I D > < D a t a > < ! [ C D A T A [ b G p S V E F B Q U F L R 1 U 9 ] ] > < / D a t a > < / C u s t o m e r I n f o > 
</file>

<file path=customXml/item53.xml>��< ? x m l   v e r s i o n = " 1 . 0 " ? > < C u s t o m e r I n f o > < U s e r N a m e > A d m i n i s t r a t o r < / U s e r N a m e > < C o m p a n y N a m e > �_o�-N�V< / C o m p a n y N a m e > < M a c h i n e I D > W S 1 0 3 < / M a c h i n e I D > < T o o l I D > l j R T A A A A K G U = < / T o o l I D > < D a t a > < ! [ C D A T A [ b G p S V E F B Q U F L R 1 U 9 ] ] > < / D a t a > < / C u s t o m e r I n f o > 
</file>

<file path=customXml/item54.xml>��< ? x m l   v e r s i o n = " 1 . 0 " ? > < C u s t o m e r I n f o > < U s e r N a m e > A d m i n i s t r a t o r < / U s e r N a m e > < C o m p a n y N a m e > �_o�-N�V< / C o m p a n y N a m e > < M a c h i n e I D > W S 1 0 3 < / M a c h i n e I D > < T o o l I D > l j R T A A A A K G U = < / T o o l I D > < D a t a > < ! [ C D A T A [ b G p S V E F B Q U F L R 1 U 9 ] ] > < / D a t a > < / C u s t o m e r I n f o > 
</file>

<file path=customXml/item55.xml>��< ? x m l   v e r s i o n = " 1 . 0 " ? > < C u s t o m e r I n f o > < U s e r N a m e > A d m i n i s t r a t o r < / U s e r N a m e > < C o m p a n y N a m e > �_o�-N�V< / C o m p a n y N a m e > < M a c h i n e I D > W S 1 0 3 < / M a c h i n e I D > < T o o l I D > l j R T A A A A K G U = < / T o o l I D > < D a t a > < ! [ C D A T A [ b G p S V E F B Q U F L R 1 U 9 ] ] > < / D a t a > < / C u s t o m e r I n f o > 
</file>

<file path=customXml/item56.xml>��< ? x m l   v e r s i o n = " 1 . 0 " ? > < C u s t o m e r I n f o > < U s e r N a m e > A d m i n i s t r a t o r < / U s e r N a m e > < C o m p a n y N a m e > �_o�-N�V< / C o m p a n y N a m e > < M a c h i n e I D > W S 1 0 3 < / M a c h i n e I D > < T o o l I D > l j R T A A A A K G U = < / T o o l I D > < D a t a > < ! [ C D A T A [ b G p S V E F B Q U F L R 1 U 9 ] ] > < / D a t a > < / C u s t o m e r I n f o > 
</file>

<file path=customXml/item57.xml>��< ? x m l   v e r s i o n = " 1 . 0 " ? > < C u s t o m e r I n f o > < U s e r N a m e > A d m i n i s t r a t o r < / U s e r N a m e > < C o m p a n y N a m e > �_o�-N�V< / C o m p a n y N a m e > < M a c h i n e I D > W S 1 0 3 < / M a c h i n e I D > < T o o l I D > l j R T A A A A K G U = < / T o o l I D > < D a t a > < ! [ C D A T A [ b G p S V E F B Q U F L R 1 U 9 ] ] > < / D a t a > < / C u s t o m e r I n f o > 
</file>

<file path=customXml/item58.xml>��< ? x m l   v e r s i o n = " 1 . 0 " ? > < C u s t o m e r I n f o > < U s e r N a m e > A d m i n i s t r a t o r < / U s e r N a m e > < C o m p a n y N a m e > �_o�-N�V< / C o m p a n y N a m e > < M a c h i n e I D > W S 1 0 3 < / M a c h i n e I D > < T o o l I D > l j R T A A A A K G U = < / T o o l I D > < D a t a > < ! [ C D A T A [ b G p S V E F B Q U F L R 1 U 9 ] ] > < / D a t a > < / C u s t o m e r I n f o > 
</file>

<file path=customXml/item59.xml>��< ? x m l   v e r s i o n = " 1 . 0 " ? > < C u s t o m e r I n f o > < U s e r N a m e > A d m i n i s t r a t o r < / U s e r N a m e > < C o m p a n y N a m e > �_o�-N�V< / C o m p a n y N a m e > < M a c h i n e I D > W S 1 0 3 < / M a c h i n e I D > < T o o l I D > l j R T A A A A K G U = < / T o o l I D > < D a t a > < ! [ C D A T A [ b G p S V E F B Q U F L R 1 U 9 ] ] > < / D a t a > < / C u s t o m e r I n f o > 
</file>

<file path=customXml/item6.xml>��< ? x m l   v e r s i o n = " 1 . 0 " ? > < C u s t o m e r I n f o > < U s e r N a m e > A d m i n i s t r a t o r < / U s e r N a m e > < C o m p a n y N a m e > �_o�-N�V< / C o m p a n y N a m e > < M a c h i n e I D > W S 1 0 3 < / M a c h i n e I D > < T o o l I D > l j R T A A A A K G U = < / T o o l I D > < D a t a > < ! [ C D A T A [ b G p S V E F B Q U F L R 1 U 9 ] ] > < / D a t a > < / C u s t o m e r I n f o > 
</file>

<file path=customXml/item60.xml>��< ? x m l   v e r s i o n = " 1 . 0 " ? > < C u s t o m e r I n f o > < U s e r N a m e > A d m i n i s t r a t o r < / U s e r N a m e > < C o m p a n y N a m e > �_o�-N�V< / C o m p a n y N a m e > < M a c h i n e I D > W S 1 0 3 < / M a c h i n e I D > < T o o l I D > l j R T A A A A K G U = < / T o o l I D > < D a t a > < ! [ C D A T A [ b G p S V E F B Q U F L R 1 U 9 ] ] > < / D a t a > < / C u s t o m e r I n f o > 
</file>

<file path=customXml/item61.xml>��< ? x m l   v e r s i o n = " 1 . 0 " ? > < C u s t o m e r I n f o > < U s e r N a m e > A d m i n i s t r a t o r < / U s e r N a m e > < C o m p a n y N a m e > �_o�-N�V< / C o m p a n y N a m e > < M a c h i n e I D > W S 1 0 3 < / M a c h i n e I D > < T o o l I D > l j R T A A A A K G U = < / T o o l I D > < D a t a > < ! [ C D A T A [ b G p S V E F B Q U F L R 1 U 9 ] ] > < / D a t a > < / C u s t o m e r I n f o > 
</file>

<file path=customXml/item62.xml>��< ? x m l   v e r s i o n = " 1 . 0 " ? > < C u s t o m e r I n f o > < U s e r N a m e > A d m i n i s t r a t o r < / U s e r N a m e > < C o m p a n y N a m e > �_o�-N�V< / C o m p a n y N a m e > < M a c h i n e I D > W S 1 0 3 < / M a c h i n e I D > < T o o l I D > l j R T A A A A K G U = < / T o o l I D > < D a t a > < ! [ C D A T A [ b G p S V E F B Q U F L R 1 U 9 ] ] > < / D a t a > < / C u s t o m e r I n f o > 
</file>

<file path=customXml/item63.xml>��< ? x m l   v e r s i o n = " 1 . 0 " ? > < C u s t o m e r I n f o > < U s e r N a m e > A d m i n i s t r a t o r < / U s e r N a m e > < C o m p a n y N a m e > �_o�-N�V< / C o m p a n y N a m e > < M a c h i n e I D > W S 1 0 3 < / M a c h i n e I D > < T o o l I D > l j R T A A A A K G U = < / T o o l I D > < D a t a > < ! [ C D A T A [ b G p S V E F B Q U F L R 1 U 9 ] ] > < / D a t a > < / C u s t o m e r I n f o > 
</file>

<file path=customXml/item64.xml>��< ? x m l   v e r s i o n = " 1 . 0 " ? > < C u s t o m e r I n f o > < U s e r N a m e > A d m i n i s t r a t o r < / U s e r N a m e > < C o m p a n y N a m e > �_o�-N�V< / C o m p a n y N a m e > < M a c h i n e I D > W S 1 0 3 < / M a c h i n e I D > < T o o l I D > l j R T A A A A K G U = < / T o o l I D > < D a t a > < ! [ C D A T A [ b G p S V E F B Q U F L R 1 U 9 ] ] > < / D a t a > < / C u s t o m e r I n f o > 
</file>

<file path=customXml/item65.xml>��< ? x m l   v e r s i o n = " 1 . 0 " ? > < C u s t o m e r I n f o > < U s e r N a m e > A d m i n i s t r a t o r < / U s e r N a m e > < C o m p a n y N a m e > �_o�-N�V< / C o m p a n y N a m e > < M a c h i n e I D > W S 1 0 3 < / M a c h i n e I D > < T o o l I D > l j R T A A A A K G U = < / T o o l I D > < D a t a > < ! [ C D A T A [ b G p S V E F B Q U F L R 1 U 9 ] ] > < / D a t a > < / C u s t o m e r I n f o > 
</file>

<file path=customXml/item66.xml>��< ? x m l   v e r s i o n = " 1 . 0 " ? > < C u s t o m e r I n f o > < U s e r N a m e > A d m i n i s t r a t o r < / U s e r N a m e > < C o m p a n y N a m e > �_o�-N�V< / C o m p a n y N a m e > < M a c h i n e I D > W S 1 0 3 < / M a c h i n e I D > < T o o l I D > l j R T A A A A K G U = < / T o o l I D > < D a t a > < ! [ C D A T A [ b G p S V E F B Q U F L R 1 U 9 ] ] > < / D a t a > < / C u s t o m e r I n f o > 
</file>

<file path=customXml/item67.xml>��< ? x m l   v e r s i o n = " 1 . 0 " ? > < C u s t o m e r I n f o > < U s e r N a m e > A d m i n i s t r a t o r < / U s e r N a m e > < C o m p a n y N a m e > �_o�-N�V< / C o m p a n y N a m e > < M a c h i n e I D > W S 1 0 3 < / M a c h i n e I D > < T o o l I D > l j R T A A A A K G U = < / T o o l I D > < D a t a > < ! [ C D A T A [ b G p S V E F B Q U F L R 1 U 9 ] ] > < / D a t a > < / C u s t o m e r I n f o > 
</file>

<file path=customXml/item68.xml>��< ? x m l   v e r s i o n = " 1 . 0 " ? > < C u s t o m e r I n f o > < U s e r N a m e > A d m i n i s t r a t o r < / U s e r N a m e > < C o m p a n y N a m e > �_o�-N�V< / C o m p a n y N a m e > < M a c h i n e I D > W S 1 0 3 < / M a c h i n e I D > < T o o l I D > l j R T A A A A K G U = < / T o o l I D > < D a t a > < ! [ C D A T A [ b G p S V E F B Q U F L R 1 U 9 ] ] > < / D a t a > < / C u s t o m e r I n f o > 
</file>

<file path=customXml/item69.xml>��< ? x m l   v e r s i o n = " 1 . 0 " ? > < C u s t o m e r I n f o > < U s e r N a m e > A d m i n i s t r a t o r < / U s e r N a m e > < C o m p a n y N a m e > �_o�-N�V< / C o m p a n y N a m e > < M a c h i n e I D > W S 1 0 3 < / M a c h i n e I D > < T o o l I D > l j R T A A A A K G U = < / T o o l I D > < D a t a > < ! [ C D A T A [ b G p S V E F B Q U F L R 1 U 9 ] ] > < / D a t a > < / C u s t o m e r I n f o > 
</file>

<file path=customXml/item7.xml>��< ? x m l   v e r s i o n = " 1 . 0 " ? > < C u s t o m e r I n f o > < U s e r N a m e > A d m i n i s t r a t o r < / U s e r N a m e > < C o m p a n y N a m e > �_o�-N�V< / C o m p a n y N a m e > < M a c h i n e I D > W S 1 0 3 < / M a c h i n e I D > < T o o l I D > l j R T A A A A K G U = < / T o o l I D > < D a t a > < ! [ C D A T A [ b G p S V E F B Q U F L R 1 U 9 ] ] > < / D a t a > < / C u s t o m e r I n f o > 
</file>

<file path=customXml/item70.xml>��< ? x m l   v e r s i o n = " 1 . 0 " ? > < C u s t o m e r I n f o > < U s e r N a m e > A d m i n i s t r a t o r < / U s e r N a m e > < C o m p a n y N a m e > �_o�-N�V< / C o m p a n y N a m e > < M a c h i n e I D > W S 1 0 3 < / M a c h i n e I D > < T o o l I D > l j R T A A A A K G U = < / T o o l I D > < D a t a > < ! [ C D A T A [ b G p S V E F B Q U F L R 1 U 9 ] ] > < / D a t a > < / C u s t o m e r I n f o > 
</file>

<file path=customXml/item71.xml>��< ? x m l   v e r s i o n = " 1 . 0 " ? > < C u s t o m e r I n f o > < U s e r N a m e > A d m i n i s t r a t o r < / U s e r N a m e > < C o m p a n y N a m e > �_o�-N�V< / C o m p a n y N a m e > < M a c h i n e I D > W S 1 0 3 < / M a c h i n e I D > < T o o l I D > l j R T A A A A K G U = < / T o o l I D > < D a t a > < ! [ C D A T A [ b G p S V E F B Q U F L R 1 U 9 ] ] > < / D a t a > < / C u s t o m e r I n f o > 
</file>

<file path=customXml/item72.xml>��< ? x m l   v e r s i o n = " 1 . 0 " ? > < C u s t o m e r I n f o > < U s e r N a m e > A d m i n i s t r a t o r < / U s e r N a m e > < C o m p a n y N a m e > �_o�-N�V< / C o m p a n y N a m e > < M a c h i n e I D > W S 1 0 3 < / M a c h i n e I D > < T o o l I D > l j R T A A A A K G U = < / T o o l I D > < D a t a > < ! [ C D A T A [ b G p S V E F B Q U F L R 1 U 9 ] ] > < / D a t a > < / C u s t o m e r I n f o > 
</file>

<file path=customXml/item73.xml>��< ? x m l   v e r s i o n = " 1 . 0 " ? > < C u s t o m e r I n f o > < U s e r N a m e > A d m i n i s t r a t o r < / U s e r N a m e > < C o m p a n y N a m e > �_o�-N�V< / C o m p a n y N a m e > < M a c h i n e I D > W S 1 0 3 < / M a c h i n e I D > < T o o l I D > l j R T A A A A K G U = < / T o o l I D > < D a t a > < ! [ C D A T A [ b G p S V E F B Q U F L R 1 U 9 ] ] > < / D a t a > < / C u s t o m e r I n f o > 
</file>

<file path=customXml/item74.xml>��< ? x m l   v e r s i o n = " 1 . 0 " ? > < C u s t o m e r I n f o > < U s e r N a m e > A d m i n i s t r a t o r < / U s e r N a m e > < C o m p a n y N a m e > �_o�-N�V< / C o m p a n y N a m e > < M a c h i n e I D > W S 1 0 3 < / M a c h i n e I D > < T o o l I D > l j R T A A A A K G U = < / T o o l I D > < D a t a > < ! [ C D A T A [ b G p S V E F B Q U F L R 1 U 9 ] ] > < / D a t a > < / C u s t o m e r I n f o > 
</file>

<file path=customXml/item75.xml>��< ? x m l   v e r s i o n = " 1 . 0 " ? > < C u s t o m e r I n f o > < U s e r N a m e > A d m i n i s t r a t o r < / U s e r N a m e > < C o m p a n y N a m e > �_o�-N�V< / C o m p a n y N a m e > < M a c h i n e I D > W S 1 0 3 < / M a c h i n e I D > < T o o l I D > l j R T A A A A K G U = < / T o o l I D > < D a t a > < ! [ C D A T A [ b G p S V E F B Q U F L R 1 U 9 ] ] > < / D a t a > < / C u s t o m e r I n f o > 
</file>

<file path=customXml/item76.xml>��< ? x m l   v e r s i o n = " 1 . 0 " ? > < C u s t o m e r I n f o > < U s e r N a m e > A d m i n i s t r a t o r < / U s e r N a m e > < C o m p a n y N a m e > �_o�-N�V< / C o m p a n y N a m e > < M a c h i n e I D > W S 1 0 3 < / M a c h i n e I D > < T o o l I D > l j R T A A A A K G U = < / T o o l I D > < D a t a > < ! [ C D A T A [ b G p S V E F B Q U F L R 1 U 9 ] ] > < / D a t a > < / C u s t o m e r I n f o > 
</file>

<file path=customXml/item77.xml>��< ? x m l   v e r s i o n = " 1 . 0 " ? > < C u s t o m e r I n f o > < U s e r N a m e > A d m i n i s t r a t o r < / U s e r N a m e > < C o m p a n y N a m e > �_o�-N�V< / C o m p a n y N a m e > < M a c h i n e I D > W S 1 0 3 < / M a c h i n e I D > < T o o l I D > l j R T A A A A K G U = < / T o o l I D > < D a t a > < ! [ C D A T A [ b G p S V E F B Q U F L R 1 U 9 ] ] > < / D a t a > < / C u s t o m e r I n f o > 
</file>

<file path=customXml/item78.xml>��< ? x m l   v e r s i o n = " 1 . 0 " ? > < C u s t o m e r I n f o > < U s e r N a m e > A d m i n i s t r a t o r < / U s e r N a m e > < C o m p a n y N a m e > �_o�-N�V< / C o m p a n y N a m e > < M a c h i n e I D > W S 1 0 3 < / M a c h i n e I D > < T o o l I D > l j R T A A A A K G U = < / T o o l I D > < D a t a > < ! [ C D A T A [ b G p S V E F B Q U F L R 1 U 9 ] ] > < / D a t a > < / C u s t o m e r I n f o > 
</file>

<file path=customXml/item79.xml>��< ? x m l   v e r s i o n = " 1 . 0 " ? > < C u s t o m e r I n f o > < U s e r N a m e > A d m i n i s t r a t o r < / U s e r N a m e > < C o m p a n y N a m e > �_o�-N�V< / C o m p a n y N a m e > < M a c h i n e I D > W S 1 0 3 < / M a c h i n e I D > < T o o l I D > l j R T A A A A K G U = < / T o o l I D > < D a t a > < ! [ C D A T A [ b G p S V E F B Q U F L R 1 U 9 ] ] > < / D a t a > < / C u s t o m e r I n f o > 
</file>

<file path=customXml/item8.xml>��< ? x m l   v e r s i o n = " 1 . 0 " ? > < C u s t o m e r I n f o > < U s e r N a m e > A d m i n i s t r a t o r < / U s e r N a m e > < C o m p a n y N a m e > �_o�-N�V< / C o m p a n y N a m e > < M a c h i n e I D > W S 1 0 3 < / M a c h i n e I D > < T o o l I D > l j R T A A A A K G U = < / T o o l I D > < D a t a > < ! [ C D A T A [ b G p S V E F B Q U F L R 1 U 9 ] ] > < / D a t a > < / C u s t o m e r I n f o > 
</file>

<file path=customXml/item80.xml>��< ? x m l   v e r s i o n = " 1 . 0 " ? > < C u s t o m e r I n f o > < U s e r N a m e > A d m i n i s t r a t o r < / U s e r N a m e > < C o m p a n y N a m e > �_o�-N�V< / C o m p a n y N a m e > < M a c h i n e I D > W S 1 0 3 < / M a c h i n e I D > < T o o l I D > l j R T A A A A K G U = < / T o o l I D > < D a t a > < ! [ C D A T A [ b G p S V E F B Q U F L R 1 U 9 ] ] > < / D a t a > < / C u s t o m e r I n f o > 
</file>

<file path=customXml/item81.xml>��< ? x m l   v e r s i o n = " 1 . 0 " ? > < C u s t o m e r I n f o > < U s e r N a m e > A d m i n i s t r a t o r < / U s e r N a m e > < C o m p a n y N a m e > �_o�-N�V< / C o m p a n y N a m e > < M a c h i n e I D > W S 1 0 3 < / M a c h i n e I D > < T o o l I D > l j R T A A A A K G U = < / T o o l I D > < D a t a > < ! [ C D A T A [ b G p S V E F B Q U F L R 1 U 9 ] ] > < / D a t a > < / C u s t o m e r I n f o > 
</file>

<file path=customXml/item82.xml>��< ? x m l   v e r s i o n = " 1 . 0 " ? > < C u s t o m e r I n f o > < U s e r N a m e > A d m i n i s t r a t o r < / U s e r N a m e > < C o m p a n y N a m e > �_o�-N�V< / C o m p a n y N a m e > < M a c h i n e I D > W S 1 0 3 < / M a c h i n e I D > < T o o l I D > l j R T A A A A K G U = < / T o o l I D > < D a t a > < ! [ C D A T A [ b G p S V E F B Q U F L R 1 U 9 ] ] > < / D a t a > < / C u s t o m e r I n f o > 
</file>

<file path=customXml/item83.xml>��< ? x m l   v e r s i o n = " 1 . 0 " ? > < C u s t o m e r I n f o > < U s e r N a m e > A d m i n i s t r a t o r < / U s e r N a m e > < C o m p a n y N a m e > �_o�-N�V< / C o m p a n y N a m e > < M a c h i n e I D > W S 1 0 3 < / M a c h i n e I D > < T o o l I D > l j R T A A A A K G U = < / T o o l I D > < D a t a > < ! [ C D A T A [ b G p S V E F B Q U F L R 1 U 9 ] ] > < / D a t a > < / C u s t o m e r I n f o > 
</file>

<file path=customXml/item84.xml>��< ? x m l   v e r s i o n = " 1 . 0 " ? > < C u s t o m e r I n f o > < U s e r N a m e > A d m i n i s t r a t o r < / U s e r N a m e > < C o m p a n y N a m e > �_o�-N�V< / C o m p a n y N a m e > < M a c h i n e I D > W S 1 0 3 < / M a c h i n e I D > < T o o l I D > l j R T A A A A K G U = < / T o o l I D > < D a t a > < ! [ C D A T A [ b G p S V E F B Q U F L R 1 U 9 ] ] > < / D a t a > < / C u s t o m e r I n f o > 
</file>

<file path=customXml/item85.xml>��< ? x m l   v e r s i o n = " 1 . 0 " ? > < C u s t o m e r I n f o > < U s e r N a m e > A d m i n i s t r a t o r < / U s e r N a m e > < C o m p a n y N a m e > �_o�-N�V< / C o m p a n y N a m e > < M a c h i n e I D > W S 1 0 3 < / M a c h i n e I D > < T o o l I D > l j R T A A A A K G U = < / T o o l I D > < D a t a > < ! [ C D A T A [ b G p S V E F B Q U F L R 1 U 9 ] ] > < / D a t a > < / C u s t o m e r I n f o > 
</file>

<file path=customXml/item86.xml>��< ? x m l   v e r s i o n = " 1 . 0 " ? > < C u s t o m e r I n f o > < U s e r N a m e > A d m i n i s t r a t o r < / U s e r N a m e > < C o m p a n y N a m e > �_o�-N�V< / C o m p a n y N a m e > < M a c h i n e I D > W S 1 0 3 < / M a c h i n e I D > < T o o l I D > l j R T A A A A K G U = < / T o o l I D > < D a t a > < ! [ C D A T A [ b G p S V E F B Q U F L R 1 U 9 ] ] > < / D a t a > < / C u s t o m e r I n f o > 
</file>

<file path=customXml/item87.xml>��< ? x m l   v e r s i o n = " 1 . 0 " ? > < C u s t o m e r I n f o > < U s e r N a m e > A d m i n i s t r a t o r < / U s e r N a m e > < C o m p a n y N a m e > �_o�-N�V< / C o m p a n y N a m e > < M a c h i n e I D > W S 1 0 3 < / M a c h i n e I D > < T o o l I D > l j R T A A A A K G U = < / T o o l I D > < D a t a > < ! [ C D A T A [ b G p S V E F B Q U F L R 1 U 9 ] ] > < / D a t a > < / C u s t o m e r I n f o > 
</file>

<file path=customXml/item88.xml>��< ? x m l   v e r s i o n = " 1 . 0 " ? > < C u s t o m e r I n f o > < U s e r N a m e > A d m i n i s t r a t o r < / U s e r N a m e > < C o m p a n y N a m e > �_o�-N�V< / C o m p a n y N a m e > < M a c h i n e I D > W S 1 0 3 < / M a c h i n e I D > < T o o l I D > l j R T A A A A K G U = < / T o o l I D > < D a t a > < ! [ C D A T A [ b G p S V E F B Q U F L R 1 U 9 ] ] > < / D a t a > < / C u s t o m e r I n f o > 
</file>

<file path=customXml/item89.xml>��< ? x m l   v e r s i o n = " 1 . 0 " ? > < C u s t o m e r I n f o > < U s e r N a m e > A d m i n i s t r a t o r < / U s e r N a m e > < C o m p a n y N a m e > �_o�-N�V< / C o m p a n y N a m e > < M a c h i n e I D > W S 1 0 3 < / M a c h i n e I D > < T o o l I D > l j R T A A A A K G U = < / T o o l I D > < D a t a > < ! [ C D A T A [ b G p S V E F B Q U F L R 1 U 9 ] ] > < / D a t a > < / C u s t o m e r I n f o > 
</file>

<file path=customXml/item9.xml>��< ? x m l   v e r s i o n = " 1 . 0 " ? > < C u s t o m e r I n f o > < U s e r N a m e > A d m i n i s t r a t o r < / U s e r N a m e > < C o m p a n y N a m e > �_o�-N�V< / C o m p a n y N a m e > < M a c h i n e I D > W S 1 0 3 < / M a c h i n e I D > < T o o l I D > l j R T A A A A K G U = < / T o o l I D > < D a t a > < ! [ C D A T A [ b G p S V E F B Q U F L R 1 U 9 ] ] > < / D a t a > < / C u s t o m e r I n f o > 
</file>

<file path=customXml/item90.xml>��< ? x m l   v e r s i o n = " 1 . 0 " ? > < C u s t o m e r I n f o > < U s e r N a m e > A d m i n i s t r a t o r < / U s e r N a m e > < C o m p a n y N a m e > �_o�-N�V< / C o m p a n y N a m e > < M a c h i n e I D > W S 1 0 3 < / M a c h i n e I D > < T o o l I D > l j R T A A A A K G U = < / T o o l I D > < D a t a > < ! [ C D A T A [ b G p S V E F B Q U F L R 1 U 9 ] ] > < / D a t a > < / C u s t o m e r I n f o > 
</file>

<file path=customXml/item91.xml>��< ? x m l   v e r s i o n = " 1 . 0 " ? > < C u s t o m e r I n f o > < U s e r N a m e > A d m i n i s t r a t o r < / U s e r N a m e > < C o m p a n y N a m e > �_o�-N�V< / C o m p a n y N a m e > < M a c h i n e I D > W S 1 0 3 < / M a c h i n e I D > < T o o l I D > l j R T A A A A K G U = < / T o o l I D > < D a t a > < ! [ C D A T A [ b G p S V E F B Q U F L R 1 U 9 ] ] > < / D a t a > < / C u s t o m e r I n f o > 
</file>

<file path=customXml/item92.xml>��< ? x m l   v e r s i o n = " 1 . 0 " ? > < C u s t o m e r I n f o > < U s e r N a m e > A d m i n i s t r a t o r < / U s e r N a m e > < C o m p a n y N a m e > �_o�-N�V< / C o m p a n y N a m e > < M a c h i n e I D > W S 1 0 3 < / M a c h i n e I D > < T o o l I D > l j R T A A A A K G U = < / T o o l I D > < D a t a > < ! [ C D A T A [ b G p S V E F B Q U F L R 1 U 9 ] ] > < / D a t a > < / C u s t o m e r I n f o > 
</file>

<file path=customXml/item93.xml>��< ? x m l   v e r s i o n = " 1 . 0 " ? > < C u s t o m e r I n f o > < U s e r N a m e > A d m i n i s t r a t o r < / U s e r N a m e > < C o m p a n y N a m e > �_o�-N�V< / C o m p a n y N a m e > < M a c h i n e I D > W S 1 0 3 < / M a c h i n e I D > < T o o l I D > l j R T A A A A K G U = < / T o o l I D > < D a t a > < ! [ C D A T A [ b G p S V E F B Q U F L R 1 U 9 ] ] > < / D a t a > < / C u s t o m e r I n f o > 
</file>

<file path=customXml/item94.xml>��< ? x m l   v e r s i o n = " 1 . 0 " ? > < C u s t o m e r I n f o > < U s e r N a m e > A d m i n i s t r a t o r < / U s e r N a m e > < C o m p a n y N a m e > �_o�-N�V< / C o m p a n y N a m e > < M a c h i n e I D > W S 1 0 3 < / M a c h i n e I D > < T o o l I D > l j R T A A A A K G U = < / T o o l I D > < D a t a > < ! [ C D A T A [ b G p S V E F B Q U F L R 1 U 9 ] ] > < / D a t a > < / C u s t o m e r I n f o > 
</file>

<file path=customXml/item95.xml>��< ? x m l   v e r s i o n = " 1 . 0 " ? > < C u s t o m e r I n f o > < U s e r N a m e > A d m i n i s t r a t o r < / U s e r N a m e > < C o m p a n y N a m e > �_o�-N�V< / C o m p a n y N a m e > < M a c h i n e I D > W S 1 0 3 < / M a c h i n e I D > < T o o l I D > l j R T A A A A K G U = < / T o o l I D > < D a t a > < ! [ C D A T A [ b G p S V E F B Q U F L R 1 U 9 ] ] > < / D a t a > < / C u s t o m e r I n f o > 
</file>

<file path=customXml/item96.xml>��< ? x m l   v e r s i o n = " 1 . 0 " ? > < C u s t o m e r I n f o > < U s e r N a m e > A d m i n i s t r a t o r < / U s e r N a m e > < C o m p a n y N a m e > �_o�-N�V< / C o m p a n y N a m e > < M a c h i n e I D > W S 1 0 3 < / M a c h i n e I D > < T o o l I D > l j R T A A A A K G U = < / T o o l I D > < D a t a > < ! [ C D A T A [ b G p S V E F B Q U F L R 1 U 9 ] ] > < / D a t a > < / C u s t o m e r I n f o > 
</file>

<file path=customXml/item97.xml>��< ? x m l   v e r s i o n = " 1 . 0 " ? > < C u s t o m e r I n f o > < U s e r N a m e > A d m i n i s t r a t o r < / U s e r N a m e > < C o m p a n y N a m e > �_o�-N�V< / C o m p a n y N a m e > < M a c h i n e I D > W S 1 0 3 < / M a c h i n e I D > < T o o l I D > l j R T A A A A K G U = < / T o o l I D > < D a t a > < ! [ C D A T A [ b G p S V E F B Q U F L R 1 U 9 ] ] > < / D a t a > < / C u s t o m e r I n f o > 
</file>

<file path=customXml/itemProps1.xml><?xml version="1.0" encoding="utf-8"?>
<ds:datastoreItem xmlns:ds="http://schemas.openxmlformats.org/officeDocument/2006/customXml" ds:itemID="{2172994C-23E2-4BAA-8787-D6C2408F51DF}">
  <ds:schemaRefs/>
</ds:datastoreItem>
</file>

<file path=customXml/itemProps10.xml><?xml version="1.0" encoding="utf-8"?>
<ds:datastoreItem xmlns:ds="http://schemas.openxmlformats.org/officeDocument/2006/customXml" ds:itemID="{E82EB501-9B4D-4B1C-8481-B09EE15AD53B}">
  <ds:schemaRefs/>
</ds:datastoreItem>
</file>

<file path=customXml/itemProps11.xml><?xml version="1.0" encoding="utf-8"?>
<ds:datastoreItem xmlns:ds="http://schemas.openxmlformats.org/officeDocument/2006/customXml" ds:itemID="{C58BB4E2-8DB2-471F-8EF1-A2DF8F7BC4F0}">
  <ds:schemaRefs/>
</ds:datastoreItem>
</file>

<file path=customXml/itemProps12.xml><?xml version="1.0" encoding="utf-8"?>
<ds:datastoreItem xmlns:ds="http://schemas.openxmlformats.org/officeDocument/2006/customXml" ds:itemID="{DFC2F7D2-B716-4097-BC71-F6A88D2512F2}">
  <ds:schemaRefs/>
</ds:datastoreItem>
</file>

<file path=customXml/itemProps13.xml><?xml version="1.0" encoding="utf-8"?>
<ds:datastoreItem xmlns:ds="http://schemas.openxmlformats.org/officeDocument/2006/customXml" ds:itemID="{DB3441C7-C6FE-4B51-97A0-407F4BDBDC90}">
  <ds:schemaRefs/>
</ds:datastoreItem>
</file>

<file path=customXml/itemProps14.xml><?xml version="1.0" encoding="utf-8"?>
<ds:datastoreItem xmlns:ds="http://schemas.openxmlformats.org/officeDocument/2006/customXml" ds:itemID="{648772AC-D0FE-4C3C-A178-85DB1D0BAB3F}">
  <ds:schemaRefs/>
</ds:datastoreItem>
</file>

<file path=customXml/itemProps15.xml><?xml version="1.0" encoding="utf-8"?>
<ds:datastoreItem xmlns:ds="http://schemas.openxmlformats.org/officeDocument/2006/customXml" ds:itemID="{059584D6-2911-4068-9BDE-6CF0158DB4D1}">
  <ds:schemaRefs/>
</ds:datastoreItem>
</file>

<file path=customXml/itemProps16.xml><?xml version="1.0" encoding="utf-8"?>
<ds:datastoreItem xmlns:ds="http://schemas.openxmlformats.org/officeDocument/2006/customXml" ds:itemID="{D409B9A5-367B-40ED-83AD-D9528991039D}">
  <ds:schemaRefs/>
</ds:datastoreItem>
</file>

<file path=customXml/itemProps17.xml><?xml version="1.0" encoding="utf-8"?>
<ds:datastoreItem xmlns:ds="http://schemas.openxmlformats.org/officeDocument/2006/customXml" ds:itemID="{2D2B2989-70A6-4418-855A-2C296A6D23C6}">
  <ds:schemaRefs/>
</ds:datastoreItem>
</file>

<file path=customXml/itemProps18.xml><?xml version="1.0" encoding="utf-8"?>
<ds:datastoreItem xmlns:ds="http://schemas.openxmlformats.org/officeDocument/2006/customXml" ds:itemID="{5930E590-FFCA-4BBD-A567-BB56A8664783}">
  <ds:schemaRefs/>
</ds:datastoreItem>
</file>

<file path=customXml/itemProps19.xml><?xml version="1.0" encoding="utf-8"?>
<ds:datastoreItem xmlns:ds="http://schemas.openxmlformats.org/officeDocument/2006/customXml" ds:itemID="{03A668C8-E4D3-42ED-A499-011A4EF38D60}">
  <ds:schemaRefs/>
</ds:datastoreItem>
</file>

<file path=customXml/itemProps2.xml><?xml version="1.0" encoding="utf-8"?>
<ds:datastoreItem xmlns:ds="http://schemas.openxmlformats.org/officeDocument/2006/customXml" ds:itemID="{DD7E1CB4-B145-49AA-AEFB-B5AD09287955}">
  <ds:schemaRefs/>
</ds:datastoreItem>
</file>

<file path=customXml/itemProps20.xml><?xml version="1.0" encoding="utf-8"?>
<ds:datastoreItem xmlns:ds="http://schemas.openxmlformats.org/officeDocument/2006/customXml" ds:itemID="{A74ED328-3315-46C5-BCEE-024610DAD714}">
  <ds:schemaRefs/>
</ds:datastoreItem>
</file>

<file path=customXml/itemProps21.xml><?xml version="1.0" encoding="utf-8"?>
<ds:datastoreItem xmlns:ds="http://schemas.openxmlformats.org/officeDocument/2006/customXml" ds:itemID="{10F2625E-EE48-4F50-8E72-397E15F5FC29}">
  <ds:schemaRefs/>
</ds:datastoreItem>
</file>

<file path=customXml/itemProps22.xml><?xml version="1.0" encoding="utf-8"?>
<ds:datastoreItem xmlns:ds="http://schemas.openxmlformats.org/officeDocument/2006/customXml" ds:itemID="{F3194B30-04F5-46DD-8CC9-3FD3D23CCA3F}">
  <ds:schemaRefs/>
</ds:datastoreItem>
</file>

<file path=customXml/itemProps23.xml><?xml version="1.0" encoding="utf-8"?>
<ds:datastoreItem xmlns:ds="http://schemas.openxmlformats.org/officeDocument/2006/customXml" ds:itemID="{6165CF2F-E4D3-4ED7-B75F-DAE24E10B943}">
  <ds:schemaRefs/>
</ds:datastoreItem>
</file>

<file path=customXml/itemProps24.xml><?xml version="1.0" encoding="utf-8"?>
<ds:datastoreItem xmlns:ds="http://schemas.openxmlformats.org/officeDocument/2006/customXml" ds:itemID="{1B83E385-5D9F-4539-9643-32A565E7F0DA}">
  <ds:schemaRefs/>
</ds:datastoreItem>
</file>

<file path=customXml/itemProps25.xml><?xml version="1.0" encoding="utf-8"?>
<ds:datastoreItem xmlns:ds="http://schemas.openxmlformats.org/officeDocument/2006/customXml" ds:itemID="{5DE55A63-6A7E-4C4B-8950-81B555CE6DA4}">
  <ds:schemaRefs/>
</ds:datastoreItem>
</file>

<file path=customXml/itemProps26.xml><?xml version="1.0" encoding="utf-8"?>
<ds:datastoreItem xmlns:ds="http://schemas.openxmlformats.org/officeDocument/2006/customXml" ds:itemID="{CCC6F58C-9935-4C64-A0B5-E2B67366C606}">
  <ds:schemaRefs/>
</ds:datastoreItem>
</file>

<file path=customXml/itemProps27.xml><?xml version="1.0" encoding="utf-8"?>
<ds:datastoreItem xmlns:ds="http://schemas.openxmlformats.org/officeDocument/2006/customXml" ds:itemID="{7CF47515-3233-4D3E-9D54-D70437A198BE}">
  <ds:schemaRefs/>
</ds:datastoreItem>
</file>

<file path=customXml/itemProps28.xml><?xml version="1.0" encoding="utf-8"?>
<ds:datastoreItem xmlns:ds="http://schemas.openxmlformats.org/officeDocument/2006/customXml" ds:itemID="{413C5CF9-749B-405F-BCB5-612C2834DAC9}">
  <ds:schemaRefs/>
</ds:datastoreItem>
</file>

<file path=customXml/itemProps29.xml><?xml version="1.0" encoding="utf-8"?>
<ds:datastoreItem xmlns:ds="http://schemas.openxmlformats.org/officeDocument/2006/customXml" ds:itemID="{B807D04A-51CB-43B7-AB3F-3B351B4936A3}">
  <ds:schemaRefs/>
</ds:datastoreItem>
</file>

<file path=customXml/itemProps3.xml><?xml version="1.0" encoding="utf-8"?>
<ds:datastoreItem xmlns:ds="http://schemas.openxmlformats.org/officeDocument/2006/customXml" ds:itemID="{EED40C77-8F72-4861-A7D6-62A00750C1F5}">
  <ds:schemaRefs/>
</ds:datastoreItem>
</file>

<file path=customXml/itemProps30.xml><?xml version="1.0" encoding="utf-8"?>
<ds:datastoreItem xmlns:ds="http://schemas.openxmlformats.org/officeDocument/2006/customXml" ds:itemID="{DE4D32CA-F252-48E1-87C7-52D4734585C7}">
  <ds:schemaRefs/>
</ds:datastoreItem>
</file>

<file path=customXml/itemProps31.xml><?xml version="1.0" encoding="utf-8"?>
<ds:datastoreItem xmlns:ds="http://schemas.openxmlformats.org/officeDocument/2006/customXml" ds:itemID="{C4026EEE-3257-4606-BB27-F312B18B8F09}">
  <ds:schemaRefs/>
</ds:datastoreItem>
</file>

<file path=customXml/itemProps32.xml><?xml version="1.0" encoding="utf-8"?>
<ds:datastoreItem xmlns:ds="http://schemas.openxmlformats.org/officeDocument/2006/customXml" ds:itemID="{EFA97217-AD7F-43B6-B5D3-05D0AC401A50}">
  <ds:schemaRefs/>
</ds:datastoreItem>
</file>

<file path=customXml/itemProps33.xml><?xml version="1.0" encoding="utf-8"?>
<ds:datastoreItem xmlns:ds="http://schemas.openxmlformats.org/officeDocument/2006/customXml" ds:itemID="{2BFCA918-61CF-4284-B570-A133CE7E24F0}">
  <ds:schemaRefs/>
</ds:datastoreItem>
</file>

<file path=customXml/itemProps34.xml><?xml version="1.0" encoding="utf-8"?>
<ds:datastoreItem xmlns:ds="http://schemas.openxmlformats.org/officeDocument/2006/customXml" ds:itemID="{0B6DEAD8-1ED4-49F7-9D91-8ABC2F0B78E0}">
  <ds:schemaRefs/>
</ds:datastoreItem>
</file>

<file path=customXml/itemProps35.xml><?xml version="1.0" encoding="utf-8"?>
<ds:datastoreItem xmlns:ds="http://schemas.openxmlformats.org/officeDocument/2006/customXml" ds:itemID="{45F996BD-95A1-4762-8140-7A21D22F5C20}">
  <ds:schemaRefs/>
</ds:datastoreItem>
</file>

<file path=customXml/itemProps36.xml><?xml version="1.0" encoding="utf-8"?>
<ds:datastoreItem xmlns:ds="http://schemas.openxmlformats.org/officeDocument/2006/customXml" ds:itemID="{75583D7E-FF28-4FBA-9103-E920B98F097C}">
  <ds:schemaRefs/>
</ds:datastoreItem>
</file>

<file path=customXml/itemProps37.xml><?xml version="1.0" encoding="utf-8"?>
<ds:datastoreItem xmlns:ds="http://schemas.openxmlformats.org/officeDocument/2006/customXml" ds:itemID="{1051AC48-9468-46FD-8567-DF413A8E10CC}">
  <ds:schemaRefs/>
</ds:datastoreItem>
</file>

<file path=customXml/itemProps38.xml><?xml version="1.0" encoding="utf-8"?>
<ds:datastoreItem xmlns:ds="http://schemas.openxmlformats.org/officeDocument/2006/customXml" ds:itemID="{1475AE9A-0261-4675-8A3A-3C7A8D401242}">
  <ds:schemaRefs/>
</ds:datastoreItem>
</file>

<file path=customXml/itemProps39.xml><?xml version="1.0" encoding="utf-8"?>
<ds:datastoreItem xmlns:ds="http://schemas.openxmlformats.org/officeDocument/2006/customXml" ds:itemID="{E4E0E62C-61E2-43E9-975D-41E386F69753}">
  <ds:schemaRefs/>
</ds:datastoreItem>
</file>

<file path=customXml/itemProps4.xml><?xml version="1.0" encoding="utf-8"?>
<ds:datastoreItem xmlns:ds="http://schemas.openxmlformats.org/officeDocument/2006/customXml" ds:itemID="{4765B47B-F618-4175-ACB8-4DD53FC06554}">
  <ds:schemaRefs/>
</ds:datastoreItem>
</file>

<file path=customXml/itemProps40.xml><?xml version="1.0" encoding="utf-8"?>
<ds:datastoreItem xmlns:ds="http://schemas.openxmlformats.org/officeDocument/2006/customXml" ds:itemID="{90C73F18-B36F-414D-9757-6BF1374FF6C7}">
  <ds:schemaRefs/>
</ds:datastoreItem>
</file>

<file path=customXml/itemProps41.xml><?xml version="1.0" encoding="utf-8"?>
<ds:datastoreItem xmlns:ds="http://schemas.openxmlformats.org/officeDocument/2006/customXml" ds:itemID="{BF6BC134-A41A-4F02-92AD-A9640925E7F1}">
  <ds:schemaRefs/>
</ds:datastoreItem>
</file>

<file path=customXml/itemProps42.xml><?xml version="1.0" encoding="utf-8"?>
<ds:datastoreItem xmlns:ds="http://schemas.openxmlformats.org/officeDocument/2006/customXml" ds:itemID="{9D0AB8A4-48C4-43C7-A6CA-D121CE400491}">
  <ds:schemaRefs/>
</ds:datastoreItem>
</file>

<file path=customXml/itemProps43.xml><?xml version="1.0" encoding="utf-8"?>
<ds:datastoreItem xmlns:ds="http://schemas.openxmlformats.org/officeDocument/2006/customXml" ds:itemID="{94D4D0DB-1498-474D-A77B-7DB594B88143}">
  <ds:schemaRefs/>
</ds:datastoreItem>
</file>

<file path=customXml/itemProps44.xml><?xml version="1.0" encoding="utf-8"?>
<ds:datastoreItem xmlns:ds="http://schemas.openxmlformats.org/officeDocument/2006/customXml" ds:itemID="{5CDBCE13-8918-4919-8921-1D42A020D911}">
  <ds:schemaRefs/>
</ds:datastoreItem>
</file>

<file path=customXml/itemProps45.xml><?xml version="1.0" encoding="utf-8"?>
<ds:datastoreItem xmlns:ds="http://schemas.openxmlformats.org/officeDocument/2006/customXml" ds:itemID="{1CC1BA41-FE53-4B93-B41D-6832F6C23A71}">
  <ds:schemaRefs/>
</ds:datastoreItem>
</file>

<file path=customXml/itemProps46.xml><?xml version="1.0" encoding="utf-8"?>
<ds:datastoreItem xmlns:ds="http://schemas.openxmlformats.org/officeDocument/2006/customXml" ds:itemID="{F84A1660-F568-45FE-ACE2-B2C1C02EFEB0}">
  <ds:schemaRefs/>
</ds:datastoreItem>
</file>

<file path=customXml/itemProps47.xml><?xml version="1.0" encoding="utf-8"?>
<ds:datastoreItem xmlns:ds="http://schemas.openxmlformats.org/officeDocument/2006/customXml" ds:itemID="{CB96A422-8192-41F0-BABF-2C5FFD91EF98}">
  <ds:schemaRefs/>
</ds:datastoreItem>
</file>

<file path=customXml/itemProps48.xml><?xml version="1.0" encoding="utf-8"?>
<ds:datastoreItem xmlns:ds="http://schemas.openxmlformats.org/officeDocument/2006/customXml" ds:itemID="{72D472BB-DAB7-4F8E-91BF-86D65346162F}">
  <ds:schemaRefs/>
</ds:datastoreItem>
</file>

<file path=customXml/itemProps49.xml><?xml version="1.0" encoding="utf-8"?>
<ds:datastoreItem xmlns:ds="http://schemas.openxmlformats.org/officeDocument/2006/customXml" ds:itemID="{1B502765-9959-42A1-A07A-8CE8C19876C9}">
  <ds:schemaRefs/>
</ds:datastoreItem>
</file>

<file path=customXml/itemProps5.xml><?xml version="1.0" encoding="utf-8"?>
<ds:datastoreItem xmlns:ds="http://schemas.openxmlformats.org/officeDocument/2006/customXml" ds:itemID="{E3E58435-6A50-459A-8BA2-B15D66ABFA3C}">
  <ds:schemaRefs/>
</ds:datastoreItem>
</file>

<file path=customXml/itemProps50.xml><?xml version="1.0" encoding="utf-8"?>
<ds:datastoreItem xmlns:ds="http://schemas.openxmlformats.org/officeDocument/2006/customXml" ds:itemID="{647B4AEF-0DEF-4395-A23D-2CDE2E34EC14}">
  <ds:schemaRefs/>
</ds:datastoreItem>
</file>

<file path=customXml/itemProps51.xml><?xml version="1.0" encoding="utf-8"?>
<ds:datastoreItem xmlns:ds="http://schemas.openxmlformats.org/officeDocument/2006/customXml" ds:itemID="{594EE5D5-878F-42B9-99AB-3DAF6FC73D58}">
  <ds:schemaRefs/>
</ds:datastoreItem>
</file>

<file path=customXml/itemProps52.xml><?xml version="1.0" encoding="utf-8"?>
<ds:datastoreItem xmlns:ds="http://schemas.openxmlformats.org/officeDocument/2006/customXml" ds:itemID="{8B40DF7F-286B-4F45-AD70-0912E5D0DC36}">
  <ds:schemaRefs/>
</ds:datastoreItem>
</file>

<file path=customXml/itemProps53.xml><?xml version="1.0" encoding="utf-8"?>
<ds:datastoreItem xmlns:ds="http://schemas.openxmlformats.org/officeDocument/2006/customXml" ds:itemID="{C463DD5D-F782-403E-85EB-47E540E38E0D}">
  <ds:schemaRefs/>
</ds:datastoreItem>
</file>

<file path=customXml/itemProps54.xml><?xml version="1.0" encoding="utf-8"?>
<ds:datastoreItem xmlns:ds="http://schemas.openxmlformats.org/officeDocument/2006/customXml" ds:itemID="{04B52CCF-B969-4009-8B94-00ECAF4BB12F}">
  <ds:schemaRefs/>
</ds:datastoreItem>
</file>

<file path=customXml/itemProps55.xml><?xml version="1.0" encoding="utf-8"?>
<ds:datastoreItem xmlns:ds="http://schemas.openxmlformats.org/officeDocument/2006/customXml" ds:itemID="{FA599711-CC70-4D06-9ADA-3544218986EE}">
  <ds:schemaRefs/>
</ds:datastoreItem>
</file>

<file path=customXml/itemProps56.xml><?xml version="1.0" encoding="utf-8"?>
<ds:datastoreItem xmlns:ds="http://schemas.openxmlformats.org/officeDocument/2006/customXml" ds:itemID="{A44C9D90-E22E-46FE-87E3-53669CBC92FA}">
  <ds:schemaRefs/>
</ds:datastoreItem>
</file>

<file path=customXml/itemProps57.xml><?xml version="1.0" encoding="utf-8"?>
<ds:datastoreItem xmlns:ds="http://schemas.openxmlformats.org/officeDocument/2006/customXml" ds:itemID="{54FDC73E-1E27-4AAB-B184-4870EB2251A0}">
  <ds:schemaRefs/>
</ds:datastoreItem>
</file>

<file path=customXml/itemProps58.xml><?xml version="1.0" encoding="utf-8"?>
<ds:datastoreItem xmlns:ds="http://schemas.openxmlformats.org/officeDocument/2006/customXml" ds:itemID="{4C20475E-991F-479C-9443-4B3E21D8229F}">
  <ds:schemaRefs/>
</ds:datastoreItem>
</file>

<file path=customXml/itemProps59.xml><?xml version="1.0" encoding="utf-8"?>
<ds:datastoreItem xmlns:ds="http://schemas.openxmlformats.org/officeDocument/2006/customXml" ds:itemID="{F718F764-021D-4C25-81DE-624A894332DF}">
  <ds:schemaRefs/>
</ds:datastoreItem>
</file>

<file path=customXml/itemProps6.xml><?xml version="1.0" encoding="utf-8"?>
<ds:datastoreItem xmlns:ds="http://schemas.openxmlformats.org/officeDocument/2006/customXml" ds:itemID="{5B80972A-7A79-4005-AEA2-F0814FE72A7F}">
  <ds:schemaRefs/>
</ds:datastoreItem>
</file>

<file path=customXml/itemProps60.xml><?xml version="1.0" encoding="utf-8"?>
<ds:datastoreItem xmlns:ds="http://schemas.openxmlformats.org/officeDocument/2006/customXml" ds:itemID="{0E3A6C66-8FEB-41FA-BBEB-F6F7C8E26530}">
  <ds:schemaRefs/>
</ds:datastoreItem>
</file>

<file path=customXml/itemProps61.xml><?xml version="1.0" encoding="utf-8"?>
<ds:datastoreItem xmlns:ds="http://schemas.openxmlformats.org/officeDocument/2006/customXml" ds:itemID="{A76173A0-FB6A-4A40-B843-625193C9AD5F}">
  <ds:schemaRefs/>
</ds:datastoreItem>
</file>

<file path=customXml/itemProps62.xml><?xml version="1.0" encoding="utf-8"?>
<ds:datastoreItem xmlns:ds="http://schemas.openxmlformats.org/officeDocument/2006/customXml" ds:itemID="{59A99D38-9FA8-422E-A26B-67F90D1E4704}">
  <ds:schemaRefs/>
</ds:datastoreItem>
</file>

<file path=customXml/itemProps63.xml><?xml version="1.0" encoding="utf-8"?>
<ds:datastoreItem xmlns:ds="http://schemas.openxmlformats.org/officeDocument/2006/customXml" ds:itemID="{772A9621-A0AB-4F24-94A3-07B541085103}">
  <ds:schemaRefs/>
</ds:datastoreItem>
</file>

<file path=customXml/itemProps64.xml><?xml version="1.0" encoding="utf-8"?>
<ds:datastoreItem xmlns:ds="http://schemas.openxmlformats.org/officeDocument/2006/customXml" ds:itemID="{75A1CD27-0AB2-4F2A-9795-A9CCE3B316B0}">
  <ds:schemaRefs/>
</ds:datastoreItem>
</file>

<file path=customXml/itemProps65.xml><?xml version="1.0" encoding="utf-8"?>
<ds:datastoreItem xmlns:ds="http://schemas.openxmlformats.org/officeDocument/2006/customXml" ds:itemID="{A779D013-79E4-4F1C-8C8A-EF7DB58773A7}">
  <ds:schemaRefs/>
</ds:datastoreItem>
</file>

<file path=customXml/itemProps66.xml><?xml version="1.0" encoding="utf-8"?>
<ds:datastoreItem xmlns:ds="http://schemas.openxmlformats.org/officeDocument/2006/customXml" ds:itemID="{BA318C5D-551E-4956-A60C-BC92395682B4}">
  <ds:schemaRefs/>
</ds:datastoreItem>
</file>

<file path=customXml/itemProps67.xml><?xml version="1.0" encoding="utf-8"?>
<ds:datastoreItem xmlns:ds="http://schemas.openxmlformats.org/officeDocument/2006/customXml" ds:itemID="{35BF5947-8C74-4024-BA84-50890874E5E2}">
  <ds:schemaRefs/>
</ds:datastoreItem>
</file>

<file path=customXml/itemProps68.xml><?xml version="1.0" encoding="utf-8"?>
<ds:datastoreItem xmlns:ds="http://schemas.openxmlformats.org/officeDocument/2006/customXml" ds:itemID="{1A583555-626F-41BB-B943-C52E26A78CB6}">
  <ds:schemaRefs/>
</ds:datastoreItem>
</file>

<file path=customXml/itemProps69.xml><?xml version="1.0" encoding="utf-8"?>
<ds:datastoreItem xmlns:ds="http://schemas.openxmlformats.org/officeDocument/2006/customXml" ds:itemID="{52FB90F8-548F-4996-9398-BCACD0BA39AA}">
  <ds:schemaRefs/>
</ds:datastoreItem>
</file>

<file path=customXml/itemProps7.xml><?xml version="1.0" encoding="utf-8"?>
<ds:datastoreItem xmlns:ds="http://schemas.openxmlformats.org/officeDocument/2006/customXml" ds:itemID="{CFE546AE-96C2-44B8-B788-86661BBA0543}">
  <ds:schemaRefs/>
</ds:datastoreItem>
</file>

<file path=customXml/itemProps70.xml><?xml version="1.0" encoding="utf-8"?>
<ds:datastoreItem xmlns:ds="http://schemas.openxmlformats.org/officeDocument/2006/customXml" ds:itemID="{DDB608BC-7040-4A69-9347-BB4C433D6F0B}">
  <ds:schemaRefs/>
</ds:datastoreItem>
</file>

<file path=customXml/itemProps71.xml><?xml version="1.0" encoding="utf-8"?>
<ds:datastoreItem xmlns:ds="http://schemas.openxmlformats.org/officeDocument/2006/customXml" ds:itemID="{851202EB-ACBA-4A17-B5AC-A3E4FC227BF2}">
  <ds:schemaRefs/>
</ds:datastoreItem>
</file>

<file path=customXml/itemProps72.xml><?xml version="1.0" encoding="utf-8"?>
<ds:datastoreItem xmlns:ds="http://schemas.openxmlformats.org/officeDocument/2006/customXml" ds:itemID="{4C9629F2-E400-4AA4-9C13-E86388236C64}">
  <ds:schemaRefs/>
</ds:datastoreItem>
</file>

<file path=customXml/itemProps73.xml><?xml version="1.0" encoding="utf-8"?>
<ds:datastoreItem xmlns:ds="http://schemas.openxmlformats.org/officeDocument/2006/customXml" ds:itemID="{C40DEA1A-0253-4723-BA32-7DA451B9A241}">
  <ds:schemaRefs/>
</ds:datastoreItem>
</file>

<file path=customXml/itemProps74.xml><?xml version="1.0" encoding="utf-8"?>
<ds:datastoreItem xmlns:ds="http://schemas.openxmlformats.org/officeDocument/2006/customXml" ds:itemID="{2221CF46-0025-4105-AA5A-2F7B4A92B29E}">
  <ds:schemaRefs/>
</ds:datastoreItem>
</file>

<file path=customXml/itemProps75.xml><?xml version="1.0" encoding="utf-8"?>
<ds:datastoreItem xmlns:ds="http://schemas.openxmlformats.org/officeDocument/2006/customXml" ds:itemID="{9ADCC0AC-17A6-4F6E-8251-29D0F8AAC42A}">
  <ds:schemaRefs/>
</ds:datastoreItem>
</file>

<file path=customXml/itemProps76.xml><?xml version="1.0" encoding="utf-8"?>
<ds:datastoreItem xmlns:ds="http://schemas.openxmlformats.org/officeDocument/2006/customXml" ds:itemID="{ECBF369E-7B52-415E-9B73-C570C8B710EF}">
  <ds:schemaRefs/>
</ds:datastoreItem>
</file>

<file path=customXml/itemProps77.xml><?xml version="1.0" encoding="utf-8"?>
<ds:datastoreItem xmlns:ds="http://schemas.openxmlformats.org/officeDocument/2006/customXml" ds:itemID="{8DF13590-65DC-409F-BA54-D212147E3C5F}">
  <ds:schemaRefs/>
</ds:datastoreItem>
</file>

<file path=customXml/itemProps78.xml><?xml version="1.0" encoding="utf-8"?>
<ds:datastoreItem xmlns:ds="http://schemas.openxmlformats.org/officeDocument/2006/customXml" ds:itemID="{FCADFEA3-0060-461E-B7A6-E49F655A186E}">
  <ds:schemaRefs/>
</ds:datastoreItem>
</file>

<file path=customXml/itemProps79.xml><?xml version="1.0" encoding="utf-8"?>
<ds:datastoreItem xmlns:ds="http://schemas.openxmlformats.org/officeDocument/2006/customXml" ds:itemID="{EC51BC60-C3EB-4F7A-891E-C6933928C385}">
  <ds:schemaRefs/>
</ds:datastoreItem>
</file>

<file path=customXml/itemProps8.xml><?xml version="1.0" encoding="utf-8"?>
<ds:datastoreItem xmlns:ds="http://schemas.openxmlformats.org/officeDocument/2006/customXml" ds:itemID="{43F7572A-5AB2-431C-BFA5-3A1EA4FD4835}">
  <ds:schemaRefs/>
</ds:datastoreItem>
</file>

<file path=customXml/itemProps80.xml><?xml version="1.0" encoding="utf-8"?>
<ds:datastoreItem xmlns:ds="http://schemas.openxmlformats.org/officeDocument/2006/customXml" ds:itemID="{5E2E26C4-CCCD-4574-B50F-140B98BA7BD8}">
  <ds:schemaRefs/>
</ds:datastoreItem>
</file>

<file path=customXml/itemProps81.xml><?xml version="1.0" encoding="utf-8"?>
<ds:datastoreItem xmlns:ds="http://schemas.openxmlformats.org/officeDocument/2006/customXml" ds:itemID="{BE990D70-AE5B-4595-844C-30E6CE9F4C4A}">
  <ds:schemaRefs/>
</ds:datastoreItem>
</file>

<file path=customXml/itemProps82.xml><?xml version="1.0" encoding="utf-8"?>
<ds:datastoreItem xmlns:ds="http://schemas.openxmlformats.org/officeDocument/2006/customXml" ds:itemID="{A20492B7-B795-497B-8B8D-205178C3362B}">
  <ds:schemaRefs/>
</ds:datastoreItem>
</file>

<file path=customXml/itemProps83.xml><?xml version="1.0" encoding="utf-8"?>
<ds:datastoreItem xmlns:ds="http://schemas.openxmlformats.org/officeDocument/2006/customXml" ds:itemID="{A356D6F8-BACB-47C6-9018-9CEE94FE00F3}">
  <ds:schemaRefs/>
</ds:datastoreItem>
</file>

<file path=customXml/itemProps84.xml><?xml version="1.0" encoding="utf-8"?>
<ds:datastoreItem xmlns:ds="http://schemas.openxmlformats.org/officeDocument/2006/customXml" ds:itemID="{141E32FD-2695-42E5-9661-F99D3F4022AF}">
  <ds:schemaRefs/>
</ds:datastoreItem>
</file>

<file path=customXml/itemProps85.xml><?xml version="1.0" encoding="utf-8"?>
<ds:datastoreItem xmlns:ds="http://schemas.openxmlformats.org/officeDocument/2006/customXml" ds:itemID="{67E3A937-C356-4D09-9A72-D0D55989A800}">
  <ds:schemaRefs/>
</ds:datastoreItem>
</file>

<file path=customXml/itemProps86.xml><?xml version="1.0" encoding="utf-8"?>
<ds:datastoreItem xmlns:ds="http://schemas.openxmlformats.org/officeDocument/2006/customXml" ds:itemID="{54038077-0CF7-4F8B-9A48-08F64A41DCC4}">
  <ds:schemaRefs/>
</ds:datastoreItem>
</file>

<file path=customXml/itemProps87.xml><?xml version="1.0" encoding="utf-8"?>
<ds:datastoreItem xmlns:ds="http://schemas.openxmlformats.org/officeDocument/2006/customXml" ds:itemID="{6E0BBAF6-8748-4307-9902-930660C2B7B7}">
  <ds:schemaRefs/>
</ds:datastoreItem>
</file>

<file path=customXml/itemProps88.xml><?xml version="1.0" encoding="utf-8"?>
<ds:datastoreItem xmlns:ds="http://schemas.openxmlformats.org/officeDocument/2006/customXml" ds:itemID="{FD49A5D3-9DA3-4502-8642-CAF3BF5B7485}">
  <ds:schemaRefs/>
</ds:datastoreItem>
</file>

<file path=customXml/itemProps89.xml><?xml version="1.0" encoding="utf-8"?>
<ds:datastoreItem xmlns:ds="http://schemas.openxmlformats.org/officeDocument/2006/customXml" ds:itemID="{BBBAB801-93DD-48CD-9105-C2F1FA63293A}">
  <ds:schemaRefs/>
</ds:datastoreItem>
</file>

<file path=customXml/itemProps9.xml><?xml version="1.0" encoding="utf-8"?>
<ds:datastoreItem xmlns:ds="http://schemas.openxmlformats.org/officeDocument/2006/customXml" ds:itemID="{F62566C8-432E-4F7A-8C8F-E9D8A5C818DF}">
  <ds:schemaRefs/>
</ds:datastoreItem>
</file>

<file path=customXml/itemProps90.xml><?xml version="1.0" encoding="utf-8"?>
<ds:datastoreItem xmlns:ds="http://schemas.openxmlformats.org/officeDocument/2006/customXml" ds:itemID="{EAB22A71-5B75-4D02-B332-B79A0553A644}">
  <ds:schemaRefs/>
</ds:datastoreItem>
</file>

<file path=customXml/itemProps91.xml><?xml version="1.0" encoding="utf-8"?>
<ds:datastoreItem xmlns:ds="http://schemas.openxmlformats.org/officeDocument/2006/customXml" ds:itemID="{50C1BBED-9535-4EB5-B041-0ABB36B1294E}">
  <ds:schemaRefs/>
</ds:datastoreItem>
</file>

<file path=customXml/itemProps92.xml><?xml version="1.0" encoding="utf-8"?>
<ds:datastoreItem xmlns:ds="http://schemas.openxmlformats.org/officeDocument/2006/customXml" ds:itemID="{336ED061-F36F-4819-B4D7-8DEE11474FF7}">
  <ds:schemaRefs/>
</ds:datastoreItem>
</file>

<file path=customXml/itemProps93.xml><?xml version="1.0" encoding="utf-8"?>
<ds:datastoreItem xmlns:ds="http://schemas.openxmlformats.org/officeDocument/2006/customXml" ds:itemID="{87F1DA05-38F0-410F-B5ED-A993B8B3CEC6}">
  <ds:schemaRefs/>
</ds:datastoreItem>
</file>

<file path=customXml/itemProps94.xml><?xml version="1.0" encoding="utf-8"?>
<ds:datastoreItem xmlns:ds="http://schemas.openxmlformats.org/officeDocument/2006/customXml" ds:itemID="{27AB2C7D-7308-4209-962B-C99EE32878D9}">
  <ds:schemaRefs/>
</ds:datastoreItem>
</file>

<file path=customXml/itemProps95.xml><?xml version="1.0" encoding="utf-8"?>
<ds:datastoreItem xmlns:ds="http://schemas.openxmlformats.org/officeDocument/2006/customXml" ds:itemID="{DACF5B14-FA51-435F-B511-838F44AEAB0C}">
  <ds:schemaRefs/>
</ds:datastoreItem>
</file>

<file path=customXml/itemProps96.xml><?xml version="1.0" encoding="utf-8"?>
<ds:datastoreItem xmlns:ds="http://schemas.openxmlformats.org/officeDocument/2006/customXml" ds:itemID="{EF955D34-112A-4347-8683-FC86FF78579B}">
  <ds:schemaRefs/>
</ds:datastoreItem>
</file>

<file path=customXml/itemProps97.xml><?xml version="1.0" encoding="utf-8"?>
<ds:datastoreItem xmlns:ds="http://schemas.openxmlformats.org/officeDocument/2006/customXml" ds:itemID="{CCE4824D-2EB3-4C97-89E9-CCB910C10090}">
  <ds:schemaRefs/>
</ds:datastoreItem>
</file>

<file path=docProps/app.xml><?xml version="1.0" encoding="utf-8"?>
<Properties xmlns="http://schemas.openxmlformats.org/officeDocument/2006/extended-properties" xmlns:vt="http://schemas.openxmlformats.org/officeDocument/2006/docPropsVTypes">
  <Template>全优卷语文</Template>
  <TotalTime>0</TotalTime>
  <Words>17799</Words>
  <Application>WPS 演示</Application>
  <PresentationFormat>自定义</PresentationFormat>
  <Paragraphs>407</Paragraphs>
  <Slides>96</Slides>
  <Notes>96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96</vt:i4>
      </vt:variant>
    </vt:vector>
  </HeadingPairs>
  <TitlesOfParts>
    <vt:vector size="108" baseType="lpstr">
      <vt:lpstr>Arial</vt:lpstr>
      <vt:lpstr>宋体</vt:lpstr>
      <vt:lpstr>Wingdings</vt:lpstr>
      <vt:lpstr>微软雅黑</vt:lpstr>
      <vt:lpstr>Times New Roman</vt:lpstr>
      <vt:lpstr>Arial Unicode MS</vt:lpstr>
      <vt:lpstr>黑体</vt:lpstr>
      <vt:lpstr>Lucida Sans</vt:lpstr>
      <vt:lpstr>Book Antiqua</vt:lpstr>
      <vt:lpstr>Calibri</vt:lpstr>
      <vt:lpstr>全优卷语文</vt:lpstr>
      <vt:lpstr>期中 期末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封面标题</dc:title>
  <dc:creator/>
  <cp:lastModifiedBy>齐</cp:lastModifiedBy>
  <cp:revision>120</cp:revision>
  <dcterms:created xsi:type="dcterms:W3CDTF">2024-05-08T05:15:53Z</dcterms:created>
  <dcterms:modified xsi:type="dcterms:W3CDTF">2024-05-08T05:17:54Z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17C679C6262A460A833B9B5361A0BEC3_12</vt:lpwstr>
  </property>
  <property fmtid="{D5CDD505-2E9C-101B-9397-08002B2CF9AE}" pid="3" name="KSOProductBuildVer">
    <vt:lpwstr>2052-12.1.0.16729</vt:lpwstr>
  </property>
</Properties>
</file>