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6.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7.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90" r:id="rId2"/>
    <p:sldMasterId id="2147483709" r:id="rId3"/>
    <p:sldMasterId id="2147483721" r:id="rId4"/>
    <p:sldMasterId id="2147483733" r:id="rId5"/>
    <p:sldMasterId id="2147483772" r:id="rId6"/>
    <p:sldMasterId id="2147483748" r:id="rId7"/>
    <p:sldMasterId id="2147483759" r:id="rId8"/>
  </p:sldMasterIdLst>
  <p:notesMasterIdLst>
    <p:notesMasterId r:id="rId17"/>
  </p:notesMasterIdLst>
  <p:handoutMasterIdLst>
    <p:handoutMasterId r:id="rId18"/>
  </p:handoutMasterIdLst>
  <p:sldIdLst>
    <p:sldId id="258" r:id="rId9"/>
    <p:sldId id="279" r:id="rId10"/>
    <p:sldId id="297" r:id="rId11"/>
    <p:sldId id="265" r:id="rId12"/>
    <p:sldId id="298" r:id="rId13"/>
    <p:sldId id="299" r:id="rId14"/>
    <p:sldId id="300" r:id="rId15"/>
    <p:sldId id="283" r:id="rId16"/>
  </p:sldIdLst>
  <p:sldSz cx="12192000" cy="6858000"/>
  <p:notesSz cx="6858000" cy="9144000"/>
  <p:custDataLst>
    <p:tags r:id="rId19"/>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777" autoAdjust="0"/>
    <p:restoredTop sz="87064"/>
  </p:normalViewPr>
  <p:slideViewPr>
    <p:cSldViewPr showGuides="1">
      <p:cViewPr varScale="1">
        <p:scale>
          <a:sx n="200" d="100"/>
          <a:sy n="200" d="100"/>
        </p:scale>
        <p:origin x="848" y="176"/>
      </p:cViewPr>
      <p:guideLst>
        <p:guide orient="horz" pos="2160"/>
        <p:guide pos="3840"/>
      </p:guideLst>
    </p:cSldViewPr>
  </p:slideViewPr>
  <p:notesTextViewPr>
    <p:cViewPr>
      <p:scale>
        <a:sx n="1" d="1"/>
        <a:sy n="1" d="1"/>
      </p:scale>
      <p:origin x="0" y="0"/>
    </p:cViewPr>
  </p:notesTextViewPr>
  <p:notesViewPr>
    <p:cSldViewPr showGuides="1">
      <p:cViewPr varScale="1">
        <p:scale>
          <a:sx n="85" d="100"/>
          <a:sy n="85" d="100"/>
        </p:scale>
        <p:origin x="370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tags" Target="tags/tag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80E24D-F424-4FC1-9211-A28C78163C80}" type="datetimeFigureOut">
              <a:rPr lang="en-GB" smtClean="0"/>
              <a:t>26/07/2018</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F5C43E-AC97-4B80-88F7-2011CC809D0F}" type="slidenum">
              <a:rPr lang="en-GB" smtClean="0"/>
              <a:t>‹#›</a:t>
            </a:fld>
            <a:endParaRPr lang="en-GB"/>
          </a:p>
        </p:txBody>
      </p:sp>
    </p:spTree>
    <p:extLst>
      <p:ext uri="{BB962C8B-B14F-4D97-AF65-F5344CB8AC3E}">
        <p14:creationId xmlns:p14="http://schemas.microsoft.com/office/powerpoint/2010/main" val="32607318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EA849B-09C8-4101-9A25-DB8AFE0D38EA}" type="datetimeFigureOut">
              <a:rPr lang="en-GB" smtClean="0"/>
              <a:t>26/07/2018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32CDF3-5AC7-47F0-9C6D-E885FE00A011}" type="slidenum">
              <a:rPr lang="en-GB" smtClean="0"/>
              <a:t>‹#›</a:t>
            </a:fld>
            <a:endParaRPr lang="en-GB"/>
          </a:p>
        </p:txBody>
      </p:sp>
    </p:spTree>
    <p:extLst>
      <p:ext uri="{BB962C8B-B14F-4D97-AF65-F5344CB8AC3E}">
        <p14:creationId xmlns:p14="http://schemas.microsoft.com/office/powerpoint/2010/main" val="1657681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632CDF3-5AC7-47F0-9C6D-E885FE00A011}" type="slidenum">
              <a:rPr lang="en-GB" smtClean="0"/>
              <a:t>1</a:t>
            </a:fld>
            <a:endParaRPr lang="en-GB" dirty="0"/>
          </a:p>
        </p:txBody>
      </p:sp>
    </p:spTree>
    <p:extLst>
      <p:ext uri="{BB962C8B-B14F-4D97-AF65-F5344CB8AC3E}">
        <p14:creationId xmlns:p14="http://schemas.microsoft.com/office/powerpoint/2010/main" val="1248707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632CDF3-5AC7-47F0-9C6D-E885FE00A011}" type="slidenum">
              <a:rPr lang="en-GB" smtClean="0"/>
              <a:t>2</a:t>
            </a:fld>
            <a:endParaRPr lang="en-GB" dirty="0"/>
          </a:p>
        </p:txBody>
      </p:sp>
    </p:spTree>
    <p:extLst>
      <p:ext uri="{BB962C8B-B14F-4D97-AF65-F5344CB8AC3E}">
        <p14:creationId xmlns:p14="http://schemas.microsoft.com/office/powerpoint/2010/main" val="1745602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632CDF3-5AC7-47F0-9C6D-E885FE00A011}" type="slidenum">
              <a:rPr lang="en-GB" smtClean="0"/>
              <a:t>4</a:t>
            </a:fld>
            <a:endParaRPr lang="en-GB" dirty="0"/>
          </a:p>
        </p:txBody>
      </p:sp>
    </p:spTree>
    <p:extLst>
      <p:ext uri="{BB962C8B-B14F-4D97-AF65-F5344CB8AC3E}">
        <p14:creationId xmlns:p14="http://schemas.microsoft.com/office/powerpoint/2010/main" val="2682018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every Shiny app, we’re working with input and output objects. These could be independent of each other, but the great thing about Shiny apps is that we can make them reactive. That is, if the user gives a certain input, such as entering their name, the output can respond to that. This is the example Shiny app that we’ll be working with in this section. You can see that there are two inputs; the user name and the user sex. There are also two outputs; a bunch of text and a graph. There is a very clear distinction in the code between inputs and outputs, which makes it easy to use. Let’s have a look at the code!</a:t>
            </a:r>
          </a:p>
        </p:txBody>
      </p:sp>
      <p:sp>
        <p:nvSpPr>
          <p:cNvPr id="4" name="Slide Number Placeholder 3"/>
          <p:cNvSpPr>
            <a:spLocks noGrp="1"/>
          </p:cNvSpPr>
          <p:nvPr>
            <p:ph type="sldNum" sz="quarter" idx="10"/>
          </p:nvPr>
        </p:nvSpPr>
        <p:spPr/>
        <p:txBody>
          <a:bodyPr/>
          <a:lstStyle/>
          <a:p>
            <a:fld id="{3632CDF3-5AC7-47F0-9C6D-E885FE00A011}" type="slidenum">
              <a:rPr lang="en-GB" smtClean="0"/>
              <a:t>6</a:t>
            </a:fld>
            <a:endParaRPr lang="en-GB" dirty="0"/>
          </a:p>
        </p:txBody>
      </p:sp>
    </p:spTree>
    <p:extLst>
      <p:ext uri="{BB962C8B-B14F-4D97-AF65-F5344CB8AC3E}">
        <p14:creationId xmlns:p14="http://schemas.microsoft.com/office/powerpoint/2010/main" val="80172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Every input object is stored in a list called ‘input’, output object is stored in a list called ‘output’. This can be any type of input or output; text, graphs, an image, or even an extra UI element! Here you see the UI object and the Server function behind the example app. First, let’s see where the input and output objects are. </a:t>
            </a:r>
          </a:p>
          <a:p>
            <a:endParaRPr lang="en-GB" dirty="0"/>
          </a:p>
          <a:p>
            <a:r>
              <a:rPr lang="en-GB" dirty="0"/>
              <a:t>In the UI object, we explain Shiny where each element should go. We usually show input objects in the side panel, and output objects in the main panel. For this app, we have two input objects: one </a:t>
            </a:r>
            <a:r>
              <a:rPr lang="en-GB" dirty="0" err="1"/>
              <a:t>textInput</a:t>
            </a:r>
            <a:r>
              <a:rPr lang="en-GB" dirty="0"/>
              <a:t> that we call “name” [click], and the selection that the user makes from the set of radio buttons, which we call “sex” [click]. The names are important, because you’ll refer to these in your Server function. So make them descriptive and unique. In addition to the input objects, we have a few output objects. We have two </a:t>
            </a:r>
            <a:r>
              <a:rPr lang="en-GB" dirty="0" err="1"/>
              <a:t>textOutputs</a:t>
            </a:r>
            <a:r>
              <a:rPr lang="en-GB" dirty="0"/>
              <a:t>, which we call “welcome” and “</a:t>
            </a:r>
            <a:r>
              <a:rPr lang="en-GB" dirty="0" err="1"/>
              <a:t>countName</a:t>
            </a:r>
            <a:r>
              <a:rPr lang="en-GB" dirty="0"/>
              <a:t>” [click]. We also have the </a:t>
            </a:r>
            <a:r>
              <a:rPr lang="en-GB" dirty="0" err="1"/>
              <a:t>plotOutput</a:t>
            </a:r>
            <a:r>
              <a:rPr lang="en-GB" dirty="0"/>
              <a:t>, this is the graph and we call it “</a:t>
            </a:r>
            <a:r>
              <a:rPr lang="en-GB" dirty="0" err="1"/>
              <a:t>namePlot</a:t>
            </a:r>
            <a:r>
              <a:rPr lang="en-GB" dirty="0"/>
              <a:t>” [click].</a:t>
            </a:r>
          </a:p>
          <a:p>
            <a:endParaRPr lang="en-GB" dirty="0"/>
          </a:p>
          <a:p>
            <a:r>
              <a:rPr lang="en-GB" dirty="0"/>
              <a:t>In the Server function, you’ll create the output objects. Remember, these are elements of a list, so we refer to them as shown here [click]. The text output that we named ”welcome” is created as an element of the list ”output”. Similarly, we create the second text output called “</a:t>
            </a:r>
            <a:r>
              <a:rPr lang="en-GB" dirty="0" err="1"/>
              <a:t>countName</a:t>
            </a:r>
            <a:r>
              <a:rPr lang="en-GB" dirty="0"/>
              <a:t>” [click], and the plot output called “</a:t>
            </a:r>
            <a:r>
              <a:rPr lang="en-GB" dirty="0" err="1"/>
              <a:t>namePlot</a:t>
            </a:r>
            <a:r>
              <a:rPr lang="en-GB" dirty="0"/>
              <a:t>” [click]. In doing so, we want to make use of the input that the user gave us! We do so by calling the relevant element of the “input” vector, like so [click]. Here, we use the name that the user gave us in order to create a personalised welcome text for the user. Similarly, we use input objects in other places in the Server function, such as here [click] and here [click].</a:t>
            </a:r>
          </a:p>
        </p:txBody>
      </p:sp>
      <p:sp>
        <p:nvSpPr>
          <p:cNvPr id="4" name="Slide Number Placeholder 3"/>
          <p:cNvSpPr>
            <a:spLocks noGrp="1"/>
          </p:cNvSpPr>
          <p:nvPr>
            <p:ph type="sldNum" sz="quarter" idx="10"/>
          </p:nvPr>
        </p:nvSpPr>
        <p:spPr/>
        <p:txBody>
          <a:bodyPr/>
          <a:lstStyle/>
          <a:p>
            <a:fld id="{3632CDF3-5AC7-47F0-9C6D-E885FE00A011}" type="slidenum">
              <a:rPr lang="en-GB" smtClean="0"/>
              <a:t>7</a:t>
            </a:fld>
            <a:endParaRPr lang="en-GB" dirty="0"/>
          </a:p>
        </p:txBody>
      </p:sp>
    </p:spTree>
    <p:extLst>
      <p:ext uri="{BB962C8B-B14F-4D97-AF65-F5344CB8AC3E}">
        <p14:creationId xmlns:p14="http://schemas.microsoft.com/office/powerpoint/2010/main" val="1171041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632CDF3-5AC7-47F0-9C6D-E885FE00A011}" type="slidenum">
              <a:rPr lang="en-GB" smtClean="0"/>
              <a:t>8</a:t>
            </a:fld>
            <a:endParaRPr lang="en-GB" dirty="0"/>
          </a:p>
        </p:txBody>
      </p:sp>
    </p:spTree>
    <p:extLst>
      <p:ext uri="{BB962C8B-B14F-4D97-AF65-F5344CB8AC3E}">
        <p14:creationId xmlns:p14="http://schemas.microsoft.com/office/powerpoint/2010/main" val="36766658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tart">
    <p:bg>
      <p:bgPr>
        <a:gradFill flip="none" rotWithShape="1">
          <a:gsLst>
            <a:gs pos="100000">
              <a:srgbClr val="F0EADF"/>
            </a:gs>
            <a:gs pos="2500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63751" y="1628800"/>
            <a:ext cx="4465740" cy="3060000"/>
          </a:xfrm>
          <a:prstGeom prst="rect">
            <a:avLst/>
          </a:prstGeom>
        </p:spPr>
      </p:pic>
    </p:spTree>
    <p:extLst>
      <p:ext uri="{BB962C8B-B14F-4D97-AF65-F5344CB8AC3E}">
        <p14:creationId xmlns:p14="http://schemas.microsoft.com/office/powerpoint/2010/main" val="116296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nd content Lef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515380" y="1772816"/>
            <a:ext cx="3528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4331381" y="1772816"/>
            <a:ext cx="7452001"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 Placeholder 14"/>
          <p:cNvSpPr>
            <a:spLocks noGrp="1"/>
          </p:cNvSpPr>
          <p:nvPr>
            <p:ph type="body" sz="quarter" idx="14"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7" name="Footer Placeholder 6"/>
          <p:cNvSpPr>
            <a:spLocks noGrp="1"/>
          </p:cNvSpPr>
          <p:nvPr>
            <p:ph type="ftr" sz="quarter" idx="15"/>
          </p:nvPr>
        </p:nvSpPr>
        <p:spPr/>
        <p:txBody>
          <a:bodyPr/>
          <a:lstStyle>
            <a:lvl1pPr>
              <a:defRPr>
                <a:solidFill>
                  <a:srgbClr val="464646"/>
                </a:solidFill>
              </a:defRPr>
            </a:lvl1pPr>
          </a:lstStyle>
          <a:p>
            <a:endParaRPr lang="en-GB" dirty="0"/>
          </a:p>
        </p:txBody>
      </p:sp>
      <p:sp>
        <p:nvSpPr>
          <p:cNvPr id="8" name="Slide Number Placeholder 7"/>
          <p:cNvSpPr>
            <a:spLocks noGrp="1"/>
          </p:cNvSpPr>
          <p:nvPr>
            <p:ph type="sldNum" sz="quarter" idx="16"/>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1658429544"/>
      </p:ext>
    </p:extLst>
  </p:cSld>
  <p:clrMapOvr>
    <a:masterClrMapping/>
  </p:clrMapOvr>
  <p:extLst mod="1">
    <p:ext uri="{DCECCB84-F9BA-43D5-87BE-67443E8EF086}">
      <p15:sldGuideLst xmlns:p15="http://schemas.microsoft.com/office/powerpoint/2012/main">
        <p15:guide id="1" pos="2570" userDrawn="1">
          <p15:clr>
            <a:srgbClr val="FBAE40"/>
          </p15:clr>
        </p15:guide>
        <p15:guide id="2" pos="2706"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and content Righ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515380" y="1772816"/>
            <a:ext cx="6840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7635111" y="1772816"/>
            <a:ext cx="4148268"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Text Placeholder 14"/>
          <p:cNvSpPr>
            <a:spLocks noGrp="1"/>
          </p:cNvSpPr>
          <p:nvPr>
            <p:ph type="body" sz="quarter" idx="14"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17" name="Footer Placeholder 16"/>
          <p:cNvSpPr>
            <a:spLocks noGrp="1"/>
          </p:cNvSpPr>
          <p:nvPr>
            <p:ph type="ftr" sz="quarter" idx="16"/>
          </p:nvPr>
        </p:nvSpPr>
        <p:spPr/>
        <p:txBody>
          <a:bodyPr/>
          <a:lstStyle>
            <a:lvl1pPr>
              <a:defRPr>
                <a:solidFill>
                  <a:srgbClr val="464646"/>
                </a:solidFill>
              </a:defRPr>
            </a:lvl1pPr>
          </a:lstStyle>
          <a:p>
            <a:endParaRPr lang="en-GB" dirty="0"/>
          </a:p>
        </p:txBody>
      </p:sp>
      <p:sp>
        <p:nvSpPr>
          <p:cNvPr id="18" name="Slide Number Placeholder 17"/>
          <p:cNvSpPr>
            <a:spLocks noGrp="1"/>
          </p:cNvSpPr>
          <p:nvPr>
            <p:ph type="sldNum" sz="quarter" idx="17"/>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59258790"/>
      </p:ext>
    </p:extLst>
  </p:cSld>
  <p:clrMapOvr>
    <a:masterClrMapping/>
  </p:clrMapOvr>
  <p:extLst mod="1">
    <p:ext uri="{DCECCB84-F9BA-43D5-87BE-67443E8EF086}">
      <p15:sldGuideLst xmlns:p15="http://schemas.microsoft.com/office/powerpoint/2012/main">
        <p15:guide id="1" pos="4656" userDrawn="1">
          <p15:clr>
            <a:srgbClr val="FBAE40"/>
          </p15:clr>
        </p15:guide>
        <p15:guide id="2" pos="483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4" name="Title 3"/>
          <p:cNvSpPr>
            <a:spLocks noGrp="1"/>
          </p:cNvSpPr>
          <p:nvPr>
            <p:ph type="title"/>
          </p:nvPr>
        </p:nvSpPr>
        <p:spPr/>
        <p:txBody>
          <a:bodyPr/>
          <a:lstStyle/>
          <a:p>
            <a:r>
              <a:rPr lang="en-US"/>
              <a:t>Click to edit Master title style</a:t>
            </a:r>
            <a:endParaRPr lang="en-GB" dirty="0"/>
          </a:p>
        </p:txBody>
      </p:sp>
      <p:sp>
        <p:nvSpPr>
          <p:cNvPr id="10"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15" name="Footer Placeholder 14"/>
          <p:cNvSpPr>
            <a:spLocks noGrp="1"/>
          </p:cNvSpPr>
          <p:nvPr>
            <p:ph type="ftr" sz="quarter" idx="17"/>
          </p:nvPr>
        </p:nvSpPr>
        <p:spPr/>
        <p:txBody>
          <a:bodyPr/>
          <a:lstStyle>
            <a:lvl1pPr>
              <a:defRPr>
                <a:solidFill>
                  <a:srgbClr val="464646"/>
                </a:solidFill>
              </a:defRPr>
            </a:lvl1pPr>
          </a:lstStyle>
          <a:p>
            <a:endParaRPr lang="en-GB" dirty="0"/>
          </a:p>
        </p:txBody>
      </p:sp>
      <p:sp>
        <p:nvSpPr>
          <p:cNvPr id="16" name="Slide Number Placeholder 15"/>
          <p:cNvSpPr>
            <a:spLocks noGrp="1"/>
          </p:cNvSpPr>
          <p:nvPr>
            <p:ph type="sldNum" sz="quarter" idx="18"/>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1724184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 Placeholder 10"/>
          <p:cNvSpPr>
            <a:spLocks noGrp="1"/>
          </p:cNvSpPr>
          <p:nvPr>
            <p:ph type="body" sz="quarter" idx="13" hasCustomPrompt="1"/>
          </p:nvPr>
        </p:nvSpPr>
        <p:spPr bwMode="gray">
          <a:xfrm>
            <a:off x="515380" y="188395"/>
            <a:ext cx="11268000" cy="287854"/>
          </a:xfrm>
        </p:spPr>
        <p:txBody>
          <a:bodyPr anchor="b">
            <a:noAutofit/>
          </a:bodyPr>
          <a:lstStyle>
            <a:lvl1pPr marL="0" indent="0">
              <a:buNone/>
              <a:defRPr sz="1400">
                <a:solidFill>
                  <a:srgbClr val="404040"/>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13" name="Footer Placeholder 12"/>
          <p:cNvSpPr>
            <a:spLocks noGrp="1"/>
          </p:cNvSpPr>
          <p:nvPr>
            <p:ph type="ftr" sz="quarter" idx="17"/>
          </p:nvPr>
        </p:nvSpPr>
        <p:spPr/>
        <p:txBody>
          <a:bodyPr/>
          <a:lstStyle/>
          <a:p>
            <a:endParaRPr lang="en-GB" dirty="0"/>
          </a:p>
        </p:txBody>
      </p:sp>
      <p:sp>
        <p:nvSpPr>
          <p:cNvPr id="14" name="Slide Number Placeholder 13"/>
          <p:cNvSpPr>
            <a:spLocks noGrp="1"/>
          </p:cNvSpPr>
          <p:nvPr>
            <p:ph type="sldNum" sz="quarter" idx="18"/>
          </p:nvPr>
        </p:nvSpPr>
        <p:spPr/>
        <p:txBody>
          <a:bodyPr/>
          <a:lstStyle/>
          <a:p>
            <a:r>
              <a:rPr lang="en-GB" dirty="0"/>
              <a:t>Page </a:t>
            </a:r>
            <a:fld id="{D0A7EFCE-C288-4C08-82BF-A166ED293115}" type="slidenum">
              <a:rPr lang="en-GB" smtClean="0"/>
              <a:pPr/>
              <a:t>‹#›</a:t>
            </a:fld>
            <a:endParaRPr lang="en-GB" dirty="0"/>
          </a:p>
        </p:txBody>
      </p:sp>
      <p:sp>
        <p:nvSpPr>
          <p:cNvPr id="6"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Tree>
    <p:extLst>
      <p:ext uri="{BB962C8B-B14F-4D97-AF65-F5344CB8AC3E}">
        <p14:creationId xmlns:p14="http://schemas.microsoft.com/office/powerpoint/2010/main" val="9599377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ntent Overlay Left">
    <p:spTree>
      <p:nvGrpSpPr>
        <p:cNvPr id="1" name=""/>
        <p:cNvGrpSpPr/>
        <p:nvPr/>
      </p:nvGrpSpPr>
      <p:grpSpPr>
        <a:xfrm>
          <a:off x="0" y="0"/>
          <a:ext cx="0" cy="0"/>
          <a:chOff x="0" y="0"/>
          <a:chExt cx="0" cy="0"/>
        </a:xfrm>
      </p:grpSpPr>
      <p:sp>
        <p:nvSpPr>
          <p:cNvPr id="5" name="Picture Placeholder 4"/>
          <p:cNvSpPr>
            <a:spLocks noGrp="1"/>
          </p:cNvSpPr>
          <p:nvPr>
            <p:ph type="pic" sz="quarter" idx="18"/>
          </p:nvPr>
        </p:nvSpPr>
        <p:spPr bwMode="ltGray">
          <a:xfrm>
            <a:off x="0" y="0"/>
            <a:ext cx="12198426" cy="6858000"/>
          </a:xfrm>
          <a:solidFill>
            <a:schemeClr val="tx1"/>
          </a:solidFill>
        </p:spPr>
        <p:txBody>
          <a:bodyPr/>
          <a:lstStyle>
            <a:lvl1pPr marL="0" indent="0" algn="ctr">
              <a:buNone/>
              <a:defRPr>
                <a:solidFill>
                  <a:schemeClr val="bg1"/>
                </a:solidFill>
              </a:defRPr>
            </a:lvl1pPr>
          </a:lstStyle>
          <a:p>
            <a:r>
              <a:rPr lang="en-US"/>
              <a:t>Drag picture to placeholder or click icon to add</a:t>
            </a:r>
            <a:endParaRPr lang="en-GB" dirty="0"/>
          </a:p>
        </p:txBody>
      </p:sp>
      <p:sp>
        <p:nvSpPr>
          <p:cNvPr id="3" name="Content Placeholder 2"/>
          <p:cNvSpPr>
            <a:spLocks noGrp="1"/>
          </p:cNvSpPr>
          <p:nvPr>
            <p:ph idx="1"/>
          </p:nvPr>
        </p:nvSpPr>
        <p:spPr>
          <a:xfrm>
            <a:off x="142306" y="142032"/>
            <a:ext cx="4680520" cy="6563332"/>
          </a:xfrm>
          <a:prstGeom prst="roundRect">
            <a:avLst>
              <a:gd name="adj" fmla="val 856"/>
            </a:avLst>
          </a:prstGeom>
          <a:solidFill>
            <a:srgbClr val="FFFFFF">
              <a:alpha val="95000"/>
            </a:srgbClr>
          </a:solidFill>
        </p:spPr>
        <p:txBody>
          <a:bodyPr lIns="324000" tIns="1206000" rIns="324000" bIns="72000"/>
          <a:lstStyle>
            <a:lvl1pPr>
              <a:defRPr>
                <a:solidFill>
                  <a:srgbClr val="464646"/>
                </a:solidFill>
              </a:defRPr>
            </a:lvl1pPr>
            <a:lvl2pPr>
              <a:defRPr>
                <a:solidFill>
                  <a:srgbClr val="464646"/>
                </a:solidFill>
              </a:defRPr>
            </a:lvl2pPr>
            <a:lvl3pPr>
              <a:defRPr>
                <a:solidFill>
                  <a:srgbClr val="464646"/>
                </a:solidFill>
              </a:defRPr>
            </a:lvl3pPr>
            <a:lvl4pPr>
              <a:defRPr>
                <a:solidFill>
                  <a:srgbClr val="464646"/>
                </a:solidFill>
              </a:defRPr>
            </a:lvl4pPr>
            <a:lvl5pPr>
              <a:defRPr>
                <a:solidFill>
                  <a:srgbClr val="46464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Text Placeholder 10"/>
          <p:cNvSpPr>
            <a:spLocks noGrp="1"/>
          </p:cNvSpPr>
          <p:nvPr>
            <p:ph type="body" sz="quarter" idx="13" hasCustomPrompt="1"/>
          </p:nvPr>
        </p:nvSpPr>
        <p:spPr bwMode="gray">
          <a:xfrm>
            <a:off x="429758" y="288058"/>
            <a:ext cx="4113788"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7" name="Title 6"/>
          <p:cNvSpPr>
            <a:spLocks noGrp="1"/>
          </p:cNvSpPr>
          <p:nvPr>
            <p:ph type="title" hasCustomPrompt="1"/>
          </p:nvPr>
        </p:nvSpPr>
        <p:spPr>
          <a:xfrm>
            <a:off x="429758" y="627367"/>
            <a:ext cx="4114800" cy="640800"/>
          </a:xfrm>
        </p:spPr>
        <p:txBody>
          <a:bodyPr anchor="ctr" anchorCtr="0"/>
          <a:lstStyle>
            <a:lvl1pPr>
              <a:lnSpc>
                <a:spcPct val="90000"/>
              </a:lnSpc>
              <a:defRPr/>
            </a:lvl1pPr>
          </a:lstStyle>
          <a:p>
            <a:r>
              <a:rPr lang="en-GB" dirty="0"/>
              <a:t>Title</a:t>
            </a:r>
          </a:p>
        </p:txBody>
      </p:sp>
      <p:sp>
        <p:nvSpPr>
          <p:cNvPr id="10" name="Text Placeholder 14"/>
          <p:cNvSpPr>
            <a:spLocks noGrp="1"/>
          </p:cNvSpPr>
          <p:nvPr>
            <p:ph type="body" sz="quarter" idx="15" hasCustomPrompt="1"/>
          </p:nvPr>
        </p:nvSpPr>
        <p:spPr>
          <a:xfrm>
            <a:off x="429758" y="6309319"/>
            <a:ext cx="41292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Tree>
    <p:extLst>
      <p:ext uri="{BB962C8B-B14F-4D97-AF65-F5344CB8AC3E}">
        <p14:creationId xmlns:p14="http://schemas.microsoft.com/office/powerpoint/2010/main" val="622257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ent Overlay Right">
    <p:spTree>
      <p:nvGrpSpPr>
        <p:cNvPr id="1" name=""/>
        <p:cNvGrpSpPr/>
        <p:nvPr/>
      </p:nvGrpSpPr>
      <p:grpSpPr>
        <a:xfrm>
          <a:off x="0" y="0"/>
          <a:ext cx="0" cy="0"/>
          <a:chOff x="0" y="0"/>
          <a:chExt cx="0" cy="0"/>
        </a:xfrm>
      </p:grpSpPr>
      <p:sp>
        <p:nvSpPr>
          <p:cNvPr id="5" name="Picture Placeholder 4"/>
          <p:cNvSpPr>
            <a:spLocks noGrp="1"/>
          </p:cNvSpPr>
          <p:nvPr>
            <p:ph type="pic" sz="quarter" idx="18"/>
          </p:nvPr>
        </p:nvSpPr>
        <p:spPr bwMode="ltGray">
          <a:xfrm>
            <a:off x="0" y="0"/>
            <a:ext cx="12198428" cy="6858000"/>
          </a:xfrm>
          <a:solidFill>
            <a:schemeClr val="tx1"/>
          </a:solidFill>
        </p:spPr>
        <p:txBody>
          <a:bodyPr/>
          <a:lstStyle>
            <a:lvl1pPr marL="0" indent="0" algn="ctr">
              <a:buNone/>
              <a:defRPr>
                <a:solidFill>
                  <a:schemeClr val="bg1"/>
                </a:solidFill>
              </a:defRPr>
            </a:lvl1pPr>
          </a:lstStyle>
          <a:p>
            <a:r>
              <a:rPr lang="en-US"/>
              <a:t>Drag picture to placeholder or click icon to add</a:t>
            </a:r>
            <a:endParaRPr lang="en-GB" dirty="0"/>
          </a:p>
        </p:txBody>
      </p:sp>
      <p:sp>
        <p:nvSpPr>
          <p:cNvPr id="3" name="Content Placeholder 2"/>
          <p:cNvSpPr>
            <a:spLocks noGrp="1"/>
          </p:cNvSpPr>
          <p:nvPr>
            <p:ph idx="1"/>
          </p:nvPr>
        </p:nvSpPr>
        <p:spPr>
          <a:xfrm>
            <a:off x="7377855" y="142032"/>
            <a:ext cx="4680000" cy="6588000"/>
          </a:xfrm>
          <a:prstGeom prst="roundRect">
            <a:avLst>
              <a:gd name="adj" fmla="val 1007"/>
            </a:avLst>
          </a:prstGeom>
          <a:solidFill>
            <a:srgbClr val="FFFFFF">
              <a:alpha val="95000"/>
            </a:srgbClr>
          </a:solidFill>
        </p:spPr>
        <p:txBody>
          <a:bodyPr lIns="324000" tIns="1206000" rIns="324000" bIns="72000"/>
          <a:lstStyle>
            <a:lvl1pPr>
              <a:defRPr>
                <a:solidFill>
                  <a:srgbClr val="464646"/>
                </a:solidFill>
              </a:defRPr>
            </a:lvl1pPr>
            <a:lvl2pPr>
              <a:defRPr>
                <a:solidFill>
                  <a:srgbClr val="464646"/>
                </a:solidFill>
              </a:defRPr>
            </a:lvl2pPr>
            <a:lvl3pPr>
              <a:defRPr>
                <a:solidFill>
                  <a:srgbClr val="464646"/>
                </a:solidFill>
              </a:defRPr>
            </a:lvl3pPr>
            <a:lvl4pPr>
              <a:defRPr>
                <a:solidFill>
                  <a:srgbClr val="464646"/>
                </a:solidFill>
              </a:defRPr>
            </a:lvl4pPr>
            <a:lvl5pPr>
              <a:defRPr>
                <a:solidFill>
                  <a:srgbClr val="46464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Text Placeholder 10"/>
          <p:cNvSpPr>
            <a:spLocks noGrp="1"/>
          </p:cNvSpPr>
          <p:nvPr>
            <p:ph type="body" sz="quarter" idx="13" hasCustomPrompt="1"/>
          </p:nvPr>
        </p:nvSpPr>
        <p:spPr bwMode="gray">
          <a:xfrm>
            <a:off x="7665309" y="288058"/>
            <a:ext cx="41148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7" name="Title 6"/>
          <p:cNvSpPr>
            <a:spLocks noGrp="1"/>
          </p:cNvSpPr>
          <p:nvPr>
            <p:ph type="title" hasCustomPrompt="1"/>
          </p:nvPr>
        </p:nvSpPr>
        <p:spPr>
          <a:xfrm>
            <a:off x="7665309" y="627367"/>
            <a:ext cx="4114800" cy="640800"/>
          </a:xfrm>
        </p:spPr>
        <p:txBody>
          <a:bodyPr anchor="ctr" anchorCtr="0"/>
          <a:lstStyle>
            <a:lvl1pPr>
              <a:lnSpc>
                <a:spcPct val="90000"/>
              </a:lnSpc>
              <a:defRPr/>
            </a:lvl1pPr>
          </a:lstStyle>
          <a:p>
            <a:r>
              <a:rPr lang="en-GB" dirty="0"/>
              <a:t>Title</a:t>
            </a:r>
          </a:p>
        </p:txBody>
      </p:sp>
      <p:sp>
        <p:nvSpPr>
          <p:cNvPr id="9" name="Text Placeholder 14"/>
          <p:cNvSpPr>
            <a:spLocks noGrp="1"/>
          </p:cNvSpPr>
          <p:nvPr>
            <p:ph type="body" sz="quarter" idx="14" hasCustomPrompt="1"/>
          </p:nvPr>
        </p:nvSpPr>
        <p:spPr>
          <a:xfrm>
            <a:off x="7665309" y="6309319"/>
            <a:ext cx="41148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Tree>
    <p:extLst>
      <p:ext uri="{BB962C8B-B14F-4D97-AF65-F5344CB8AC3E}">
        <p14:creationId xmlns:p14="http://schemas.microsoft.com/office/powerpoint/2010/main" val="15806439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Picture (whole page) and chapter title">
    <p:spTree>
      <p:nvGrpSpPr>
        <p:cNvPr id="1" name=""/>
        <p:cNvGrpSpPr/>
        <p:nvPr/>
      </p:nvGrpSpPr>
      <p:grpSpPr>
        <a:xfrm>
          <a:off x="0" y="0"/>
          <a:ext cx="0" cy="0"/>
          <a:chOff x="0" y="0"/>
          <a:chExt cx="0" cy="0"/>
        </a:xfrm>
      </p:grpSpPr>
      <p:sp>
        <p:nvSpPr>
          <p:cNvPr id="5" name="Picture Placeholder 4"/>
          <p:cNvSpPr>
            <a:spLocks noGrp="1"/>
          </p:cNvSpPr>
          <p:nvPr>
            <p:ph type="pic" sz="quarter" idx="18"/>
          </p:nvPr>
        </p:nvSpPr>
        <p:spPr bwMode="ltGray">
          <a:xfrm>
            <a:off x="1814" y="0"/>
            <a:ext cx="12186000" cy="6858000"/>
          </a:xfrm>
          <a:solidFill>
            <a:schemeClr val="tx1"/>
          </a:solidFill>
        </p:spPr>
        <p:txBody>
          <a:bodyPr/>
          <a:lstStyle>
            <a:lvl1pPr marL="0" indent="0" algn="ctr">
              <a:buNone/>
              <a:defRPr>
                <a:solidFill>
                  <a:schemeClr val="bg1"/>
                </a:solidFill>
              </a:defRPr>
            </a:lvl1pPr>
          </a:lstStyle>
          <a:p>
            <a:r>
              <a:rPr lang="en-US"/>
              <a:t>Drag picture to placeholder or click icon to add</a:t>
            </a:r>
            <a:endParaRPr lang="en-GB" dirty="0"/>
          </a:p>
        </p:txBody>
      </p:sp>
      <p:sp>
        <p:nvSpPr>
          <p:cNvPr id="14" name="Text Placeholder 10"/>
          <p:cNvSpPr>
            <a:spLocks noGrp="1" noChangeAspect="1"/>
          </p:cNvSpPr>
          <p:nvPr>
            <p:ph type="body" sz="quarter" idx="13" hasCustomPrompt="1"/>
          </p:nvPr>
        </p:nvSpPr>
        <p:spPr bwMode="gray">
          <a:xfrm>
            <a:off x="-169200" y="280865"/>
            <a:ext cx="1869209" cy="431932"/>
          </a:xfrm>
          <a:prstGeom prst="roundRect">
            <a:avLst>
              <a:gd name="adj" fmla="val 9107"/>
            </a:avLst>
          </a:prstGeom>
          <a:solidFill>
            <a:srgbClr val="FFFFFF">
              <a:alpha val="94902"/>
            </a:srgbClr>
          </a:solidFill>
        </p:spPr>
        <p:txBody>
          <a:bodyPr wrap="none" lIns="684000" tIns="108000" rIns="108000" bIns="108000" anchor="ctr" anchorCtr="0">
            <a:spAutoFit/>
          </a:bodyPr>
          <a:lstStyle>
            <a:lvl1pPr marL="0" indent="0">
              <a:buNone/>
              <a:defRPr sz="1400">
                <a:solidFill>
                  <a:schemeClr val="accent1"/>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Tree>
    <p:extLst>
      <p:ext uri="{BB962C8B-B14F-4D97-AF65-F5344CB8AC3E}">
        <p14:creationId xmlns:p14="http://schemas.microsoft.com/office/powerpoint/2010/main" val="12609359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and Content - Black">
    <p:bg>
      <p:bgPr>
        <a:solidFill>
          <a:schemeClr val="tx1"/>
        </a:solidFill>
        <a:effectLst/>
      </p:bgPr>
    </p:bg>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bwMode="gray">
          <a:xfrm>
            <a:off x="515380" y="188395"/>
            <a:ext cx="11268000" cy="287854"/>
          </a:xfrm>
        </p:spPr>
        <p:txBody>
          <a:bodyPr anchor="b">
            <a:noAutofit/>
          </a:bodyPr>
          <a:lstStyle>
            <a:lvl1pPr marL="0" indent="0">
              <a:buNone/>
              <a:defRPr sz="1400">
                <a:solidFill>
                  <a:schemeClr val="bg1"/>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3" name="Title 2"/>
          <p:cNvSpPr>
            <a:spLocks noGrp="1"/>
          </p:cNvSpPr>
          <p:nvPr>
            <p:ph type="title"/>
          </p:nvPr>
        </p:nvSpPr>
        <p:spPr/>
        <p:txBody>
          <a:bodyPr/>
          <a:lstStyle>
            <a:lvl1pPr>
              <a:defRPr>
                <a:solidFill>
                  <a:schemeClr val="bg1"/>
                </a:solidFill>
              </a:defRPr>
            </a:lvl1pPr>
          </a:lstStyle>
          <a:p>
            <a:r>
              <a:rPr lang="en-US"/>
              <a:t>Click to edit Master title style</a:t>
            </a:r>
            <a:endParaRPr lang="en-GB" dirty="0"/>
          </a:p>
        </p:txBody>
      </p:sp>
      <p:sp>
        <p:nvSpPr>
          <p:cNvPr id="5" name="Content Placeholder 4"/>
          <p:cNvSpPr>
            <a:spLocks noGrp="1"/>
          </p:cNvSpPr>
          <p:nvPr>
            <p:ph sz="quarter" idx="18"/>
          </p:nvPr>
        </p:nvSpPr>
        <p:spPr>
          <a:xfrm>
            <a:off x="515380" y="1772816"/>
            <a:ext cx="11268000" cy="428400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Text Placeholder 14"/>
          <p:cNvSpPr>
            <a:spLocks noGrp="1"/>
          </p:cNvSpPr>
          <p:nvPr>
            <p:ph type="body" sz="quarter" idx="14"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chemeClr val="bg1"/>
                </a:solidFill>
              </a:defRPr>
            </a:lvl1pPr>
          </a:lstStyle>
          <a:p>
            <a:pPr marL="0" lvl="0"/>
            <a:r>
              <a:rPr lang="en-GB" dirty="0"/>
              <a:t>Source, references or external links</a:t>
            </a:r>
          </a:p>
        </p:txBody>
      </p:sp>
      <p:sp>
        <p:nvSpPr>
          <p:cNvPr id="22" name="Footer Placeholder 21"/>
          <p:cNvSpPr>
            <a:spLocks noGrp="1"/>
          </p:cNvSpPr>
          <p:nvPr>
            <p:ph type="ftr" sz="quarter" idx="16"/>
          </p:nvPr>
        </p:nvSpPr>
        <p:spPr/>
        <p:txBody>
          <a:bodyPr/>
          <a:lstStyle>
            <a:lvl1pPr>
              <a:defRPr>
                <a:solidFill>
                  <a:schemeClr val="bg1"/>
                </a:solidFill>
              </a:defRPr>
            </a:lvl1pPr>
          </a:lstStyle>
          <a:p>
            <a:endParaRPr lang="en-GB" dirty="0"/>
          </a:p>
        </p:txBody>
      </p:sp>
      <p:sp>
        <p:nvSpPr>
          <p:cNvPr id="23" name="Slide Number Placeholder 22"/>
          <p:cNvSpPr>
            <a:spLocks noGrp="1"/>
          </p:cNvSpPr>
          <p:nvPr>
            <p:ph type="sldNum" sz="quarter" idx="17"/>
          </p:nvPr>
        </p:nvSpPr>
        <p:spPr/>
        <p:txBody>
          <a:bodyPr/>
          <a:lstStyle>
            <a:lvl1pPr>
              <a:defRPr>
                <a:solidFill>
                  <a:schemeClr val="bg1"/>
                </a:solidFill>
              </a:defRPr>
            </a:lvl1pPr>
          </a:lstStyle>
          <a:p>
            <a:r>
              <a:rPr lang="en-GB" dirty="0"/>
              <a:t>Page </a:t>
            </a:r>
            <a:fld id="{D0A7EFCE-C288-4C08-82BF-A166ED293115}" type="slidenum">
              <a:rPr lang="en-GB" smtClean="0"/>
              <a:pPr/>
              <a:t>‹#›</a:t>
            </a:fld>
            <a:endParaRPr lang="en-GB" dirty="0"/>
          </a:p>
        </p:txBody>
      </p:sp>
      <p:cxnSp>
        <p:nvCxnSpPr>
          <p:cNvPr id="8" name="Straight Connector 7"/>
          <p:cNvCxnSpPr/>
          <p:nvPr userDrawn="1"/>
        </p:nvCxnSpPr>
        <p:spPr bwMode="gray">
          <a:xfrm flipH="1">
            <a:off x="516564" y="6370123"/>
            <a:ext cx="1065600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Footer Placeholder 4"/>
          <p:cNvSpPr txBox="1">
            <a:spLocks/>
          </p:cNvSpPr>
          <p:nvPr userDrawn="1"/>
        </p:nvSpPr>
        <p:spPr bwMode="gray">
          <a:xfrm>
            <a:off x="515380" y="6405149"/>
            <a:ext cx="3884400" cy="264211"/>
          </a:xfrm>
          <a:prstGeom prst="rect">
            <a:avLst/>
          </a:prstGeom>
        </p:spPr>
        <p:txBody>
          <a:bodyPr vert="horz" lIns="0" tIns="0" rIns="0" bIns="0" rtlCol="0" anchor="t"/>
          <a:lstStyle>
            <a:defPPr>
              <a:defRPr lang="sv-SE"/>
            </a:defPPr>
            <a:lvl1pPr marL="0" algn="l" defTabSz="914400" rtl="0" eaLnBrk="1" latinLnBrk="0" hangingPunct="1">
              <a:defRPr sz="950" kern="1200">
                <a:solidFill>
                  <a:srgbClr val="404040"/>
                </a:solidFill>
                <a:latin typeface="+mn-lt"/>
                <a:ea typeface="+mn-ea"/>
                <a:cs typeface="Super Grotesk Offc Pro" panose="020B0504020101020102"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chemeClr val="bg1"/>
                </a:solidFill>
              </a:rPr>
              <a:t>© King.com Ltd 2018 – Commercially confidential</a:t>
            </a:r>
            <a:endParaRPr lang="en-GB" dirty="0">
              <a:solidFill>
                <a:schemeClr val="bg1"/>
              </a:solidFill>
              <a:effectLst>
                <a:outerShdw blurRad="50800" dist="50800" dir="5400000" algn="tl">
                  <a:srgbClr val="000000">
                    <a:alpha val="10000"/>
                  </a:srgbClr>
                </a:outerShdw>
              </a:effectLst>
            </a:endParaRPr>
          </a:p>
        </p:txBody>
      </p:sp>
    </p:spTree>
    <p:extLst>
      <p:ext uri="{BB962C8B-B14F-4D97-AF65-F5344CB8AC3E}">
        <p14:creationId xmlns:p14="http://schemas.microsoft.com/office/powerpoint/2010/main" val="38183797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ext and content Right - Black">
    <p:bg>
      <p:bgPr>
        <a:solidFill>
          <a:schemeClr val="tx1"/>
        </a:solidFill>
        <a:effectLst/>
      </p:bgPr>
    </p:bg>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chemeClr val="bg1"/>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3" name="Title 2"/>
          <p:cNvSpPr>
            <a:spLocks noGrp="1"/>
          </p:cNvSpPr>
          <p:nvPr>
            <p:ph type="title"/>
          </p:nvPr>
        </p:nvSpPr>
        <p:spPr/>
        <p:txBody>
          <a:bodyPr/>
          <a:lstStyle>
            <a:lvl1pPr>
              <a:defRPr>
                <a:solidFill>
                  <a:schemeClr val="bg1"/>
                </a:solidFill>
              </a:defRPr>
            </a:lvl1pPr>
          </a:lstStyle>
          <a:p>
            <a:r>
              <a:rPr lang="en-US"/>
              <a:t>Click to edit Master title style</a:t>
            </a:r>
            <a:endParaRPr lang="en-GB" dirty="0"/>
          </a:p>
        </p:txBody>
      </p:sp>
      <p:sp>
        <p:nvSpPr>
          <p:cNvPr id="6" name="Content Placeholder 5"/>
          <p:cNvSpPr>
            <a:spLocks noGrp="1"/>
          </p:cNvSpPr>
          <p:nvPr>
            <p:ph sz="quarter" idx="18"/>
          </p:nvPr>
        </p:nvSpPr>
        <p:spPr>
          <a:xfrm>
            <a:off x="515380" y="1772816"/>
            <a:ext cx="6840000" cy="428400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buClr>
                <a:schemeClr val="bg1"/>
              </a:buClr>
              <a:defRPr>
                <a:solidFill>
                  <a:schemeClr val="bg1"/>
                </a:solidFill>
              </a:defRPr>
            </a:lvl6pPr>
            <a:lvl7pPr>
              <a:buClr>
                <a:schemeClr val="bg1"/>
              </a:buClr>
              <a:defRPr>
                <a:solidFill>
                  <a:schemeClr val="bg1"/>
                </a:solidFill>
              </a:defRPr>
            </a:lvl7pPr>
            <a:lvl8pPr>
              <a:buClr>
                <a:schemeClr val="bg1"/>
              </a:buClr>
              <a:defRPr baseline="0">
                <a:solidFill>
                  <a:schemeClr val="bg1"/>
                </a:solidFill>
              </a:defRPr>
            </a:lvl8pPr>
            <a:lvl9pPr>
              <a:buClr>
                <a:schemeClr val="bg1"/>
              </a:buClr>
              <a:defRPr baseline="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ontent Placeholder 7"/>
          <p:cNvSpPr>
            <a:spLocks noGrp="1"/>
          </p:cNvSpPr>
          <p:nvPr>
            <p:ph sz="quarter" idx="19"/>
          </p:nvPr>
        </p:nvSpPr>
        <p:spPr>
          <a:xfrm>
            <a:off x="7635111" y="1772816"/>
            <a:ext cx="4148268" cy="428400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Text Placeholder 14"/>
          <p:cNvSpPr>
            <a:spLocks noGrp="1"/>
          </p:cNvSpPr>
          <p:nvPr>
            <p:ph type="body" sz="quarter" idx="14"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chemeClr val="bg1"/>
                </a:solidFill>
              </a:defRPr>
            </a:lvl1pPr>
          </a:lstStyle>
          <a:p>
            <a:pPr marL="0" lvl="0"/>
            <a:r>
              <a:rPr lang="en-GB" dirty="0"/>
              <a:t>Source, references or external links</a:t>
            </a:r>
          </a:p>
        </p:txBody>
      </p:sp>
      <p:sp>
        <p:nvSpPr>
          <p:cNvPr id="17" name="Footer Placeholder 16"/>
          <p:cNvSpPr>
            <a:spLocks noGrp="1"/>
          </p:cNvSpPr>
          <p:nvPr>
            <p:ph type="ftr" sz="quarter" idx="16"/>
          </p:nvPr>
        </p:nvSpPr>
        <p:spPr/>
        <p:txBody>
          <a:bodyPr/>
          <a:lstStyle>
            <a:lvl1pPr>
              <a:defRPr>
                <a:solidFill>
                  <a:schemeClr val="bg1"/>
                </a:solidFill>
              </a:defRPr>
            </a:lvl1pPr>
          </a:lstStyle>
          <a:p>
            <a:endParaRPr lang="en-GB" dirty="0"/>
          </a:p>
        </p:txBody>
      </p:sp>
      <p:sp>
        <p:nvSpPr>
          <p:cNvPr id="18" name="Slide Number Placeholder 17"/>
          <p:cNvSpPr>
            <a:spLocks noGrp="1"/>
          </p:cNvSpPr>
          <p:nvPr>
            <p:ph type="sldNum" sz="quarter" idx="17"/>
          </p:nvPr>
        </p:nvSpPr>
        <p:spPr/>
        <p:txBody>
          <a:bodyPr/>
          <a:lstStyle>
            <a:lvl1pPr>
              <a:defRPr>
                <a:solidFill>
                  <a:schemeClr val="bg1"/>
                </a:solidFill>
              </a:defRPr>
            </a:lvl1pPr>
          </a:lstStyle>
          <a:p>
            <a:r>
              <a:rPr lang="en-GB" dirty="0"/>
              <a:t>Page </a:t>
            </a:r>
            <a:fld id="{D0A7EFCE-C288-4C08-82BF-A166ED293115}" type="slidenum">
              <a:rPr lang="en-GB" smtClean="0"/>
              <a:pPr/>
              <a:t>‹#›</a:t>
            </a:fld>
            <a:endParaRPr lang="en-GB" dirty="0"/>
          </a:p>
        </p:txBody>
      </p:sp>
      <p:cxnSp>
        <p:nvCxnSpPr>
          <p:cNvPr id="9" name="Straight Connector 8"/>
          <p:cNvCxnSpPr/>
          <p:nvPr userDrawn="1"/>
        </p:nvCxnSpPr>
        <p:spPr bwMode="gray">
          <a:xfrm flipH="1">
            <a:off x="516564" y="6370123"/>
            <a:ext cx="1065600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Footer Placeholder 4"/>
          <p:cNvSpPr txBox="1">
            <a:spLocks/>
          </p:cNvSpPr>
          <p:nvPr userDrawn="1"/>
        </p:nvSpPr>
        <p:spPr bwMode="gray">
          <a:xfrm>
            <a:off x="515380" y="6405149"/>
            <a:ext cx="3884400" cy="264211"/>
          </a:xfrm>
          <a:prstGeom prst="rect">
            <a:avLst/>
          </a:prstGeom>
        </p:spPr>
        <p:txBody>
          <a:bodyPr vert="horz" lIns="0" tIns="0" rIns="0" bIns="0" rtlCol="0" anchor="t"/>
          <a:lstStyle>
            <a:defPPr>
              <a:defRPr lang="sv-SE"/>
            </a:defPPr>
            <a:lvl1pPr marL="0" algn="l" defTabSz="914400" rtl="0" eaLnBrk="1" latinLnBrk="0" hangingPunct="1">
              <a:defRPr sz="950" kern="1200">
                <a:solidFill>
                  <a:srgbClr val="404040"/>
                </a:solidFill>
                <a:latin typeface="+mn-lt"/>
                <a:ea typeface="+mn-ea"/>
                <a:cs typeface="Super Grotesk Offc Pro" panose="020B0504020101020102"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chemeClr val="bg1"/>
                </a:solidFill>
              </a:rPr>
              <a:t>© King.com Ltd 2018 – Commercially confidential</a:t>
            </a:r>
            <a:endParaRPr lang="en-GB" dirty="0">
              <a:solidFill>
                <a:schemeClr val="bg1"/>
              </a:solidFill>
              <a:effectLst>
                <a:outerShdw blurRad="50800" dist="50800" dir="5400000" algn="tl">
                  <a:srgbClr val="000000">
                    <a:alpha val="10000"/>
                  </a:srgbClr>
                </a:outerShdw>
              </a:effectLst>
            </a:endParaRPr>
          </a:p>
        </p:txBody>
      </p:sp>
    </p:spTree>
    <p:extLst>
      <p:ext uri="{BB962C8B-B14F-4D97-AF65-F5344CB8AC3E}">
        <p14:creationId xmlns:p14="http://schemas.microsoft.com/office/powerpoint/2010/main" val="1845201707"/>
      </p:ext>
    </p:extLst>
  </p:cSld>
  <p:clrMapOvr>
    <a:masterClrMapping/>
  </p:clrMapOvr>
  <p:extLst mod="1">
    <p:ext uri="{DCECCB84-F9BA-43D5-87BE-67443E8EF086}">
      <p15:sldGuideLst xmlns:p15="http://schemas.microsoft.com/office/powerpoint/2012/main">
        <p15:guide id="1" pos="4656">
          <p15:clr>
            <a:srgbClr val="FBAE40"/>
          </p15:clr>
        </p15:guide>
        <p15:guide id="2" pos="483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 Black">
    <p:bg>
      <p:bgPr>
        <a:solidFill>
          <a:schemeClr val="tx1"/>
        </a:solidFill>
        <a:effectLst/>
      </p:bgPr>
    </p:bg>
    <p:spTree>
      <p:nvGrpSpPr>
        <p:cNvPr id="1" name=""/>
        <p:cNvGrpSpPr/>
        <p:nvPr/>
      </p:nvGrpSpPr>
      <p:grpSpPr>
        <a:xfrm>
          <a:off x="0" y="0"/>
          <a:ext cx="0" cy="0"/>
          <a:chOff x="0" y="0"/>
          <a:chExt cx="0" cy="0"/>
        </a:xfrm>
      </p:grpSpPr>
      <p:sp>
        <p:nvSpPr>
          <p:cNvPr id="13" name="Footer Placeholder 12"/>
          <p:cNvSpPr>
            <a:spLocks noGrp="1"/>
          </p:cNvSpPr>
          <p:nvPr>
            <p:ph type="ftr" sz="quarter" idx="17"/>
          </p:nvPr>
        </p:nvSpPr>
        <p:spPr/>
        <p:txBody>
          <a:bodyPr/>
          <a:lstStyle>
            <a:lvl1pPr>
              <a:defRPr>
                <a:solidFill>
                  <a:schemeClr val="bg1"/>
                </a:solidFill>
              </a:defRPr>
            </a:lvl1pPr>
          </a:lstStyle>
          <a:p>
            <a:endParaRPr lang="en-GB" dirty="0"/>
          </a:p>
        </p:txBody>
      </p:sp>
      <p:sp>
        <p:nvSpPr>
          <p:cNvPr id="14" name="Slide Number Placeholder 13"/>
          <p:cNvSpPr>
            <a:spLocks noGrp="1"/>
          </p:cNvSpPr>
          <p:nvPr>
            <p:ph type="sldNum" sz="quarter" idx="18"/>
          </p:nvPr>
        </p:nvSpPr>
        <p:spPr/>
        <p:txBody>
          <a:bodyPr/>
          <a:lstStyle>
            <a:lvl1pPr>
              <a:defRPr>
                <a:solidFill>
                  <a:schemeClr val="bg1"/>
                </a:solidFill>
              </a:defRPr>
            </a:lvl1pPr>
          </a:lstStyle>
          <a:p>
            <a:r>
              <a:rPr lang="en-GB" dirty="0"/>
              <a:t>Page </a:t>
            </a:r>
            <a:fld id="{D0A7EFCE-C288-4C08-82BF-A166ED293115}" type="slidenum">
              <a:rPr lang="en-GB" smtClean="0"/>
              <a:pPr/>
              <a:t>‹#›</a:t>
            </a:fld>
            <a:endParaRPr lang="en-GB" dirty="0"/>
          </a:p>
        </p:txBody>
      </p:sp>
      <p:sp>
        <p:nvSpPr>
          <p:cNvPr id="5" name="Text Placeholder 10"/>
          <p:cNvSpPr>
            <a:spLocks noGrp="1"/>
          </p:cNvSpPr>
          <p:nvPr>
            <p:ph type="body" sz="quarter" idx="13" hasCustomPrompt="1"/>
          </p:nvPr>
        </p:nvSpPr>
        <p:spPr bwMode="gray">
          <a:xfrm>
            <a:off x="515380" y="188395"/>
            <a:ext cx="11268000" cy="287854"/>
          </a:xfrm>
        </p:spPr>
        <p:txBody>
          <a:bodyPr anchor="b">
            <a:noAutofit/>
          </a:bodyPr>
          <a:lstStyle>
            <a:lvl1pPr marL="0" indent="0">
              <a:buNone/>
              <a:defRPr sz="1400">
                <a:solidFill>
                  <a:schemeClr val="bg1"/>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6"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chemeClr val="bg1"/>
                </a:solidFill>
              </a:defRPr>
            </a:lvl1pPr>
          </a:lstStyle>
          <a:p>
            <a:pPr marL="0" lvl="0"/>
            <a:r>
              <a:rPr lang="en-GB" dirty="0"/>
              <a:t>Source, references or external links</a:t>
            </a:r>
          </a:p>
        </p:txBody>
      </p:sp>
      <p:cxnSp>
        <p:nvCxnSpPr>
          <p:cNvPr id="7" name="Straight Connector 6"/>
          <p:cNvCxnSpPr/>
          <p:nvPr userDrawn="1"/>
        </p:nvCxnSpPr>
        <p:spPr bwMode="gray">
          <a:xfrm flipH="1">
            <a:off x="516564" y="6370123"/>
            <a:ext cx="1065600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Footer Placeholder 4"/>
          <p:cNvSpPr txBox="1">
            <a:spLocks/>
          </p:cNvSpPr>
          <p:nvPr userDrawn="1"/>
        </p:nvSpPr>
        <p:spPr bwMode="gray">
          <a:xfrm>
            <a:off x="515380" y="6405149"/>
            <a:ext cx="3884400" cy="264211"/>
          </a:xfrm>
          <a:prstGeom prst="rect">
            <a:avLst/>
          </a:prstGeom>
        </p:spPr>
        <p:txBody>
          <a:bodyPr vert="horz" lIns="0" tIns="0" rIns="0" bIns="0" rtlCol="0" anchor="t"/>
          <a:lstStyle>
            <a:defPPr>
              <a:defRPr lang="sv-SE"/>
            </a:defPPr>
            <a:lvl1pPr marL="0" algn="l" defTabSz="914400" rtl="0" eaLnBrk="1" latinLnBrk="0" hangingPunct="1">
              <a:defRPr sz="950" kern="1200">
                <a:solidFill>
                  <a:srgbClr val="404040"/>
                </a:solidFill>
                <a:latin typeface="+mn-lt"/>
                <a:ea typeface="+mn-ea"/>
                <a:cs typeface="Super Grotesk Offc Pro" panose="020B0504020101020102"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chemeClr val="bg1"/>
                </a:solidFill>
              </a:rPr>
              <a:t>© King.com Ltd 2018 – Commercially confidential</a:t>
            </a:r>
            <a:endParaRPr lang="en-GB" dirty="0">
              <a:solidFill>
                <a:schemeClr val="bg1"/>
              </a:solidFill>
              <a:effectLst>
                <a:outerShdw blurRad="50800" dist="50800" dir="5400000" algn="tl">
                  <a:srgbClr val="000000">
                    <a:alpha val="10000"/>
                  </a:srgbClr>
                </a:outerShdw>
              </a:effectLst>
            </a:endParaRPr>
          </a:p>
        </p:txBody>
      </p:sp>
    </p:spTree>
    <p:extLst>
      <p:ext uri="{BB962C8B-B14F-4D97-AF65-F5344CB8AC3E}">
        <p14:creationId xmlns:p14="http://schemas.microsoft.com/office/powerpoint/2010/main" val="2021800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ext Placeholder 10"/>
          <p:cNvSpPr>
            <a:spLocks noGrp="1"/>
          </p:cNvSpPr>
          <p:nvPr>
            <p:ph type="body" sz="quarter" idx="13" hasCustomPrompt="1"/>
          </p:nvPr>
        </p:nvSpPr>
        <p:spPr bwMode="gray">
          <a:xfrm>
            <a:off x="515380" y="188395"/>
            <a:ext cx="11268000" cy="287854"/>
          </a:xfrm>
        </p:spPr>
        <p:txBody>
          <a:bodyPr anchor="b">
            <a:noAutofit/>
          </a:bodyPr>
          <a:lstStyle>
            <a:lvl1pPr marL="0" indent="0">
              <a:buNone/>
              <a:defRPr sz="1400" baseline="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9" name="Title 9"/>
          <p:cNvSpPr>
            <a:spLocks noGrp="1"/>
          </p:cNvSpPr>
          <p:nvPr>
            <p:ph type="title"/>
          </p:nvPr>
        </p:nvSpPr>
        <p:spPr>
          <a:xfrm>
            <a:off x="515380" y="2350800"/>
            <a:ext cx="11268000" cy="999645"/>
          </a:xfrm>
        </p:spPr>
        <p:txBody>
          <a:bodyPr anchor="b" anchorCtr="0">
            <a:normAutofit/>
          </a:bodyPr>
          <a:lstStyle>
            <a:lvl1pPr algn="ctr">
              <a:lnSpc>
                <a:spcPct val="90000"/>
              </a:lnSpc>
              <a:defRPr sz="7200" spc="-200" baseline="0"/>
            </a:lvl1pPr>
          </a:lstStyle>
          <a:p>
            <a:r>
              <a:rPr lang="en-US"/>
              <a:t>Click to edit Master title style</a:t>
            </a:r>
            <a:endParaRPr lang="en-GB" dirty="0"/>
          </a:p>
        </p:txBody>
      </p:sp>
      <p:sp>
        <p:nvSpPr>
          <p:cNvPr id="3" name="Subtitle 2"/>
          <p:cNvSpPr>
            <a:spLocks noGrp="1"/>
          </p:cNvSpPr>
          <p:nvPr>
            <p:ph type="subTitle" idx="1"/>
          </p:nvPr>
        </p:nvSpPr>
        <p:spPr>
          <a:xfrm>
            <a:off x="515380" y="3574800"/>
            <a:ext cx="11268000" cy="2160587"/>
          </a:xfrm>
        </p:spPr>
        <p:txBody>
          <a:bodyPr>
            <a:normAutofit/>
          </a:bodyPr>
          <a:lstStyle>
            <a:lvl1pPr marL="0" indent="0" algn="ctr">
              <a:buNone/>
              <a:defRPr sz="2000" baseline="0">
                <a:solidFill>
                  <a:srgbClr val="46464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6" name="Footer Placeholder 5"/>
          <p:cNvSpPr>
            <a:spLocks noGrp="1"/>
          </p:cNvSpPr>
          <p:nvPr>
            <p:ph type="ftr" sz="quarter" idx="14"/>
          </p:nvPr>
        </p:nvSpPr>
        <p:spPr/>
        <p:txBody>
          <a:bodyPr/>
          <a:lstStyle/>
          <a:p>
            <a:endParaRPr lang="en-GB" dirty="0"/>
          </a:p>
        </p:txBody>
      </p:sp>
      <p:sp>
        <p:nvSpPr>
          <p:cNvPr id="7" name="Slide Number Placeholder 6"/>
          <p:cNvSpPr>
            <a:spLocks noGrp="1"/>
          </p:cNvSpPr>
          <p:nvPr>
            <p:ph type="sldNum" sz="quarter" idx="15"/>
          </p:nvPr>
        </p:nvSpPr>
        <p:spPr/>
        <p:txBody>
          <a:body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2655935299"/>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hank you">
    <p:bg bwMode="ltGray">
      <p:bgPr>
        <a:gradFill flip="none" rotWithShape="1">
          <a:gsLst>
            <a:gs pos="100000">
              <a:srgbClr val="F0EADF"/>
            </a:gs>
            <a:gs pos="2500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TextBox 3"/>
          <p:cNvSpPr txBox="1"/>
          <p:nvPr userDrawn="1"/>
        </p:nvSpPr>
        <p:spPr>
          <a:xfrm>
            <a:off x="0" y="2708920"/>
            <a:ext cx="12192000" cy="999645"/>
          </a:xfrm>
          <a:prstGeom prst="rect">
            <a:avLst/>
          </a:prstGeom>
        </p:spPr>
        <p:txBody>
          <a:bodyPr vert="horz" lIns="0" tIns="0" rIns="0" bIns="0" rtlCol="0" anchor="t">
            <a:normAutofit/>
          </a:bodyPr>
          <a:lstStyle>
            <a:lvl1pPr>
              <a:lnSpc>
                <a:spcPct val="90000"/>
              </a:lnSpc>
              <a:spcBef>
                <a:spcPct val="0"/>
              </a:spcBef>
              <a:buNone/>
              <a:defRPr sz="7200" spc="-100" baseline="0">
                <a:solidFill>
                  <a:schemeClr val="bg1"/>
                </a:solidFill>
                <a:ea typeface="+mj-ea"/>
                <a:cs typeface="Super Grotesk Offc Pro" panose="020B0504020101020102" pitchFamily="34" charset="0"/>
              </a:defRPr>
            </a:lvl1pPr>
          </a:lstStyle>
          <a:p>
            <a:pPr lvl="0" algn="ctr"/>
            <a:r>
              <a:rPr lang="en-GB" dirty="0">
                <a:solidFill>
                  <a:schemeClr val="accent1"/>
                </a:solidFill>
              </a:rPr>
              <a:t>Thank you!</a:t>
            </a:r>
          </a:p>
        </p:txBody>
      </p:sp>
    </p:spTree>
    <p:extLst>
      <p:ext uri="{BB962C8B-B14F-4D97-AF65-F5344CB8AC3E}">
        <p14:creationId xmlns:p14="http://schemas.microsoft.com/office/powerpoint/2010/main" val="3683781086"/>
      </p:ext>
    </p:extLst>
  </p:cSld>
  <p:clrMapOvr>
    <a:masterClrMapping/>
  </p:clrMapOvr>
  <p:extLst mod="1">
    <p:ext uri="{DCECCB84-F9BA-43D5-87BE-67443E8EF086}">
      <p15:sldGuideLst xmlns:p15="http://schemas.microsoft.com/office/powerpoint/2012/main">
        <p15:guide id="1" orient="horz" pos="2387">
          <p15:clr>
            <a:srgbClr val="FBAE40"/>
          </p15:clr>
        </p15:guide>
        <p15:guide id="2" orient="horz" pos="1525">
          <p15:clr>
            <a:srgbClr val="FBAE40"/>
          </p15:clr>
        </p15:guide>
        <p15:guide id="3" orient="horz" pos="14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bwMode="ltGray">
      <p:bgPr>
        <a:solidFill>
          <a:schemeClr val="accent2"/>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bwMode="gray">
          <a:xfrm>
            <a:off x="517120" y="2060228"/>
            <a:ext cx="11268000" cy="288652"/>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a:t>Chapter subject</a:t>
            </a:r>
          </a:p>
        </p:txBody>
      </p:sp>
      <p:sp>
        <p:nvSpPr>
          <p:cNvPr id="10" name="Title 9"/>
          <p:cNvSpPr>
            <a:spLocks noGrp="1"/>
          </p:cNvSpPr>
          <p:nvPr>
            <p:ph type="title"/>
          </p:nvPr>
        </p:nvSpPr>
        <p:spPr>
          <a:xfrm>
            <a:off x="517120" y="2429355"/>
            <a:ext cx="11268000" cy="999645"/>
          </a:xfrm>
        </p:spPr>
        <p:txBody>
          <a:bodyPr anchor="t">
            <a:normAutofit/>
          </a:bodyPr>
          <a:lstStyle>
            <a:lvl1pPr>
              <a:lnSpc>
                <a:spcPct val="90000"/>
              </a:lnSpc>
              <a:defRPr sz="7200" spc="-200" baseline="0">
                <a:solidFill>
                  <a:schemeClr val="bg1"/>
                </a:solidFill>
              </a:defRPr>
            </a:lvl1pPr>
          </a:lstStyle>
          <a:p>
            <a:r>
              <a:rPr lang="en-GB" dirty="0"/>
              <a:t>Click to edit Master title style</a:t>
            </a:r>
          </a:p>
        </p:txBody>
      </p:sp>
      <p:sp>
        <p:nvSpPr>
          <p:cNvPr id="8" name="Content Placeholder 7"/>
          <p:cNvSpPr>
            <a:spLocks noGrp="1"/>
          </p:cNvSpPr>
          <p:nvPr>
            <p:ph sz="quarter" idx="13"/>
          </p:nvPr>
        </p:nvSpPr>
        <p:spPr>
          <a:xfrm>
            <a:off x="517120" y="3786188"/>
            <a:ext cx="11268000" cy="2163762"/>
          </a:xfrm>
        </p:spPr>
        <p:txBody>
          <a:bodyPr/>
          <a:lstStyle>
            <a:lvl1pPr marL="0" indent="0">
              <a:buNone/>
              <a:defRPr>
                <a:solidFill>
                  <a:schemeClr val="bg1"/>
                </a:solidFill>
              </a:defRPr>
            </a:lvl1pPr>
            <a:lvl2pPr marL="268288" indent="0">
              <a:buNone/>
              <a:defRPr/>
            </a:lvl2pPr>
            <a:lvl3pPr marL="538162" indent="0">
              <a:buNone/>
              <a:defRPr/>
            </a:lvl3pPr>
            <a:lvl4pPr marL="806450" indent="0">
              <a:buNone/>
              <a:defRPr/>
            </a:lvl4pPr>
            <a:lvl5pPr marL="1077912" indent="0">
              <a:buNone/>
              <a:defRPr/>
            </a:lvl5pPr>
          </a:lstStyle>
          <a:p>
            <a:pPr lvl="0"/>
            <a:r>
              <a:rPr lang="en-GB" dirty="0"/>
              <a:t>Click to edit Master text styles</a:t>
            </a:r>
          </a:p>
        </p:txBody>
      </p:sp>
      <p:sp>
        <p:nvSpPr>
          <p:cNvPr id="9" name="Footer Placeholder 4"/>
          <p:cNvSpPr txBox="1">
            <a:spLocks/>
          </p:cNvSpPr>
          <p:nvPr userDrawn="1"/>
        </p:nvSpPr>
        <p:spPr bwMode="gray">
          <a:xfrm>
            <a:off x="512064" y="6405149"/>
            <a:ext cx="3884400" cy="264211"/>
          </a:xfrm>
          <a:prstGeom prst="rect">
            <a:avLst/>
          </a:prstGeom>
        </p:spPr>
        <p:txBody>
          <a:bodyPr vert="horz" lIns="0" tIns="0" rIns="0" bIns="0" rtlCol="0" anchor="t"/>
          <a:lstStyle>
            <a:defPPr>
              <a:defRPr lang="sv-SE"/>
            </a:defPPr>
            <a:lvl1pPr marL="0" algn="l" defTabSz="914400" rtl="0" eaLnBrk="1" latinLnBrk="0" hangingPunct="1">
              <a:defRPr sz="950" kern="1200">
                <a:solidFill>
                  <a:srgbClr val="404040"/>
                </a:solidFill>
                <a:latin typeface="+mn-lt"/>
                <a:ea typeface="+mn-ea"/>
                <a:cs typeface="Super Grotesk Offc Pro" panose="020B0504020101020102"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chemeClr val="bg1"/>
                </a:solidFill>
              </a:rPr>
              <a:t>© King.com Ltd 2018 – Commercially confidential</a:t>
            </a:r>
            <a:endParaRPr lang="en-GB" dirty="0">
              <a:solidFill>
                <a:schemeClr val="bg1"/>
              </a:solidFill>
              <a:effectLst>
                <a:outerShdw blurRad="50800" dist="50800" dir="5400000" algn="tl">
                  <a:srgbClr val="000000">
                    <a:alpha val="10000"/>
                  </a:srgbClr>
                </a:outerShdw>
              </a:effectLst>
            </a:endParaRPr>
          </a:p>
        </p:txBody>
      </p:sp>
      <p:sp>
        <p:nvSpPr>
          <p:cNvPr id="2" name="Footer Placeholder 1"/>
          <p:cNvSpPr>
            <a:spLocks noGrp="1"/>
          </p:cNvSpPr>
          <p:nvPr>
            <p:ph type="ftr" sz="quarter" idx="14"/>
          </p:nvPr>
        </p:nvSpPr>
        <p:spPr/>
        <p:txBody>
          <a:bodyPr/>
          <a:lstStyle>
            <a:lvl1pPr>
              <a:defRPr>
                <a:solidFill>
                  <a:schemeClr val="bg1"/>
                </a:solidFill>
              </a:defRPr>
            </a:lvl1pPr>
          </a:lstStyle>
          <a:p>
            <a:endParaRPr lang="en-GB" dirty="0"/>
          </a:p>
        </p:txBody>
      </p:sp>
    </p:spTree>
    <p:extLst>
      <p:ext uri="{BB962C8B-B14F-4D97-AF65-F5344CB8AC3E}">
        <p14:creationId xmlns:p14="http://schemas.microsoft.com/office/powerpoint/2010/main" val="3187212608"/>
      </p:ext>
    </p:extLst>
  </p:cSld>
  <p:clrMapOvr>
    <a:masterClrMapping/>
  </p:clrMapOvr>
  <p:extLst mod="1">
    <p:ext uri="{DCECCB84-F9BA-43D5-87BE-67443E8EF086}">
      <p15:sldGuideLst xmlns:p15="http://schemas.microsoft.com/office/powerpoint/2012/main">
        <p15:guide id="1" orient="horz" pos="2387">
          <p15:clr>
            <a:srgbClr val="FBAE40"/>
          </p15:clr>
        </p15:guide>
        <p15:guide id="2" orient="horz" pos="1525">
          <p15:clr>
            <a:srgbClr val="FBAE40"/>
          </p15:clr>
        </p15:guide>
        <p15:guide id="3" orient="horz" pos="148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bwMode="gray">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4" name="Title 3"/>
          <p:cNvSpPr>
            <a:spLocks noGrp="1"/>
          </p:cNvSpPr>
          <p:nvPr>
            <p:ph type="title"/>
          </p:nvPr>
        </p:nvSpPr>
        <p:spPr/>
        <p:txBody>
          <a:bodyPr/>
          <a:lstStyle/>
          <a:p>
            <a:r>
              <a:rPr lang="en-GB" dirty="0"/>
              <a:t>Click to edit Master title style</a:t>
            </a:r>
          </a:p>
        </p:txBody>
      </p:sp>
      <p:sp>
        <p:nvSpPr>
          <p:cNvPr id="3" name="Content Placeholder 2"/>
          <p:cNvSpPr>
            <a:spLocks noGrp="1"/>
          </p:cNvSpPr>
          <p:nvPr>
            <p:ph idx="1"/>
          </p:nvPr>
        </p:nvSpPr>
        <p:spPr>
          <a:xfrm>
            <a:off x="515380" y="1772816"/>
            <a:ext cx="11268000" cy="4284000"/>
          </a:xfrm>
        </p:spPr>
        <p:txBody>
          <a:bodyPr/>
          <a:lstStyle>
            <a:lvl1pPr>
              <a:defRPr>
                <a:solidFill>
                  <a:srgbClr val="404040"/>
                </a:solidFill>
              </a:defRPr>
            </a:lvl1pPr>
            <a:lvl2pPr>
              <a:defRPr>
                <a:solidFill>
                  <a:srgbClr val="404040"/>
                </a:solidFill>
              </a:defRPr>
            </a:lvl2pPr>
            <a:lvl3pPr>
              <a:defRPr>
                <a:solidFill>
                  <a:srgbClr val="404040"/>
                </a:solidFill>
              </a:defRPr>
            </a:lvl3pPr>
            <a:lvl4pPr>
              <a:defRPr>
                <a:solidFill>
                  <a:srgbClr val="404040"/>
                </a:solidFill>
              </a:defRPr>
            </a:lvl4pPr>
            <a:lvl5pPr>
              <a:defRPr>
                <a:solidFill>
                  <a:srgbClr val="404040"/>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8"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22" name="Footer Placeholder 21"/>
          <p:cNvSpPr>
            <a:spLocks noGrp="1"/>
          </p:cNvSpPr>
          <p:nvPr>
            <p:ph type="ftr" sz="quarter" idx="16"/>
          </p:nvPr>
        </p:nvSpPr>
        <p:spPr/>
        <p:txBody>
          <a:bodyPr/>
          <a:lstStyle>
            <a:lvl1pPr>
              <a:defRPr>
                <a:solidFill>
                  <a:srgbClr val="464646"/>
                </a:solidFill>
              </a:defRPr>
            </a:lvl1pPr>
          </a:lstStyle>
          <a:p>
            <a:endParaRPr lang="en-GB" dirty="0"/>
          </a:p>
        </p:txBody>
      </p:sp>
      <p:sp>
        <p:nvSpPr>
          <p:cNvPr id="23" name="Slide Number Placeholder 22"/>
          <p:cNvSpPr>
            <a:spLocks noGrp="1"/>
          </p:cNvSpPr>
          <p:nvPr>
            <p:ph type="sldNum" sz="quarter" idx="17"/>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12961571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bwMode="gray">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p>
            <a:r>
              <a:rPr lang="en-GB" dirty="0"/>
              <a:t>Click to edit Master title style</a:t>
            </a:r>
          </a:p>
        </p:txBody>
      </p:sp>
      <p:sp>
        <p:nvSpPr>
          <p:cNvPr id="3" name="Content Placeholder 2"/>
          <p:cNvSpPr>
            <a:spLocks noGrp="1"/>
          </p:cNvSpPr>
          <p:nvPr>
            <p:ph sz="half" idx="1"/>
          </p:nvPr>
        </p:nvSpPr>
        <p:spPr>
          <a:xfrm>
            <a:off x="515380" y="1772816"/>
            <a:ext cx="5436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p:nvPr>
        </p:nvSpPr>
        <p:spPr>
          <a:xfrm>
            <a:off x="6347380" y="1772816"/>
            <a:ext cx="5436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17" name="Footer Placeholder 16"/>
          <p:cNvSpPr>
            <a:spLocks noGrp="1"/>
          </p:cNvSpPr>
          <p:nvPr>
            <p:ph type="ftr" sz="quarter" idx="16"/>
          </p:nvPr>
        </p:nvSpPr>
        <p:spPr/>
        <p:txBody>
          <a:bodyPr/>
          <a:lstStyle>
            <a:lvl1pPr>
              <a:defRPr>
                <a:solidFill>
                  <a:srgbClr val="464646"/>
                </a:solidFill>
              </a:defRPr>
            </a:lvl1pPr>
          </a:lstStyle>
          <a:p>
            <a:endParaRPr lang="en-GB" dirty="0"/>
          </a:p>
        </p:txBody>
      </p:sp>
      <p:sp>
        <p:nvSpPr>
          <p:cNvPr id="18" name="Slide Number Placeholder 17"/>
          <p:cNvSpPr>
            <a:spLocks noGrp="1"/>
          </p:cNvSpPr>
          <p:nvPr>
            <p:ph type="sldNum" sz="quarter" idx="17"/>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17662590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bwMode="gray">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p>
            <a:r>
              <a:rPr lang="en-GB" dirty="0"/>
              <a:t>Click to edit Master title style</a:t>
            </a:r>
          </a:p>
        </p:txBody>
      </p:sp>
      <p:sp>
        <p:nvSpPr>
          <p:cNvPr id="3" name="Content Placeholder 2"/>
          <p:cNvSpPr>
            <a:spLocks noGrp="1"/>
          </p:cNvSpPr>
          <p:nvPr>
            <p:ph sz="half" idx="1"/>
          </p:nvPr>
        </p:nvSpPr>
        <p:spPr>
          <a:xfrm>
            <a:off x="515380" y="1772816"/>
            <a:ext cx="3564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p:nvPr>
        </p:nvSpPr>
        <p:spPr>
          <a:xfrm>
            <a:off x="4367380" y="1772816"/>
            <a:ext cx="3564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0" name="Content Placeholder 3"/>
          <p:cNvSpPr>
            <a:spLocks noGrp="1"/>
          </p:cNvSpPr>
          <p:nvPr>
            <p:ph sz="half" idx="18"/>
          </p:nvPr>
        </p:nvSpPr>
        <p:spPr>
          <a:xfrm>
            <a:off x="8219380" y="1772816"/>
            <a:ext cx="3564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3"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17" name="Footer Placeholder 16"/>
          <p:cNvSpPr>
            <a:spLocks noGrp="1"/>
          </p:cNvSpPr>
          <p:nvPr>
            <p:ph type="ftr" sz="quarter" idx="16"/>
          </p:nvPr>
        </p:nvSpPr>
        <p:spPr/>
        <p:txBody>
          <a:bodyPr/>
          <a:lstStyle>
            <a:lvl1pPr>
              <a:defRPr>
                <a:solidFill>
                  <a:srgbClr val="464646"/>
                </a:solidFill>
              </a:defRPr>
            </a:lvl1pPr>
          </a:lstStyle>
          <a:p>
            <a:endParaRPr lang="en-GB" dirty="0"/>
          </a:p>
        </p:txBody>
      </p:sp>
      <p:sp>
        <p:nvSpPr>
          <p:cNvPr id="18" name="Slide Number Placeholder 17"/>
          <p:cNvSpPr>
            <a:spLocks noGrp="1"/>
          </p:cNvSpPr>
          <p:nvPr>
            <p:ph type="sldNum" sz="quarter" idx="17"/>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13899926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Contents">
    <p:spTree>
      <p:nvGrpSpPr>
        <p:cNvPr id="1" name=""/>
        <p:cNvGrpSpPr/>
        <p:nvPr/>
      </p:nvGrpSpPr>
      <p:grpSpPr>
        <a:xfrm>
          <a:off x="0" y="0"/>
          <a:ext cx="0" cy="0"/>
          <a:chOff x="0" y="0"/>
          <a:chExt cx="0" cy="0"/>
        </a:xfrm>
      </p:grpSpPr>
      <p:sp>
        <p:nvSpPr>
          <p:cNvPr id="18"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p>
            <a:r>
              <a:rPr lang="en-GB" dirty="0"/>
              <a:t>Click to edit Master title style</a:t>
            </a:r>
          </a:p>
        </p:txBody>
      </p:sp>
      <p:sp>
        <p:nvSpPr>
          <p:cNvPr id="3" name="Content Placeholder 2"/>
          <p:cNvSpPr>
            <a:spLocks noGrp="1"/>
          </p:cNvSpPr>
          <p:nvPr>
            <p:ph sz="half" idx="1"/>
          </p:nvPr>
        </p:nvSpPr>
        <p:spPr>
          <a:xfrm>
            <a:off x="515380" y="1772816"/>
            <a:ext cx="5472000" cy="2052000"/>
          </a:xfrm>
        </p:spPr>
        <p:txBody>
          <a:bodyPr anchor="ctr" anchorCtr="0"/>
          <a:lstStyle>
            <a:lvl1pPr algn="l">
              <a:defRPr sz="2200">
                <a:solidFill>
                  <a:srgbClr val="464646"/>
                </a:solidFill>
              </a:defRPr>
            </a:lvl1pPr>
            <a:lvl2pPr algn="l">
              <a:defRPr sz="2000">
                <a:solidFill>
                  <a:srgbClr val="464646"/>
                </a:solidFill>
              </a:defRPr>
            </a:lvl2pPr>
            <a:lvl3pPr algn="l">
              <a:defRPr sz="1800">
                <a:solidFill>
                  <a:srgbClr val="464646"/>
                </a:solidFill>
              </a:defRPr>
            </a:lvl3pPr>
            <a:lvl4pPr algn="l">
              <a:defRPr sz="1800">
                <a:solidFill>
                  <a:srgbClr val="464646"/>
                </a:solidFill>
              </a:defRPr>
            </a:lvl4pPr>
            <a:lvl5pPr algn="l">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p:nvPr>
        </p:nvSpPr>
        <p:spPr>
          <a:xfrm>
            <a:off x="6315777" y="1772816"/>
            <a:ext cx="5472000" cy="2052000"/>
          </a:xfrm>
        </p:spPr>
        <p:txBody>
          <a:bodyPr anchor="ctr" anchorCtr="0"/>
          <a:lstStyle>
            <a:lvl1pPr algn="l">
              <a:defRPr sz="2200">
                <a:solidFill>
                  <a:srgbClr val="464646"/>
                </a:solidFill>
              </a:defRPr>
            </a:lvl1pPr>
            <a:lvl2pPr algn="l">
              <a:defRPr sz="2000">
                <a:solidFill>
                  <a:srgbClr val="464646"/>
                </a:solidFill>
              </a:defRPr>
            </a:lvl2pPr>
            <a:lvl3pPr algn="l">
              <a:defRPr sz="1800">
                <a:solidFill>
                  <a:srgbClr val="464646"/>
                </a:solidFill>
              </a:defRPr>
            </a:lvl3pPr>
            <a:lvl4pPr algn="l">
              <a:defRPr sz="1800">
                <a:solidFill>
                  <a:srgbClr val="464646"/>
                </a:solidFill>
              </a:defRPr>
            </a:lvl4pPr>
            <a:lvl5pPr algn="l">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1" name="Content Placeholder 2"/>
          <p:cNvSpPr>
            <a:spLocks noGrp="1"/>
          </p:cNvSpPr>
          <p:nvPr>
            <p:ph sz="half" idx="15"/>
          </p:nvPr>
        </p:nvSpPr>
        <p:spPr>
          <a:xfrm>
            <a:off x="515380" y="3999268"/>
            <a:ext cx="5472000" cy="2052000"/>
          </a:xfrm>
        </p:spPr>
        <p:txBody>
          <a:bodyPr anchor="ctr" anchorCtr="0"/>
          <a:lstStyle>
            <a:lvl1pPr algn="l">
              <a:defRPr sz="2200">
                <a:solidFill>
                  <a:srgbClr val="464646"/>
                </a:solidFill>
              </a:defRPr>
            </a:lvl1pPr>
            <a:lvl2pPr algn="l">
              <a:defRPr sz="2000">
                <a:solidFill>
                  <a:srgbClr val="464646"/>
                </a:solidFill>
              </a:defRPr>
            </a:lvl2pPr>
            <a:lvl3pPr algn="l">
              <a:defRPr sz="1800">
                <a:solidFill>
                  <a:srgbClr val="464646"/>
                </a:solidFill>
              </a:defRPr>
            </a:lvl3pPr>
            <a:lvl4pPr algn="l">
              <a:defRPr sz="1800">
                <a:solidFill>
                  <a:srgbClr val="464646"/>
                </a:solidFill>
              </a:defRPr>
            </a:lvl4pPr>
            <a:lvl5pPr algn="l">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2" name="Content Placeholder 3"/>
          <p:cNvSpPr>
            <a:spLocks noGrp="1"/>
          </p:cNvSpPr>
          <p:nvPr>
            <p:ph sz="half" idx="16"/>
          </p:nvPr>
        </p:nvSpPr>
        <p:spPr>
          <a:xfrm>
            <a:off x="6315777" y="3999268"/>
            <a:ext cx="5472000" cy="2052000"/>
          </a:xfrm>
        </p:spPr>
        <p:txBody>
          <a:bodyPr anchor="ctr" anchorCtr="0"/>
          <a:lstStyle>
            <a:lvl1pPr algn="l">
              <a:defRPr sz="2200">
                <a:solidFill>
                  <a:srgbClr val="464646"/>
                </a:solidFill>
              </a:defRPr>
            </a:lvl1pPr>
            <a:lvl2pPr algn="l">
              <a:defRPr sz="2000">
                <a:solidFill>
                  <a:srgbClr val="464646"/>
                </a:solidFill>
              </a:defRPr>
            </a:lvl2pPr>
            <a:lvl3pPr algn="l">
              <a:defRPr sz="1800">
                <a:solidFill>
                  <a:srgbClr val="464646"/>
                </a:solidFill>
              </a:defRPr>
            </a:lvl3pPr>
            <a:lvl4pPr algn="l">
              <a:defRPr sz="1800">
                <a:solidFill>
                  <a:srgbClr val="464646"/>
                </a:solidFill>
              </a:defRPr>
            </a:lvl4pPr>
            <a:lvl5pPr algn="l">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4" name="Text Placeholder 14"/>
          <p:cNvSpPr>
            <a:spLocks noGrp="1"/>
          </p:cNvSpPr>
          <p:nvPr>
            <p:ph type="body" sz="quarter" idx="20"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cxnSp>
        <p:nvCxnSpPr>
          <p:cNvPr id="13" name="Straight Connector 12"/>
          <p:cNvCxnSpPr/>
          <p:nvPr userDrawn="1"/>
        </p:nvCxnSpPr>
        <p:spPr bwMode="gray">
          <a:xfrm>
            <a:off x="6160470" y="1772816"/>
            <a:ext cx="0" cy="4286090"/>
          </a:xfrm>
          <a:prstGeom prst="line">
            <a:avLst/>
          </a:prstGeom>
          <a:ln w="12700">
            <a:solidFill>
              <a:schemeClr val="accent5">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gray">
          <a:xfrm flipH="1">
            <a:off x="515380" y="3906017"/>
            <a:ext cx="11268000" cy="1"/>
          </a:xfrm>
          <a:prstGeom prst="line">
            <a:avLst/>
          </a:prstGeom>
          <a:ln w="12700">
            <a:solidFill>
              <a:schemeClr val="accent5">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21" name="Footer Placeholder 20"/>
          <p:cNvSpPr>
            <a:spLocks noGrp="1"/>
          </p:cNvSpPr>
          <p:nvPr>
            <p:ph type="ftr" sz="quarter" idx="18"/>
          </p:nvPr>
        </p:nvSpPr>
        <p:spPr/>
        <p:txBody>
          <a:bodyPr/>
          <a:lstStyle>
            <a:lvl1pPr>
              <a:defRPr>
                <a:solidFill>
                  <a:srgbClr val="464646"/>
                </a:solidFill>
              </a:defRPr>
            </a:lvl1pPr>
          </a:lstStyle>
          <a:p>
            <a:endParaRPr lang="en-GB" dirty="0"/>
          </a:p>
        </p:txBody>
      </p:sp>
      <p:sp>
        <p:nvSpPr>
          <p:cNvPr id="22" name="Slide Number Placeholder 21"/>
          <p:cNvSpPr>
            <a:spLocks noGrp="1"/>
          </p:cNvSpPr>
          <p:nvPr>
            <p:ph type="sldNum" sz="quarter" idx="19"/>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10826245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2 Contents + text">
    <p:spTree>
      <p:nvGrpSpPr>
        <p:cNvPr id="1" name=""/>
        <p:cNvGrpSpPr/>
        <p:nvPr/>
      </p:nvGrpSpPr>
      <p:grpSpPr>
        <a:xfrm>
          <a:off x="0" y="0"/>
          <a:ext cx="0" cy="0"/>
          <a:chOff x="0" y="0"/>
          <a:chExt cx="0" cy="0"/>
        </a:xfrm>
      </p:grpSpPr>
      <p:sp>
        <p:nvSpPr>
          <p:cNvPr id="18"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3" name="Title 2"/>
          <p:cNvSpPr>
            <a:spLocks noGrp="1"/>
          </p:cNvSpPr>
          <p:nvPr>
            <p:ph type="title"/>
          </p:nvPr>
        </p:nvSpPr>
        <p:spPr>
          <a:xfrm>
            <a:off x="515380" y="476248"/>
            <a:ext cx="11268000" cy="396000"/>
          </a:xfrm>
        </p:spPr>
        <p:txBody>
          <a:bodyPr>
            <a:normAutofit/>
          </a:bodyPr>
          <a:lstStyle>
            <a:lvl1pPr>
              <a:lnSpc>
                <a:spcPct val="90000"/>
              </a:lnSpc>
              <a:defRPr sz="2800"/>
            </a:lvl1pPr>
          </a:lstStyle>
          <a:p>
            <a:r>
              <a:rPr lang="en-GB" dirty="0"/>
              <a:t>Click to edit Master title style</a:t>
            </a:r>
          </a:p>
        </p:txBody>
      </p:sp>
      <p:sp>
        <p:nvSpPr>
          <p:cNvPr id="31" name="Picture Placeholder 37"/>
          <p:cNvSpPr>
            <a:spLocks noGrp="1"/>
          </p:cNvSpPr>
          <p:nvPr>
            <p:ph type="pic" sz="quarter" idx="16"/>
          </p:nvPr>
        </p:nvSpPr>
        <p:spPr>
          <a:xfrm>
            <a:off x="515380" y="916759"/>
            <a:ext cx="2592000" cy="1152000"/>
          </a:xfrm>
          <a:noFill/>
        </p:spPr>
        <p:txBody>
          <a:bodyPr>
            <a:normAutofit/>
          </a:bodyPr>
          <a:lstStyle>
            <a:lvl1pPr marL="0" indent="0">
              <a:buNone/>
              <a:defRPr sz="1800"/>
            </a:lvl1pPr>
          </a:lstStyle>
          <a:p>
            <a:r>
              <a:rPr lang="en-GB" dirty="0"/>
              <a:t>Click icon to add picture</a:t>
            </a:r>
          </a:p>
        </p:txBody>
      </p:sp>
      <p:sp>
        <p:nvSpPr>
          <p:cNvPr id="32" name="Text Placeholder 7"/>
          <p:cNvSpPr>
            <a:spLocks noGrp="1"/>
          </p:cNvSpPr>
          <p:nvPr>
            <p:ph type="body" sz="quarter" idx="29"/>
          </p:nvPr>
        </p:nvSpPr>
        <p:spPr>
          <a:xfrm>
            <a:off x="515380" y="2109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33" name="Picture Placeholder 37"/>
          <p:cNvSpPr>
            <a:spLocks noGrp="1"/>
          </p:cNvSpPr>
          <p:nvPr>
            <p:ph type="pic" sz="quarter" idx="17"/>
          </p:nvPr>
        </p:nvSpPr>
        <p:spPr>
          <a:xfrm>
            <a:off x="3407701" y="916759"/>
            <a:ext cx="2592000" cy="1152000"/>
          </a:xfrm>
          <a:noFill/>
        </p:spPr>
        <p:txBody>
          <a:bodyPr>
            <a:normAutofit/>
          </a:bodyPr>
          <a:lstStyle>
            <a:lvl1pPr marL="0" indent="0">
              <a:buNone/>
              <a:defRPr sz="1800"/>
            </a:lvl1pPr>
          </a:lstStyle>
          <a:p>
            <a:r>
              <a:rPr lang="en-GB" dirty="0"/>
              <a:t>Click icon to add picture</a:t>
            </a:r>
          </a:p>
        </p:txBody>
      </p:sp>
      <p:sp>
        <p:nvSpPr>
          <p:cNvPr id="34" name="Text Placeholder 7"/>
          <p:cNvSpPr>
            <a:spLocks noGrp="1"/>
          </p:cNvSpPr>
          <p:nvPr>
            <p:ph type="body" sz="quarter" idx="30"/>
          </p:nvPr>
        </p:nvSpPr>
        <p:spPr>
          <a:xfrm>
            <a:off x="3407701" y="2109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35" name="Picture Placeholder 37"/>
          <p:cNvSpPr>
            <a:spLocks noGrp="1"/>
          </p:cNvSpPr>
          <p:nvPr>
            <p:ph type="pic" sz="quarter" idx="18"/>
          </p:nvPr>
        </p:nvSpPr>
        <p:spPr>
          <a:xfrm>
            <a:off x="6300022" y="916759"/>
            <a:ext cx="2592000" cy="1152000"/>
          </a:xfrm>
          <a:noFill/>
        </p:spPr>
        <p:txBody>
          <a:bodyPr>
            <a:normAutofit/>
          </a:bodyPr>
          <a:lstStyle>
            <a:lvl1pPr marL="0" indent="0">
              <a:buNone/>
              <a:defRPr sz="1800"/>
            </a:lvl1pPr>
          </a:lstStyle>
          <a:p>
            <a:r>
              <a:rPr lang="en-GB" dirty="0"/>
              <a:t>Click icon to add picture</a:t>
            </a:r>
          </a:p>
        </p:txBody>
      </p:sp>
      <p:sp>
        <p:nvSpPr>
          <p:cNvPr id="36" name="Text Placeholder 7"/>
          <p:cNvSpPr>
            <a:spLocks noGrp="1"/>
          </p:cNvSpPr>
          <p:nvPr>
            <p:ph type="body" sz="quarter" idx="28"/>
          </p:nvPr>
        </p:nvSpPr>
        <p:spPr>
          <a:xfrm>
            <a:off x="6300022" y="2109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37" name="Picture Placeholder 37"/>
          <p:cNvSpPr>
            <a:spLocks noGrp="1"/>
          </p:cNvSpPr>
          <p:nvPr>
            <p:ph type="pic" sz="quarter" idx="19"/>
          </p:nvPr>
        </p:nvSpPr>
        <p:spPr>
          <a:xfrm>
            <a:off x="9192344" y="916759"/>
            <a:ext cx="2592000" cy="1152000"/>
          </a:xfrm>
          <a:noFill/>
        </p:spPr>
        <p:txBody>
          <a:bodyPr>
            <a:normAutofit/>
          </a:bodyPr>
          <a:lstStyle>
            <a:lvl1pPr marL="0" indent="0">
              <a:buNone/>
              <a:defRPr sz="1800"/>
            </a:lvl1pPr>
          </a:lstStyle>
          <a:p>
            <a:r>
              <a:rPr lang="en-GB" dirty="0"/>
              <a:t>Click icon to add picture</a:t>
            </a:r>
          </a:p>
        </p:txBody>
      </p:sp>
      <p:sp>
        <p:nvSpPr>
          <p:cNvPr id="38" name="Text Placeholder 7"/>
          <p:cNvSpPr>
            <a:spLocks noGrp="1"/>
          </p:cNvSpPr>
          <p:nvPr>
            <p:ph type="body" sz="quarter" idx="31"/>
          </p:nvPr>
        </p:nvSpPr>
        <p:spPr>
          <a:xfrm>
            <a:off x="9192344" y="2109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39" name="Picture Placeholder 37"/>
          <p:cNvSpPr>
            <a:spLocks noGrp="1"/>
          </p:cNvSpPr>
          <p:nvPr>
            <p:ph type="pic" sz="quarter" idx="20"/>
          </p:nvPr>
        </p:nvSpPr>
        <p:spPr>
          <a:xfrm>
            <a:off x="515380" y="2648200"/>
            <a:ext cx="2592000" cy="1152000"/>
          </a:xfrm>
          <a:noFill/>
        </p:spPr>
        <p:txBody>
          <a:bodyPr>
            <a:normAutofit/>
          </a:bodyPr>
          <a:lstStyle>
            <a:lvl1pPr marL="0" indent="0">
              <a:buNone/>
              <a:defRPr sz="1800"/>
            </a:lvl1pPr>
          </a:lstStyle>
          <a:p>
            <a:r>
              <a:rPr lang="en-GB" dirty="0"/>
              <a:t>Click icon to add picture</a:t>
            </a:r>
          </a:p>
        </p:txBody>
      </p:sp>
      <p:sp>
        <p:nvSpPr>
          <p:cNvPr id="40" name="Text Placeholder 7"/>
          <p:cNvSpPr>
            <a:spLocks noGrp="1"/>
          </p:cNvSpPr>
          <p:nvPr>
            <p:ph type="body" sz="quarter" idx="33"/>
          </p:nvPr>
        </p:nvSpPr>
        <p:spPr>
          <a:xfrm>
            <a:off x="515380" y="38232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41" name="Picture Placeholder 37"/>
          <p:cNvSpPr>
            <a:spLocks noGrp="1"/>
          </p:cNvSpPr>
          <p:nvPr>
            <p:ph type="pic" sz="quarter" idx="26"/>
          </p:nvPr>
        </p:nvSpPr>
        <p:spPr>
          <a:xfrm>
            <a:off x="3407701" y="2648200"/>
            <a:ext cx="2592000" cy="1152000"/>
          </a:xfrm>
          <a:noFill/>
        </p:spPr>
        <p:txBody>
          <a:bodyPr>
            <a:normAutofit/>
          </a:bodyPr>
          <a:lstStyle>
            <a:lvl1pPr marL="0" indent="0">
              <a:buNone/>
              <a:defRPr sz="1800"/>
            </a:lvl1pPr>
          </a:lstStyle>
          <a:p>
            <a:r>
              <a:rPr lang="en-GB" dirty="0"/>
              <a:t>Click icon to add picture</a:t>
            </a:r>
          </a:p>
        </p:txBody>
      </p:sp>
      <p:sp>
        <p:nvSpPr>
          <p:cNvPr id="42" name="Text Placeholder 7"/>
          <p:cNvSpPr>
            <a:spLocks noGrp="1"/>
          </p:cNvSpPr>
          <p:nvPr>
            <p:ph type="body" sz="quarter" idx="34"/>
          </p:nvPr>
        </p:nvSpPr>
        <p:spPr>
          <a:xfrm>
            <a:off x="3407701" y="38232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43" name="Picture Placeholder 37"/>
          <p:cNvSpPr>
            <a:spLocks noGrp="1"/>
          </p:cNvSpPr>
          <p:nvPr>
            <p:ph type="pic" sz="quarter" idx="27"/>
          </p:nvPr>
        </p:nvSpPr>
        <p:spPr>
          <a:xfrm>
            <a:off x="6300022" y="2648200"/>
            <a:ext cx="2592000" cy="1152000"/>
          </a:xfrm>
          <a:noFill/>
        </p:spPr>
        <p:txBody>
          <a:bodyPr>
            <a:normAutofit/>
          </a:bodyPr>
          <a:lstStyle>
            <a:lvl1pPr marL="0" indent="0">
              <a:buNone/>
              <a:defRPr sz="1800"/>
            </a:lvl1pPr>
          </a:lstStyle>
          <a:p>
            <a:r>
              <a:rPr lang="en-GB" dirty="0"/>
              <a:t>Click icon to add picture</a:t>
            </a:r>
          </a:p>
        </p:txBody>
      </p:sp>
      <p:sp>
        <p:nvSpPr>
          <p:cNvPr id="44" name="Text Placeholder 7"/>
          <p:cNvSpPr>
            <a:spLocks noGrp="1"/>
          </p:cNvSpPr>
          <p:nvPr>
            <p:ph type="body" sz="quarter" idx="32"/>
          </p:nvPr>
        </p:nvSpPr>
        <p:spPr>
          <a:xfrm>
            <a:off x="6300022" y="38232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45" name="Picture Placeholder 37"/>
          <p:cNvSpPr>
            <a:spLocks noGrp="1"/>
          </p:cNvSpPr>
          <p:nvPr>
            <p:ph type="pic" sz="quarter" idx="21"/>
          </p:nvPr>
        </p:nvSpPr>
        <p:spPr>
          <a:xfrm>
            <a:off x="9192344" y="2648200"/>
            <a:ext cx="2592000" cy="1152000"/>
          </a:xfrm>
          <a:noFill/>
        </p:spPr>
        <p:txBody>
          <a:bodyPr>
            <a:normAutofit/>
          </a:bodyPr>
          <a:lstStyle>
            <a:lvl1pPr marL="0" indent="0">
              <a:buNone/>
              <a:defRPr sz="1800"/>
            </a:lvl1pPr>
          </a:lstStyle>
          <a:p>
            <a:r>
              <a:rPr lang="en-GB" dirty="0"/>
              <a:t>Click icon to add picture</a:t>
            </a:r>
          </a:p>
        </p:txBody>
      </p:sp>
      <p:sp>
        <p:nvSpPr>
          <p:cNvPr id="46" name="Text Placeholder 7"/>
          <p:cNvSpPr>
            <a:spLocks noGrp="1"/>
          </p:cNvSpPr>
          <p:nvPr>
            <p:ph type="body" sz="quarter" idx="35"/>
          </p:nvPr>
        </p:nvSpPr>
        <p:spPr>
          <a:xfrm>
            <a:off x="9192344" y="38232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47" name="Picture Placeholder 37"/>
          <p:cNvSpPr>
            <a:spLocks noGrp="1"/>
          </p:cNvSpPr>
          <p:nvPr>
            <p:ph type="pic" sz="quarter" idx="22"/>
          </p:nvPr>
        </p:nvSpPr>
        <p:spPr>
          <a:xfrm>
            <a:off x="515380" y="4362530"/>
            <a:ext cx="2592000" cy="1152000"/>
          </a:xfrm>
          <a:noFill/>
        </p:spPr>
        <p:txBody>
          <a:bodyPr>
            <a:normAutofit/>
          </a:bodyPr>
          <a:lstStyle>
            <a:lvl1pPr marL="0" indent="0">
              <a:buNone/>
              <a:defRPr sz="1800"/>
            </a:lvl1pPr>
          </a:lstStyle>
          <a:p>
            <a:r>
              <a:rPr lang="en-GB" dirty="0"/>
              <a:t>Click icon to add picture</a:t>
            </a:r>
          </a:p>
        </p:txBody>
      </p:sp>
      <p:sp>
        <p:nvSpPr>
          <p:cNvPr id="48" name="Text Placeholder 7"/>
          <p:cNvSpPr>
            <a:spLocks noGrp="1"/>
          </p:cNvSpPr>
          <p:nvPr>
            <p:ph type="body" sz="quarter" idx="37"/>
          </p:nvPr>
        </p:nvSpPr>
        <p:spPr>
          <a:xfrm>
            <a:off x="515380" y="5547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49" name="Picture Placeholder 37"/>
          <p:cNvSpPr>
            <a:spLocks noGrp="1"/>
          </p:cNvSpPr>
          <p:nvPr>
            <p:ph type="pic" sz="quarter" idx="23"/>
          </p:nvPr>
        </p:nvSpPr>
        <p:spPr>
          <a:xfrm>
            <a:off x="3407701" y="4362530"/>
            <a:ext cx="2592000" cy="1152000"/>
          </a:xfrm>
          <a:noFill/>
        </p:spPr>
        <p:txBody>
          <a:bodyPr>
            <a:normAutofit/>
          </a:bodyPr>
          <a:lstStyle>
            <a:lvl1pPr marL="0" indent="0">
              <a:buNone/>
              <a:defRPr sz="1800"/>
            </a:lvl1pPr>
          </a:lstStyle>
          <a:p>
            <a:r>
              <a:rPr lang="en-GB" dirty="0"/>
              <a:t>Click icon to add picture</a:t>
            </a:r>
          </a:p>
        </p:txBody>
      </p:sp>
      <p:sp>
        <p:nvSpPr>
          <p:cNvPr id="50" name="Text Placeholder 7"/>
          <p:cNvSpPr>
            <a:spLocks noGrp="1"/>
          </p:cNvSpPr>
          <p:nvPr>
            <p:ph type="body" sz="quarter" idx="38"/>
          </p:nvPr>
        </p:nvSpPr>
        <p:spPr>
          <a:xfrm>
            <a:off x="3407701" y="5547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51" name="Picture Placeholder 37"/>
          <p:cNvSpPr>
            <a:spLocks noGrp="1"/>
          </p:cNvSpPr>
          <p:nvPr>
            <p:ph type="pic" sz="quarter" idx="24"/>
          </p:nvPr>
        </p:nvSpPr>
        <p:spPr>
          <a:xfrm>
            <a:off x="6300022" y="4365938"/>
            <a:ext cx="2592000" cy="1152000"/>
          </a:xfrm>
          <a:noFill/>
        </p:spPr>
        <p:txBody>
          <a:bodyPr>
            <a:normAutofit/>
          </a:bodyPr>
          <a:lstStyle>
            <a:lvl1pPr marL="0" indent="0">
              <a:buNone/>
              <a:defRPr sz="1800"/>
            </a:lvl1pPr>
          </a:lstStyle>
          <a:p>
            <a:r>
              <a:rPr lang="en-GB" dirty="0"/>
              <a:t>Click icon to add picture</a:t>
            </a:r>
          </a:p>
        </p:txBody>
      </p:sp>
      <p:sp>
        <p:nvSpPr>
          <p:cNvPr id="52" name="Text Placeholder 7"/>
          <p:cNvSpPr>
            <a:spLocks noGrp="1"/>
          </p:cNvSpPr>
          <p:nvPr>
            <p:ph type="body" sz="quarter" idx="36"/>
          </p:nvPr>
        </p:nvSpPr>
        <p:spPr>
          <a:xfrm>
            <a:off x="6300022" y="5547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53" name="Picture Placeholder 37"/>
          <p:cNvSpPr>
            <a:spLocks noGrp="1"/>
          </p:cNvSpPr>
          <p:nvPr>
            <p:ph type="pic" sz="quarter" idx="25"/>
          </p:nvPr>
        </p:nvSpPr>
        <p:spPr>
          <a:xfrm>
            <a:off x="9192344" y="4362530"/>
            <a:ext cx="2592000" cy="1152000"/>
          </a:xfrm>
          <a:noFill/>
        </p:spPr>
        <p:txBody>
          <a:bodyPr>
            <a:normAutofit/>
          </a:bodyPr>
          <a:lstStyle>
            <a:lvl1pPr marL="0" indent="0">
              <a:buNone/>
              <a:defRPr sz="1800"/>
            </a:lvl1pPr>
          </a:lstStyle>
          <a:p>
            <a:r>
              <a:rPr lang="en-GB" dirty="0"/>
              <a:t>Click icon to add picture</a:t>
            </a:r>
          </a:p>
        </p:txBody>
      </p:sp>
      <p:sp>
        <p:nvSpPr>
          <p:cNvPr id="54" name="Text Placeholder 7"/>
          <p:cNvSpPr>
            <a:spLocks noGrp="1"/>
          </p:cNvSpPr>
          <p:nvPr>
            <p:ph type="body" sz="quarter" idx="39"/>
          </p:nvPr>
        </p:nvSpPr>
        <p:spPr>
          <a:xfrm>
            <a:off x="9192344" y="5547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105" name="Text Placeholder 14"/>
          <p:cNvSpPr>
            <a:spLocks noGrp="1"/>
          </p:cNvSpPr>
          <p:nvPr>
            <p:ph type="body" sz="quarter" idx="14"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13" name="Footer Placeholder 12"/>
          <p:cNvSpPr>
            <a:spLocks noGrp="1"/>
          </p:cNvSpPr>
          <p:nvPr>
            <p:ph type="ftr" sz="quarter" idx="41"/>
          </p:nvPr>
        </p:nvSpPr>
        <p:spPr/>
        <p:txBody>
          <a:bodyPr/>
          <a:lstStyle>
            <a:lvl1pPr>
              <a:defRPr>
                <a:solidFill>
                  <a:srgbClr val="464646"/>
                </a:solidFill>
              </a:defRPr>
            </a:lvl1pPr>
          </a:lstStyle>
          <a:p>
            <a:endParaRPr lang="en-GB" dirty="0"/>
          </a:p>
        </p:txBody>
      </p:sp>
      <p:sp>
        <p:nvSpPr>
          <p:cNvPr id="14" name="Slide Number Placeholder 13"/>
          <p:cNvSpPr>
            <a:spLocks noGrp="1"/>
          </p:cNvSpPr>
          <p:nvPr>
            <p:ph type="sldNum" sz="quarter" idx="42"/>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2248527299"/>
      </p:ext>
    </p:extLst>
  </p:cSld>
  <p:clrMapOvr>
    <a:masterClrMapping/>
  </p:clrMapOvr>
  <p:extLst mod="1">
    <p:ext uri="{DCECCB84-F9BA-43D5-87BE-67443E8EF086}">
      <p15:sldGuideLst xmlns:p15="http://schemas.microsoft.com/office/powerpoint/2012/main">
        <p15:guide id="1" orient="horz" pos="57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and content Lef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p>
            <a:r>
              <a:rPr lang="en-GB" dirty="0"/>
              <a:t>Click to edit Master title style</a:t>
            </a:r>
          </a:p>
        </p:txBody>
      </p:sp>
      <p:sp>
        <p:nvSpPr>
          <p:cNvPr id="3" name="Content Placeholder 2"/>
          <p:cNvSpPr>
            <a:spLocks noGrp="1"/>
          </p:cNvSpPr>
          <p:nvPr>
            <p:ph sz="half" idx="1"/>
          </p:nvPr>
        </p:nvSpPr>
        <p:spPr>
          <a:xfrm>
            <a:off x="515380" y="1772816"/>
            <a:ext cx="3528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p:nvPr>
        </p:nvSpPr>
        <p:spPr>
          <a:xfrm>
            <a:off x="4331380" y="1772816"/>
            <a:ext cx="7452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Text Placeholder 14"/>
          <p:cNvSpPr>
            <a:spLocks noGrp="1"/>
          </p:cNvSpPr>
          <p:nvPr>
            <p:ph type="body" sz="quarter" idx="17"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7" name="Footer Placeholder 6"/>
          <p:cNvSpPr>
            <a:spLocks noGrp="1"/>
          </p:cNvSpPr>
          <p:nvPr>
            <p:ph type="ftr" sz="quarter" idx="15"/>
          </p:nvPr>
        </p:nvSpPr>
        <p:spPr/>
        <p:txBody>
          <a:bodyPr/>
          <a:lstStyle>
            <a:lvl1pPr>
              <a:defRPr>
                <a:solidFill>
                  <a:srgbClr val="464646"/>
                </a:solidFill>
              </a:defRPr>
            </a:lvl1pPr>
          </a:lstStyle>
          <a:p>
            <a:endParaRPr lang="en-GB" dirty="0"/>
          </a:p>
        </p:txBody>
      </p:sp>
      <p:sp>
        <p:nvSpPr>
          <p:cNvPr id="8" name="Slide Number Placeholder 7"/>
          <p:cNvSpPr>
            <a:spLocks noGrp="1"/>
          </p:cNvSpPr>
          <p:nvPr>
            <p:ph type="sldNum" sz="quarter" idx="16"/>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2984878188"/>
      </p:ext>
    </p:extLst>
  </p:cSld>
  <p:clrMapOvr>
    <a:masterClrMapping/>
  </p:clrMapOvr>
  <p:extLst mod="1">
    <p:ext uri="{DCECCB84-F9BA-43D5-87BE-67443E8EF086}">
      <p15:sldGuideLst xmlns:p15="http://schemas.microsoft.com/office/powerpoint/2012/main">
        <p15:guide id="1" pos="2570">
          <p15:clr>
            <a:srgbClr val="FBAE40"/>
          </p15:clr>
        </p15:guide>
        <p15:guide id="2" pos="2706">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and content Righ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p>
            <a:r>
              <a:rPr lang="en-GB" dirty="0"/>
              <a:t>Click to edit Master title style</a:t>
            </a:r>
          </a:p>
        </p:txBody>
      </p:sp>
      <p:sp>
        <p:nvSpPr>
          <p:cNvPr id="3" name="Content Placeholder 2"/>
          <p:cNvSpPr>
            <a:spLocks noGrp="1"/>
          </p:cNvSpPr>
          <p:nvPr>
            <p:ph sz="half" idx="1"/>
          </p:nvPr>
        </p:nvSpPr>
        <p:spPr>
          <a:xfrm>
            <a:off x="515380" y="1772816"/>
            <a:ext cx="6840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p:nvPr>
        </p:nvSpPr>
        <p:spPr>
          <a:xfrm>
            <a:off x="7635111" y="1772816"/>
            <a:ext cx="4148268"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17" name="Footer Placeholder 16"/>
          <p:cNvSpPr>
            <a:spLocks noGrp="1"/>
          </p:cNvSpPr>
          <p:nvPr>
            <p:ph type="ftr" sz="quarter" idx="16"/>
          </p:nvPr>
        </p:nvSpPr>
        <p:spPr/>
        <p:txBody>
          <a:bodyPr/>
          <a:lstStyle>
            <a:lvl1pPr>
              <a:defRPr>
                <a:solidFill>
                  <a:srgbClr val="464646"/>
                </a:solidFill>
              </a:defRPr>
            </a:lvl1pPr>
          </a:lstStyle>
          <a:p>
            <a:endParaRPr lang="en-GB" dirty="0"/>
          </a:p>
        </p:txBody>
      </p:sp>
      <p:sp>
        <p:nvSpPr>
          <p:cNvPr id="18" name="Slide Number Placeholder 17"/>
          <p:cNvSpPr>
            <a:spLocks noGrp="1"/>
          </p:cNvSpPr>
          <p:nvPr>
            <p:ph type="sldNum" sz="quarter" idx="17"/>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1612411666"/>
      </p:ext>
    </p:extLst>
  </p:cSld>
  <p:clrMapOvr>
    <a:masterClrMapping/>
  </p:clrMapOvr>
  <p:extLst mod="1">
    <p:ext uri="{DCECCB84-F9BA-43D5-87BE-67443E8EF086}">
      <p15:sldGuideLst xmlns:p15="http://schemas.microsoft.com/office/powerpoint/2012/main">
        <p15:guide id="1" pos="4656">
          <p15:clr>
            <a:srgbClr val="FBAE40"/>
          </p15:clr>
        </p15:guide>
        <p15:guide id="2" pos="4838">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3" name="Title 2"/>
          <p:cNvSpPr>
            <a:spLocks noGrp="1"/>
          </p:cNvSpPr>
          <p:nvPr>
            <p:ph type="title"/>
          </p:nvPr>
        </p:nvSpPr>
        <p:spPr/>
        <p:txBody>
          <a:bodyPr/>
          <a:lstStyle/>
          <a:p>
            <a:r>
              <a:rPr lang="en-GB" dirty="0"/>
              <a:t>Click to edit Master title style</a:t>
            </a:r>
          </a:p>
        </p:txBody>
      </p:sp>
      <p:sp>
        <p:nvSpPr>
          <p:cNvPr id="15" name="Footer Placeholder 14"/>
          <p:cNvSpPr>
            <a:spLocks noGrp="1"/>
          </p:cNvSpPr>
          <p:nvPr>
            <p:ph type="ftr" sz="quarter" idx="17"/>
          </p:nvPr>
        </p:nvSpPr>
        <p:spPr/>
        <p:txBody>
          <a:bodyPr/>
          <a:lstStyle>
            <a:lvl1pPr>
              <a:defRPr>
                <a:solidFill>
                  <a:srgbClr val="464646"/>
                </a:solidFill>
              </a:defRPr>
            </a:lvl1pPr>
          </a:lstStyle>
          <a:p>
            <a:endParaRPr lang="en-GB" dirty="0"/>
          </a:p>
        </p:txBody>
      </p:sp>
      <p:sp>
        <p:nvSpPr>
          <p:cNvPr id="16" name="Slide Number Placeholder 15"/>
          <p:cNvSpPr>
            <a:spLocks noGrp="1"/>
          </p:cNvSpPr>
          <p:nvPr>
            <p:ph type="sldNum" sz="quarter" idx="18"/>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
        <p:nvSpPr>
          <p:cNvPr id="7"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Tree>
    <p:extLst>
      <p:ext uri="{BB962C8B-B14F-4D97-AF65-F5344CB8AC3E}">
        <p14:creationId xmlns:p14="http://schemas.microsoft.com/office/powerpoint/2010/main" val="3235478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7" name="Text Placeholder 10"/>
          <p:cNvSpPr>
            <a:spLocks noGrp="1"/>
          </p:cNvSpPr>
          <p:nvPr>
            <p:ph type="body" sz="quarter" idx="13" hasCustomPrompt="1"/>
          </p:nvPr>
        </p:nvSpPr>
        <p:spPr bwMode="gray">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6" name="Title 5"/>
          <p:cNvSpPr>
            <a:spLocks noGrp="1"/>
          </p:cNvSpPr>
          <p:nvPr>
            <p:ph type="title"/>
          </p:nvPr>
        </p:nvSpPr>
        <p:spPr>
          <a:xfrm>
            <a:off x="515380" y="476249"/>
            <a:ext cx="11268000" cy="396000"/>
          </a:xfrm>
        </p:spPr>
        <p:txBody>
          <a:bodyPr>
            <a:normAutofit/>
          </a:bodyPr>
          <a:lstStyle>
            <a:lvl1pPr>
              <a:defRPr sz="2200"/>
            </a:lvl1pPr>
          </a:lstStyle>
          <a:p>
            <a:r>
              <a:rPr lang="en-US"/>
              <a:t>Click to edit Master title style</a:t>
            </a:r>
            <a:endParaRPr lang="en-GB" dirty="0"/>
          </a:p>
        </p:txBody>
      </p:sp>
      <p:sp>
        <p:nvSpPr>
          <p:cNvPr id="3" name="Content Placeholder 2"/>
          <p:cNvSpPr>
            <a:spLocks noGrp="1"/>
          </p:cNvSpPr>
          <p:nvPr>
            <p:ph idx="1"/>
          </p:nvPr>
        </p:nvSpPr>
        <p:spPr>
          <a:xfrm>
            <a:off x="515380" y="982800"/>
            <a:ext cx="5714400" cy="4644000"/>
          </a:xfrm>
        </p:spPr>
        <p:txBody>
          <a:bodyPr>
            <a:normAutofit/>
          </a:bodyPr>
          <a:lstStyle>
            <a:lvl1pPr>
              <a:defRPr sz="2000">
                <a:solidFill>
                  <a:srgbClr val="464646"/>
                </a:solidFill>
              </a:defRPr>
            </a:lvl1pPr>
            <a:lvl2pPr marL="358775" indent="-179388">
              <a:buClr>
                <a:schemeClr val="accent2"/>
              </a:buClr>
              <a:buFont typeface="Arial" panose="020B0604020202020204" pitchFamily="34" charset="0"/>
              <a:buChar char="•"/>
              <a:defRPr sz="2000">
                <a:solidFill>
                  <a:srgbClr val="464646"/>
                </a:solidFill>
              </a:defRPr>
            </a:lvl2pPr>
            <a:lvl3pPr marL="536575" indent="-177800">
              <a:buClr>
                <a:schemeClr val="accent3"/>
              </a:buClr>
              <a:buFont typeface="Arial" panose="020B0604020202020204" pitchFamily="34" charset="0"/>
              <a:buChar char="•"/>
              <a:defRPr sz="2000">
                <a:solidFill>
                  <a:srgbClr val="464646"/>
                </a:solidFill>
              </a:defRPr>
            </a:lvl3pPr>
            <a:lvl4pPr marL="719138" indent="-182563">
              <a:buClr>
                <a:schemeClr val="accent4"/>
              </a:buClr>
              <a:buFont typeface="Arial" panose="020B0604020202020204" pitchFamily="34" charset="0"/>
              <a:buChar char="•"/>
              <a:defRPr sz="2000">
                <a:solidFill>
                  <a:srgbClr val="464646"/>
                </a:solidFill>
              </a:defRPr>
            </a:lvl4pPr>
            <a:lvl5pPr marL="898525" indent="-179388">
              <a:buClr>
                <a:schemeClr val="accent5"/>
              </a:buClr>
              <a:buFont typeface="Arial" panose="020B0604020202020204" pitchFamily="34" charset="0"/>
              <a:buChar char="•"/>
              <a:defRPr sz="2000">
                <a:solidFill>
                  <a:srgbClr val="46464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Text Placeholder 14"/>
          <p:cNvSpPr>
            <a:spLocks noGrp="1"/>
          </p:cNvSpPr>
          <p:nvPr>
            <p:ph type="body" sz="quarter" idx="14"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4" name="Footer Placeholder 3"/>
          <p:cNvSpPr>
            <a:spLocks noGrp="1"/>
          </p:cNvSpPr>
          <p:nvPr>
            <p:ph type="ftr" sz="quarter" idx="15"/>
          </p:nvPr>
        </p:nvSpPr>
        <p:spPr/>
        <p:txBody>
          <a:bodyPr/>
          <a:lstStyle>
            <a:lvl1pPr>
              <a:defRPr>
                <a:solidFill>
                  <a:srgbClr val="404040"/>
                </a:solidFill>
              </a:defRPr>
            </a:lvl1pPr>
          </a:lstStyle>
          <a:p>
            <a:endParaRPr lang="en-GB" dirty="0"/>
          </a:p>
        </p:txBody>
      </p:sp>
      <p:sp>
        <p:nvSpPr>
          <p:cNvPr id="5" name="Slide Number Placeholder 4"/>
          <p:cNvSpPr>
            <a:spLocks noGrp="1"/>
          </p:cNvSpPr>
          <p:nvPr>
            <p:ph type="sldNum" sz="quarter" idx="16"/>
          </p:nvPr>
        </p:nvSpPr>
        <p:spPr/>
        <p:txBody>
          <a:bodyPr/>
          <a:lstStyle>
            <a:lvl1pPr>
              <a:defRPr>
                <a:solidFill>
                  <a:srgbClr val="404040"/>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12595967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3" name="Footer Placeholder 12"/>
          <p:cNvSpPr>
            <a:spLocks noGrp="1"/>
          </p:cNvSpPr>
          <p:nvPr>
            <p:ph type="ftr" sz="quarter" idx="17"/>
          </p:nvPr>
        </p:nvSpPr>
        <p:spPr/>
        <p:txBody>
          <a:bodyPr/>
          <a:lstStyle>
            <a:lvl1pPr>
              <a:defRPr>
                <a:solidFill>
                  <a:srgbClr val="464646"/>
                </a:solidFill>
              </a:defRPr>
            </a:lvl1pPr>
          </a:lstStyle>
          <a:p>
            <a:endParaRPr lang="en-GB" dirty="0"/>
          </a:p>
        </p:txBody>
      </p:sp>
      <p:sp>
        <p:nvSpPr>
          <p:cNvPr id="14" name="Slide Number Placeholder 13"/>
          <p:cNvSpPr>
            <a:spLocks noGrp="1"/>
          </p:cNvSpPr>
          <p:nvPr>
            <p:ph type="sldNum" sz="quarter" idx="18"/>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
        <p:nvSpPr>
          <p:cNvPr id="5" name="Text Placeholder 10"/>
          <p:cNvSpPr>
            <a:spLocks noGrp="1"/>
          </p:cNvSpPr>
          <p:nvPr>
            <p:ph type="body" sz="quarter" idx="13" hasCustomPrompt="1"/>
          </p:nvPr>
        </p:nvSpPr>
        <p:spPr bwMode="gray">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6"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Tree>
    <p:extLst>
      <p:ext uri="{BB962C8B-B14F-4D97-AF65-F5344CB8AC3E}">
        <p14:creationId xmlns:p14="http://schemas.microsoft.com/office/powerpoint/2010/main" val="41226095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bwMode="ltGray">
      <p:bgPr>
        <a:solidFill>
          <a:schemeClr val="accent3"/>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bwMode="gray">
          <a:xfrm>
            <a:off x="517120" y="2060228"/>
            <a:ext cx="11268000" cy="288652"/>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a:t>Chapter subject</a:t>
            </a:r>
          </a:p>
        </p:txBody>
      </p:sp>
      <p:sp>
        <p:nvSpPr>
          <p:cNvPr id="10" name="Title 9"/>
          <p:cNvSpPr>
            <a:spLocks noGrp="1"/>
          </p:cNvSpPr>
          <p:nvPr>
            <p:ph type="title"/>
          </p:nvPr>
        </p:nvSpPr>
        <p:spPr>
          <a:xfrm>
            <a:off x="517120" y="2429355"/>
            <a:ext cx="11268000" cy="999645"/>
          </a:xfrm>
        </p:spPr>
        <p:txBody>
          <a:bodyPr anchor="t">
            <a:normAutofit/>
          </a:bodyPr>
          <a:lstStyle>
            <a:lvl1pPr>
              <a:lnSpc>
                <a:spcPct val="90000"/>
              </a:lnSpc>
              <a:defRPr sz="7200" spc="-200" baseline="0">
                <a:solidFill>
                  <a:schemeClr val="bg1"/>
                </a:solidFill>
              </a:defRPr>
            </a:lvl1pPr>
          </a:lstStyle>
          <a:p>
            <a:r>
              <a:rPr lang="en-GB" dirty="0"/>
              <a:t>Click to edit Master title style</a:t>
            </a:r>
          </a:p>
        </p:txBody>
      </p:sp>
      <p:sp>
        <p:nvSpPr>
          <p:cNvPr id="8" name="Content Placeholder 7"/>
          <p:cNvSpPr>
            <a:spLocks noGrp="1"/>
          </p:cNvSpPr>
          <p:nvPr>
            <p:ph sz="quarter" idx="13"/>
          </p:nvPr>
        </p:nvSpPr>
        <p:spPr>
          <a:xfrm>
            <a:off x="517120" y="3786188"/>
            <a:ext cx="11268000" cy="2163762"/>
          </a:xfrm>
        </p:spPr>
        <p:txBody>
          <a:bodyPr/>
          <a:lstStyle>
            <a:lvl1pPr marL="0" indent="0">
              <a:buNone/>
              <a:defRPr>
                <a:solidFill>
                  <a:schemeClr val="bg1"/>
                </a:solidFill>
              </a:defRPr>
            </a:lvl1pPr>
            <a:lvl2pPr marL="268288" indent="0">
              <a:buNone/>
              <a:defRPr/>
            </a:lvl2pPr>
            <a:lvl3pPr marL="538162" indent="0">
              <a:buNone/>
              <a:defRPr/>
            </a:lvl3pPr>
            <a:lvl4pPr marL="806450" indent="0">
              <a:buNone/>
              <a:defRPr/>
            </a:lvl4pPr>
            <a:lvl5pPr marL="1077912" indent="0">
              <a:buNone/>
              <a:defRPr/>
            </a:lvl5pPr>
          </a:lstStyle>
          <a:p>
            <a:pPr lvl="0"/>
            <a:r>
              <a:rPr lang="en-GB" dirty="0"/>
              <a:t>Click to edit Master text styles</a:t>
            </a:r>
          </a:p>
        </p:txBody>
      </p:sp>
      <p:sp>
        <p:nvSpPr>
          <p:cNvPr id="9" name="Footer Placeholder 4"/>
          <p:cNvSpPr txBox="1">
            <a:spLocks/>
          </p:cNvSpPr>
          <p:nvPr userDrawn="1"/>
        </p:nvSpPr>
        <p:spPr bwMode="gray">
          <a:xfrm>
            <a:off x="512064" y="6405149"/>
            <a:ext cx="3884400" cy="264211"/>
          </a:xfrm>
          <a:prstGeom prst="rect">
            <a:avLst/>
          </a:prstGeom>
        </p:spPr>
        <p:txBody>
          <a:bodyPr vert="horz" lIns="0" tIns="0" rIns="0" bIns="0" rtlCol="0" anchor="t"/>
          <a:lstStyle>
            <a:defPPr>
              <a:defRPr lang="sv-SE"/>
            </a:defPPr>
            <a:lvl1pPr marL="0" algn="l" defTabSz="914400" rtl="0" eaLnBrk="1" latinLnBrk="0" hangingPunct="1">
              <a:defRPr sz="950" kern="1200">
                <a:solidFill>
                  <a:srgbClr val="404040"/>
                </a:solidFill>
                <a:latin typeface="+mn-lt"/>
                <a:ea typeface="+mn-ea"/>
                <a:cs typeface="Super Grotesk Offc Pro" panose="020B0504020101020102"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chemeClr val="bg1"/>
                </a:solidFill>
              </a:rPr>
              <a:t>© King.com Ltd 2018 – Commercially confidential</a:t>
            </a:r>
            <a:endParaRPr lang="en-GB" dirty="0">
              <a:solidFill>
                <a:schemeClr val="bg1"/>
              </a:solidFill>
              <a:effectLst>
                <a:outerShdw blurRad="50800" dist="50800" dir="5400000" algn="tl">
                  <a:srgbClr val="000000">
                    <a:alpha val="10000"/>
                  </a:srgbClr>
                </a:outerShdw>
              </a:effectLst>
            </a:endParaRPr>
          </a:p>
        </p:txBody>
      </p:sp>
      <p:sp>
        <p:nvSpPr>
          <p:cNvPr id="2" name="Footer Placeholder 1"/>
          <p:cNvSpPr>
            <a:spLocks noGrp="1"/>
          </p:cNvSpPr>
          <p:nvPr>
            <p:ph type="ftr" sz="quarter" idx="14"/>
          </p:nvPr>
        </p:nvSpPr>
        <p:spPr/>
        <p:txBody>
          <a:bodyPr/>
          <a:lstStyle>
            <a:lvl1pPr>
              <a:defRPr>
                <a:solidFill>
                  <a:schemeClr val="bg1"/>
                </a:solidFill>
              </a:defRPr>
            </a:lvl1pPr>
          </a:lstStyle>
          <a:p>
            <a:endParaRPr lang="en-GB" dirty="0"/>
          </a:p>
        </p:txBody>
      </p:sp>
    </p:spTree>
    <p:extLst>
      <p:ext uri="{BB962C8B-B14F-4D97-AF65-F5344CB8AC3E}">
        <p14:creationId xmlns:p14="http://schemas.microsoft.com/office/powerpoint/2010/main" val="1166723591"/>
      </p:ext>
    </p:extLst>
  </p:cSld>
  <p:clrMapOvr>
    <a:masterClrMapping/>
  </p:clrMapOvr>
  <p:extLst mod="1">
    <p:ext uri="{DCECCB84-F9BA-43D5-87BE-67443E8EF086}">
      <p15:sldGuideLst xmlns:p15="http://schemas.microsoft.com/office/powerpoint/2012/main">
        <p15:guide id="1" orient="horz" pos="2387">
          <p15:clr>
            <a:srgbClr val="FBAE40"/>
          </p15:clr>
        </p15:guide>
        <p15:guide id="2" orient="horz" pos="1525">
          <p15:clr>
            <a:srgbClr val="FBAE40"/>
          </p15:clr>
        </p15:guide>
        <p15:guide id="3" orient="horz" pos="148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bwMode="gray">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4" name="Title 3"/>
          <p:cNvSpPr>
            <a:spLocks noGrp="1"/>
          </p:cNvSpPr>
          <p:nvPr>
            <p:ph type="title"/>
          </p:nvPr>
        </p:nvSpPr>
        <p:spPr/>
        <p:txBody>
          <a:bodyPr/>
          <a:lstStyle/>
          <a:p>
            <a:r>
              <a:rPr lang="en-GB" dirty="0"/>
              <a:t>Click to edit Master title style</a:t>
            </a:r>
          </a:p>
        </p:txBody>
      </p:sp>
      <p:sp>
        <p:nvSpPr>
          <p:cNvPr id="3" name="Content Placeholder 2"/>
          <p:cNvSpPr>
            <a:spLocks noGrp="1"/>
          </p:cNvSpPr>
          <p:nvPr>
            <p:ph idx="1"/>
          </p:nvPr>
        </p:nvSpPr>
        <p:spPr>
          <a:xfrm>
            <a:off x="515380" y="1772816"/>
            <a:ext cx="11268000" cy="4284000"/>
          </a:xfrm>
        </p:spPr>
        <p:txBody>
          <a:bodyPr/>
          <a:lstStyle>
            <a:lvl1pPr>
              <a:defRPr>
                <a:solidFill>
                  <a:srgbClr val="464646"/>
                </a:solidFill>
              </a:defRPr>
            </a:lvl1pPr>
            <a:lvl2pPr>
              <a:defRPr>
                <a:solidFill>
                  <a:srgbClr val="464646"/>
                </a:solidFill>
              </a:defRPr>
            </a:lvl2pPr>
            <a:lvl3pPr>
              <a:defRPr>
                <a:solidFill>
                  <a:srgbClr val="464646"/>
                </a:solidFill>
              </a:defRPr>
            </a:lvl3pPr>
            <a:lvl4pPr>
              <a:defRPr>
                <a:solidFill>
                  <a:srgbClr val="464646"/>
                </a:solidFill>
              </a:defRPr>
            </a:lvl4pPr>
            <a:lvl5pPr>
              <a:defRPr>
                <a:solidFill>
                  <a:srgbClr val="464646"/>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8"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22" name="Footer Placeholder 21"/>
          <p:cNvSpPr>
            <a:spLocks noGrp="1"/>
          </p:cNvSpPr>
          <p:nvPr>
            <p:ph type="ftr" sz="quarter" idx="16"/>
          </p:nvPr>
        </p:nvSpPr>
        <p:spPr/>
        <p:txBody>
          <a:bodyPr/>
          <a:lstStyle>
            <a:lvl1pPr>
              <a:defRPr>
                <a:solidFill>
                  <a:srgbClr val="464646"/>
                </a:solidFill>
              </a:defRPr>
            </a:lvl1pPr>
          </a:lstStyle>
          <a:p>
            <a:endParaRPr lang="en-GB" dirty="0"/>
          </a:p>
        </p:txBody>
      </p:sp>
      <p:sp>
        <p:nvSpPr>
          <p:cNvPr id="23" name="Slide Number Placeholder 22"/>
          <p:cNvSpPr>
            <a:spLocks noGrp="1"/>
          </p:cNvSpPr>
          <p:nvPr>
            <p:ph type="sldNum" sz="quarter" idx="17"/>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32408599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bwMode="gray">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p>
            <a:r>
              <a:rPr lang="en-GB" dirty="0"/>
              <a:t>Click to edit Master title style</a:t>
            </a:r>
          </a:p>
        </p:txBody>
      </p:sp>
      <p:sp>
        <p:nvSpPr>
          <p:cNvPr id="3" name="Content Placeholder 2"/>
          <p:cNvSpPr>
            <a:spLocks noGrp="1"/>
          </p:cNvSpPr>
          <p:nvPr>
            <p:ph sz="half" idx="1"/>
          </p:nvPr>
        </p:nvSpPr>
        <p:spPr>
          <a:xfrm>
            <a:off x="515380" y="1772816"/>
            <a:ext cx="5436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p:nvPr>
        </p:nvSpPr>
        <p:spPr>
          <a:xfrm>
            <a:off x="6347380" y="1772816"/>
            <a:ext cx="5436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17" name="Footer Placeholder 16"/>
          <p:cNvSpPr>
            <a:spLocks noGrp="1"/>
          </p:cNvSpPr>
          <p:nvPr>
            <p:ph type="ftr" sz="quarter" idx="16"/>
          </p:nvPr>
        </p:nvSpPr>
        <p:spPr/>
        <p:txBody>
          <a:bodyPr/>
          <a:lstStyle>
            <a:lvl1pPr>
              <a:defRPr>
                <a:solidFill>
                  <a:srgbClr val="464646"/>
                </a:solidFill>
              </a:defRPr>
            </a:lvl1pPr>
          </a:lstStyle>
          <a:p>
            <a:endParaRPr lang="en-GB" dirty="0"/>
          </a:p>
        </p:txBody>
      </p:sp>
      <p:sp>
        <p:nvSpPr>
          <p:cNvPr id="18" name="Slide Number Placeholder 17"/>
          <p:cNvSpPr>
            <a:spLocks noGrp="1"/>
          </p:cNvSpPr>
          <p:nvPr>
            <p:ph type="sldNum" sz="quarter" idx="17"/>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25483060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bwMode="gray">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p>
            <a:r>
              <a:rPr lang="en-GB" dirty="0"/>
              <a:t>Click to edit Master title style</a:t>
            </a:r>
          </a:p>
        </p:txBody>
      </p:sp>
      <p:sp>
        <p:nvSpPr>
          <p:cNvPr id="3" name="Content Placeholder 2"/>
          <p:cNvSpPr>
            <a:spLocks noGrp="1"/>
          </p:cNvSpPr>
          <p:nvPr>
            <p:ph sz="half" idx="1"/>
          </p:nvPr>
        </p:nvSpPr>
        <p:spPr>
          <a:xfrm>
            <a:off x="515380" y="1772816"/>
            <a:ext cx="3564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p:nvPr>
        </p:nvSpPr>
        <p:spPr>
          <a:xfrm>
            <a:off x="4367380" y="1772816"/>
            <a:ext cx="3564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0" name="Content Placeholder 3"/>
          <p:cNvSpPr>
            <a:spLocks noGrp="1"/>
          </p:cNvSpPr>
          <p:nvPr>
            <p:ph sz="half" idx="18"/>
          </p:nvPr>
        </p:nvSpPr>
        <p:spPr>
          <a:xfrm>
            <a:off x="8219380" y="1772816"/>
            <a:ext cx="3564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3"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17" name="Footer Placeholder 16"/>
          <p:cNvSpPr>
            <a:spLocks noGrp="1"/>
          </p:cNvSpPr>
          <p:nvPr>
            <p:ph type="ftr" sz="quarter" idx="16"/>
          </p:nvPr>
        </p:nvSpPr>
        <p:spPr/>
        <p:txBody>
          <a:bodyPr/>
          <a:lstStyle>
            <a:lvl1pPr>
              <a:defRPr>
                <a:solidFill>
                  <a:srgbClr val="464646"/>
                </a:solidFill>
              </a:defRPr>
            </a:lvl1pPr>
          </a:lstStyle>
          <a:p>
            <a:endParaRPr lang="en-GB" dirty="0"/>
          </a:p>
        </p:txBody>
      </p:sp>
      <p:sp>
        <p:nvSpPr>
          <p:cNvPr id="18" name="Slide Number Placeholder 17"/>
          <p:cNvSpPr>
            <a:spLocks noGrp="1"/>
          </p:cNvSpPr>
          <p:nvPr>
            <p:ph type="sldNum" sz="quarter" idx="17"/>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29437348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Four Contents">
    <p:spTree>
      <p:nvGrpSpPr>
        <p:cNvPr id="1" name=""/>
        <p:cNvGrpSpPr/>
        <p:nvPr/>
      </p:nvGrpSpPr>
      <p:grpSpPr>
        <a:xfrm>
          <a:off x="0" y="0"/>
          <a:ext cx="0" cy="0"/>
          <a:chOff x="0" y="0"/>
          <a:chExt cx="0" cy="0"/>
        </a:xfrm>
      </p:grpSpPr>
      <p:sp>
        <p:nvSpPr>
          <p:cNvPr id="18"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p>
            <a:r>
              <a:rPr lang="en-GB" dirty="0"/>
              <a:t>Click to edit Master title style</a:t>
            </a:r>
          </a:p>
        </p:txBody>
      </p:sp>
      <p:sp>
        <p:nvSpPr>
          <p:cNvPr id="16" name="Content Placeholder 2"/>
          <p:cNvSpPr>
            <a:spLocks noGrp="1"/>
          </p:cNvSpPr>
          <p:nvPr>
            <p:ph sz="half" idx="1"/>
          </p:nvPr>
        </p:nvSpPr>
        <p:spPr>
          <a:xfrm>
            <a:off x="515380" y="1772816"/>
            <a:ext cx="5472000" cy="2052000"/>
          </a:xfrm>
        </p:spPr>
        <p:txBody>
          <a:bodyPr anchor="ctr" anchorCtr="0"/>
          <a:lstStyle>
            <a:lvl1pPr algn="l">
              <a:defRPr sz="2200">
                <a:solidFill>
                  <a:srgbClr val="464646"/>
                </a:solidFill>
              </a:defRPr>
            </a:lvl1pPr>
            <a:lvl2pPr algn="l">
              <a:defRPr sz="2000">
                <a:solidFill>
                  <a:srgbClr val="464646"/>
                </a:solidFill>
              </a:defRPr>
            </a:lvl2pPr>
            <a:lvl3pPr algn="l">
              <a:defRPr sz="1800">
                <a:solidFill>
                  <a:srgbClr val="464646"/>
                </a:solidFill>
              </a:defRPr>
            </a:lvl3pPr>
            <a:lvl4pPr algn="l">
              <a:defRPr sz="1800">
                <a:solidFill>
                  <a:srgbClr val="464646"/>
                </a:solidFill>
              </a:defRPr>
            </a:lvl4pPr>
            <a:lvl5pPr algn="l">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7" name="Content Placeholder 3"/>
          <p:cNvSpPr>
            <a:spLocks noGrp="1"/>
          </p:cNvSpPr>
          <p:nvPr>
            <p:ph sz="half" idx="2"/>
          </p:nvPr>
        </p:nvSpPr>
        <p:spPr>
          <a:xfrm>
            <a:off x="6315777" y="1772816"/>
            <a:ext cx="5472000" cy="2052000"/>
          </a:xfrm>
        </p:spPr>
        <p:txBody>
          <a:bodyPr anchor="ctr" anchorCtr="0"/>
          <a:lstStyle>
            <a:lvl1pPr algn="l">
              <a:defRPr sz="2200">
                <a:solidFill>
                  <a:srgbClr val="464646"/>
                </a:solidFill>
              </a:defRPr>
            </a:lvl1pPr>
            <a:lvl2pPr algn="l">
              <a:defRPr sz="2000">
                <a:solidFill>
                  <a:srgbClr val="464646"/>
                </a:solidFill>
              </a:defRPr>
            </a:lvl2pPr>
            <a:lvl3pPr algn="l">
              <a:defRPr sz="1800">
                <a:solidFill>
                  <a:srgbClr val="464646"/>
                </a:solidFill>
              </a:defRPr>
            </a:lvl3pPr>
            <a:lvl4pPr algn="l">
              <a:defRPr sz="1800">
                <a:solidFill>
                  <a:srgbClr val="464646"/>
                </a:solidFill>
              </a:defRPr>
            </a:lvl4pPr>
            <a:lvl5pPr algn="l">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9" name="Content Placeholder 2"/>
          <p:cNvSpPr>
            <a:spLocks noGrp="1"/>
          </p:cNvSpPr>
          <p:nvPr>
            <p:ph sz="half" idx="15"/>
          </p:nvPr>
        </p:nvSpPr>
        <p:spPr>
          <a:xfrm>
            <a:off x="515380" y="3999268"/>
            <a:ext cx="5472000" cy="2052000"/>
          </a:xfrm>
        </p:spPr>
        <p:txBody>
          <a:bodyPr anchor="ctr" anchorCtr="0"/>
          <a:lstStyle>
            <a:lvl1pPr algn="l">
              <a:defRPr sz="2200">
                <a:solidFill>
                  <a:srgbClr val="464646"/>
                </a:solidFill>
              </a:defRPr>
            </a:lvl1pPr>
            <a:lvl2pPr algn="l">
              <a:defRPr sz="2000">
                <a:solidFill>
                  <a:srgbClr val="464646"/>
                </a:solidFill>
              </a:defRPr>
            </a:lvl2pPr>
            <a:lvl3pPr algn="l">
              <a:defRPr sz="1800">
                <a:solidFill>
                  <a:srgbClr val="464646"/>
                </a:solidFill>
              </a:defRPr>
            </a:lvl3pPr>
            <a:lvl4pPr algn="l">
              <a:defRPr sz="1800">
                <a:solidFill>
                  <a:srgbClr val="464646"/>
                </a:solidFill>
              </a:defRPr>
            </a:lvl4pPr>
            <a:lvl5pPr algn="l">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20" name="Content Placeholder 3"/>
          <p:cNvSpPr>
            <a:spLocks noGrp="1"/>
          </p:cNvSpPr>
          <p:nvPr>
            <p:ph sz="half" idx="16"/>
          </p:nvPr>
        </p:nvSpPr>
        <p:spPr>
          <a:xfrm>
            <a:off x="6315777" y="3999268"/>
            <a:ext cx="5472000" cy="2052000"/>
          </a:xfrm>
        </p:spPr>
        <p:txBody>
          <a:bodyPr anchor="ctr" anchorCtr="0"/>
          <a:lstStyle>
            <a:lvl1pPr algn="l">
              <a:defRPr sz="2200">
                <a:solidFill>
                  <a:srgbClr val="464646"/>
                </a:solidFill>
              </a:defRPr>
            </a:lvl1pPr>
            <a:lvl2pPr algn="l">
              <a:defRPr sz="2000">
                <a:solidFill>
                  <a:srgbClr val="464646"/>
                </a:solidFill>
              </a:defRPr>
            </a:lvl2pPr>
            <a:lvl3pPr algn="l">
              <a:defRPr sz="1800">
                <a:solidFill>
                  <a:srgbClr val="464646"/>
                </a:solidFill>
              </a:defRPr>
            </a:lvl3pPr>
            <a:lvl4pPr algn="l">
              <a:defRPr sz="1800">
                <a:solidFill>
                  <a:srgbClr val="464646"/>
                </a:solidFill>
              </a:defRPr>
            </a:lvl4pPr>
            <a:lvl5pPr algn="l">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4" name="Text Placeholder 14"/>
          <p:cNvSpPr>
            <a:spLocks noGrp="1"/>
          </p:cNvSpPr>
          <p:nvPr>
            <p:ph type="body" sz="quarter" idx="20"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cxnSp>
        <p:nvCxnSpPr>
          <p:cNvPr id="13" name="Straight Connector 12"/>
          <p:cNvCxnSpPr/>
          <p:nvPr userDrawn="1"/>
        </p:nvCxnSpPr>
        <p:spPr bwMode="gray">
          <a:xfrm>
            <a:off x="6160470" y="1772816"/>
            <a:ext cx="0" cy="4286090"/>
          </a:xfrm>
          <a:prstGeom prst="line">
            <a:avLst/>
          </a:prstGeom>
          <a:ln w="12700">
            <a:solidFill>
              <a:schemeClr val="accent5">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gray">
          <a:xfrm flipH="1">
            <a:off x="515380" y="3906017"/>
            <a:ext cx="11268000" cy="1"/>
          </a:xfrm>
          <a:prstGeom prst="line">
            <a:avLst/>
          </a:prstGeom>
          <a:ln w="12700">
            <a:solidFill>
              <a:schemeClr val="accent5">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21" name="Footer Placeholder 20"/>
          <p:cNvSpPr>
            <a:spLocks noGrp="1"/>
          </p:cNvSpPr>
          <p:nvPr>
            <p:ph type="ftr" sz="quarter" idx="18"/>
          </p:nvPr>
        </p:nvSpPr>
        <p:spPr/>
        <p:txBody>
          <a:bodyPr/>
          <a:lstStyle>
            <a:lvl1pPr>
              <a:defRPr>
                <a:solidFill>
                  <a:srgbClr val="464646"/>
                </a:solidFill>
              </a:defRPr>
            </a:lvl1pPr>
          </a:lstStyle>
          <a:p>
            <a:endParaRPr lang="en-GB" dirty="0"/>
          </a:p>
        </p:txBody>
      </p:sp>
      <p:sp>
        <p:nvSpPr>
          <p:cNvPr id="22" name="Slide Number Placeholder 21"/>
          <p:cNvSpPr>
            <a:spLocks noGrp="1"/>
          </p:cNvSpPr>
          <p:nvPr>
            <p:ph type="sldNum" sz="quarter" idx="19"/>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410132992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2 Contents + text">
    <p:spTree>
      <p:nvGrpSpPr>
        <p:cNvPr id="1" name=""/>
        <p:cNvGrpSpPr/>
        <p:nvPr/>
      </p:nvGrpSpPr>
      <p:grpSpPr>
        <a:xfrm>
          <a:off x="0" y="0"/>
          <a:ext cx="0" cy="0"/>
          <a:chOff x="0" y="0"/>
          <a:chExt cx="0" cy="0"/>
        </a:xfrm>
      </p:grpSpPr>
      <p:sp>
        <p:nvSpPr>
          <p:cNvPr id="18"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3" name="Title 2"/>
          <p:cNvSpPr>
            <a:spLocks noGrp="1"/>
          </p:cNvSpPr>
          <p:nvPr>
            <p:ph type="title"/>
          </p:nvPr>
        </p:nvSpPr>
        <p:spPr>
          <a:xfrm>
            <a:off x="515380" y="476248"/>
            <a:ext cx="11268000" cy="396000"/>
          </a:xfrm>
        </p:spPr>
        <p:txBody>
          <a:bodyPr>
            <a:normAutofit/>
          </a:bodyPr>
          <a:lstStyle>
            <a:lvl1pPr>
              <a:lnSpc>
                <a:spcPct val="90000"/>
              </a:lnSpc>
              <a:defRPr sz="2800"/>
            </a:lvl1pPr>
          </a:lstStyle>
          <a:p>
            <a:r>
              <a:rPr lang="en-GB" dirty="0"/>
              <a:t>Click to edit Master title style</a:t>
            </a:r>
          </a:p>
        </p:txBody>
      </p:sp>
      <p:sp>
        <p:nvSpPr>
          <p:cNvPr id="31"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35" name="Picture Placeholder 37"/>
          <p:cNvSpPr>
            <a:spLocks noGrp="1"/>
          </p:cNvSpPr>
          <p:nvPr>
            <p:ph type="pic" sz="quarter" idx="16"/>
          </p:nvPr>
        </p:nvSpPr>
        <p:spPr>
          <a:xfrm>
            <a:off x="515380" y="916759"/>
            <a:ext cx="2592000" cy="1152000"/>
          </a:xfrm>
          <a:noFill/>
        </p:spPr>
        <p:txBody>
          <a:bodyPr>
            <a:normAutofit/>
          </a:bodyPr>
          <a:lstStyle>
            <a:lvl1pPr marL="0" indent="0">
              <a:buNone/>
              <a:defRPr sz="1800"/>
            </a:lvl1pPr>
          </a:lstStyle>
          <a:p>
            <a:r>
              <a:rPr lang="en-GB" dirty="0"/>
              <a:t>Click icon to add picture</a:t>
            </a:r>
          </a:p>
        </p:txBody>
      </p:sp>
      <p:sp>
        <p:nvSpPr>
          <p:cNvPr id="36" name="Text Placeholder 7"/>
          <p:cNvSpPr>
            <a:spLocks noGrp="1"/>
          </p:cNvSpPr>
          <p:nvPr>
            <p:ph type="body" sz="quarter" idx="29"/>
          </p:nvPr>
        </p:nvSpPr>
        <p:spPr>
          <a:xfrm>
            <a:off x="515380" y="2109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37" name="Picture Placeholder 37"/>
          <p:cNvSpPr>
            <a:spLocks noGrp="1"/>
          </p:cNvSpPr>
          <p:nvPr>
            <p:ph type="pic" sz="quarter" idx="17"/>
          </p:nvPr>
        </p:nvSpPr>
        <p:spPr>
          <a:xfrm>
            <a:off x="3407701" y="916759"/>
            <a:ext cx="2592000" cy="1152000"/>
          </a:xfrm>
          <a:noFill/>
        </p:spPr>
        <p:txBody>
          <a:bodyPr>
            <a:normAutofit/>
          </a:bodyPr>
          <a:lstStyle>
            <a:lvl1pPr marL="0" indent="0">
              <a:buNone/>
              <a:defRPr sz="1800"/>
            </a:lvl1pPr>
          </a:lstStyle>
          <a:p>
            <a:r>
              <a:rPr lang="en-GB" dirty="0"/>
              <a:t>Click icon to add picture</a:t>
            </a:r>
          </a:p>
        </p:txBody>
      </p:sp>
      <p:sp>
        <p:nvSpPr>
          <p:cNvPr id="48" name="Text Placeholder 7"/>
          <p:cNvSpPr>
            <a:spLocks noGrp="1"/>
          </p:cNvSpPr>
          <p:nvPr>
            <p:ph type="body" sz="quarter" idx="30"/>
          </p:nvPr>
        </p:nvSpPr>
        <p:spPr>
          <a:xfrm>
            <a:off x="3407701" y="2109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49" name="Picture Placeholder 37"/>
          <p:cNvSpPr>
            <a:spLocks noGrp="1"/>
          </p:cNvSpPr>
          <p:nvPr>
            <p:ph type="pic" sz="quarter" idx="18"/>
          </p:nvPr>
        </p:nvSpPr>
        <p:spPr>
          <a:xfrm>
            <a:off x="6300022" y="916759"/>
            <a:ext cx="2592000" cy="1152000"/>
          </a:xfrm>
          <a:noFill/>
        </p:spPr>
        <p:txBody>
          <a:bodyPr>
            <a:normAutofit/>
          </a:bodyPr>
          <a:lstStyle>
            <a:lvl1pPr marL="0" indent="0">
              <a:buNone/>
              <a:defRPr sz="1800"/>
            </a:lvl1pPr>
          </a:lstStyle>
          <a:p>
            <a:r>
              <a:rPr lang="en-GB" dirty="0"/>
              <a:t>Click icon to add picture</a:t>
            </a:r>
          </a:p>
        </p:txBody>
      </p:sp>
      <p:sp>
        <p:nvSpPr>
          <p:cNvPr id="50" name="Text Placeholder 7"/>
          <p:cNvSpPr>
            <a:spLocks noGrp="1"/>
          </p:cNvSpPr>
          <p:nvPr>
            <p:ph type="body" sz="quarter" idx="28"/>
          </p:nvPr>
        </p:nvSpPr>
        <p:spPr>
          <a:xfrm>
            <a:off x="6300022" y="2109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51" name="Picture Placeholder 37"/>
          <p:cNvSpPr>
            <a:spLocks noGrp="1"/>
          </p:cNvSpPr>
          <p:nvPr>
            <p:ph type="pic" sz="quarter" idx="19"/>
          </p:nvPr>
        </p:nvSpPr>
        <p:spPr>
          <a:xfrm>
            <a:off x="9192344" y="916759"/>
            <a:ext cx="2592000" cy="1152000"/>
          </a:xfrm>
          <a:noFill/>
        </p:spPr>
        <p:txBody>
          <a:bodyPr>
            <a:normAutofit/>
          </a:bodyPr>
          <a:lstStyle>
            <a:lvl1pPr marL="0" indent="0">
              <a:buNone/>
              <a:defRPr sz="1800"/>
            </a:lvl1pPr>
          </a:lstStyle>
          <a:p>
            <a:r>
              <a:rPr lang="en-GB" dirty="0"/>
              <a:t>Click icon to add picture</a:t>
            </a:r>
          </a:p>
        </p:txBody>
      </p:sp>
      <p:sp>
        <p:nvSpPr>
          <p:cNvPr id="52" name="Text Placeholder 7"/>
          <p:cNvSpPr>
            <a:spLocks noGrp="1"/>
          </p:cNvSpPr>
          <p:nvPr>
            <p:ph type="body" sz="quarter" idx="31"/>
          </p:nvPr>
        </p:nvSpPr>
        <p:spPr>
          <a:xfrm>
            <a:off x="9192344" y="2109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53" name="Picture Placeholder 37"/>
          <p:cNvSpPr>
            <a:spLocks noGrp="1"/>
          </p:cNvSpPr>
          <p:nvPr>
            <p:ph type="pic" sz="quarter" idx="20"/>
          </p:nvPr>
        </p:nvSpPr>
        <p:spPr>
          <a:xfrm>
            <a:off x="515380" y="2648200"/>
            <a:ext cx="2592000" cy="1152000"/>
          </a:xfrm>
          <a:noFill/>
        </p:spPr>
        <p:txBody>
          <a:bodyPr>
            <a:normAutofit/>
          </a:bodyPr>
          <a:lstStyle>
            <a:lvl1pPr marL="0" indent="0">
              <a:buNone/>
              <a:defRPr sz="1800"/>
            </a:lvl1pPr>
          </a:lstStyle>
          <a:p>
            <a:r>
              <a:rPr lang="en-GB" dirty="0"/>
              <a:t>Click icon to add picture</a:t>
            </a:r>
          </a:p>
        </p:txBody>
      </p:sp>
      <p:sp>
        <p:nvSpPr>
          <p:cNvPr id="54" name="Text Placeholder 7"/>
          <p:cNvSpPr>
            <a:spLocks noGrp="1"/>
          </p:cNvSpPr>
          <p:nvPr>
            <p:ph type="body" sz="quarter" idx="33"/>
          </p:nvPr>
        </p:nvSpPr>
        <p:spPr>
          <a:xfrm>
            <a:off x="515380" y="38232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55" name="Picture Placeholder 37"/>
          <p:cNvSpPr>
            <a:spLocks noGrp="1"/>
          </p:cNvSpPr>
          <p:nvPr>
            <p:ph type="pic" sz="quarter" idx="26"/>
          </p:nvPr>
        </p:nvSpPr>
        <p:spPr>
          <a:xfrm>
            <a:off x="3407701" y="2648200"/>
            <a:ext cx="2592000" cy="1152000"/>
          </a:xfrm>
          <a:noFill/>
        </p:spPr>
        <p:txBody>
          <a:bodyPr>
            <a:normAutofit/>
          </a:bodyPr>
          <a:lstStyle>
            <a:lvl1pPr marL="0" indent="0">
              <a:buNone/>
              <a:defRPr sz="1800"/>
            </a:lvl1pPr>
          </a:lstStyle>
          <a:p>
            <a:r>
              <a:rPr lang="en-GB" dirty="0"/>
              <a:t>Click icon to add picture</a:t>
            </a:r>
          </a:p>
        </p:txBody>
      </p:sp>
      <p:sp>
        <p:nvSpPr>
          <p:cNvPr id="56" name="Text Placeholder 7"/>
          <p:cNvSpPr>
            <a:spLocks noGrp="1"/>
          </p:cNvSpPr>
          <p:nvPr>
            <p:ph type="body" sz="quarter" idx="34"/>
          </p:nvPr>
        </p:nvSpPr>
        <p:spPr>
          <a:xfrm>
            <a:off x="3407701" y="38232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57" name="Picture Placeholder 37"/>
          <p:cNvSpPr>
            <a:spLocks noGrp="1"/>
          </p:cNvSpPr>
          <p:nvPr>
            <p:ph type="pic" sz="quarter" idx="27"/>
          </p:nvPr>
        </p:nvSpPr>
        <p:spPr>
          <a:xfrm>
            <a:off x="6300022" y="2648200"/>
            <a:ext cx="2592000" cy="1152000"/>
          </a:xfrm>
          <a:noFill/>
        </p:spPr>
        <p:txBody>
          <a:bodyPr>
            <a:normAutofit/>
          </a:bodyPr>
          <a:lstStyle>
            <a:lvl1pPr marL="0" indent="0">
              <a:buNone/>
              <a:defRPr sz="1800"/>
            </a:lvl1pPr>
          </a:lstStyle>
          <a:p>
            <a:r>
              <a:rPr lang="en-GB" dirty="0"/>
              <a:t>Click icon to add picture</a:t>
            </a:r>
          </a:p>
        </p:txBody>
      </p:sp>
      <p:sp>
        <p:nvSpPr>
          <p:cNvPr id="58" name="Text Placeholder 7"/>
          <p:cNvSpPr>
            <a:spLocks noGrp="1"/>
          </p:cNvSpPr>
          <p:nvPr>
            <p:ph type="body" sz="quarter" idx="32"/>
          </p:nvPr>
        </p:nvSpPr>
        <p:spPr>
          <a:xfrm>
            <a:off x="6300022" y="38232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59" name="Picture Placeholder 37"/>
          <p:cNvSpPr>
            <a:spLocks noGrp="1"/>
          </p:cNvSpPr>
          <p:nvPr>
            <p:ph type="pic" sz="quarter" idx="21"/>
          </p:nvPr>
        </p:nvSpPr>
        <p:spPr>
          <a:xfrm>
            <a:off x="9192344" y="2648200"/>
            <a:ext cx="2592000" cy="1152000"/>
          </a:xfrm>
          <a:noFill/>
        </p:spPr>
        <p:txBody>
          <a:bodyPr>
            <a:normAutofit/>
          </a:bodyPr>
          <a:lstStyle>
            <a:lvl1pPr marL="0" indent="0">
              <a:buNone/>
              <a:defRPr sz="1800"/>
            </a:lvl1pPr>
          </a:lstStyle>
          <a:p>
            <a:r>
              <a:rPr lang="en-GB" dirty="0"/>
              <a:t>Click icon to add picture</a:t>
            </a:r>
          </a:p>
        </p:txBody>
      </p:sp>
      <p:sp>
        <p:nvSpPr>
          <p:cNvPr id="60" name="Text Placeholder 7"/>
          <p:cNvSpPr>
            <a:spLocks noGrp="1"/>
          </p:cNvSpPr>
          <p:nvPr>
            <p:ph type="body" sz="quarter" idx="35"/>
          </p:nvPr>
        </p:nvSpPr>
        <p:spPr>
          <a:xfrm>
            <a:off x="9192344" y="38232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61" name="Picture Placeholder 37"/>
          <p:cNvSpPr>
            <a:spLocks noGrp="1"/>
          </p:cNvSpPr>
          <p:nvPr>
            <p:ph type="pic" sz="quarter" idx="22"/>
          </p:nvPr>
        </p:nvSpPr>
        <p:spPr>
          <a:xfrm>
            <a:off x="515380" y="4362530"/>
            <a:ext cx="2592000" cy="1152000"/>
          </a:xfrm>
          <a:noFill/>
        </p:spPr>
        <p:txBody>
          <a:bodyPr>
            <a:normAutofit/>
          </a:bodyPr>
          <a:lstStyle>
            <a:lvl1pPr marL="0" indent="0">
              <a:buNone/>
              <a:defRPr sz="1800"/>
            </a:lvl1pPr>
          </a:lstStyle>
          <a:p>
            <a:r>
              <a:rPr lang="en-GB" dirty="0"/>
              <a:t>Click icon to add picture</a:t>
            </a:r>
          </a:p>
        </p:txBody>
      </p:sp>
      <p:sp>
        <p:nvSpPr>
          <p:cNvPr id="62" name="Text Placeholder 7"/>
          <p:cNvSpPr>
            <a:spLocks noGrp="1"/>
          </p:cNvSpPr>
          <p:nvPr>
            <p:ph type="body" sz="quarter" idx="37"/>
          </p:nvPr>
        </p:nvSpPr>
        <p:spPr>
          <a:xfrm>
            <a:off x="515380" y="5547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63" name="Picture Placeholder 37"/>
          <p:cNvSpPr>
            <a:spLocks noGrp="1"/>
          </p:cNvSpPr>
          <p:nvPr>
            <p:ph type="pic" sz="quarter" idx="23"/>
          </p:nvPr>
        </p:nvSpPr>
        <p:spPr>
          <a:xfrm>
            <a:off x="3407701" y="4362530"/>
            <a:ext cx="2592000" cy="1152000"/>
          </a:xfrm>
          <a:noFill/>
        </p:spPr>
        <p:txBody>
          <a:bodyPr>
            <a:normAutofit/>
          </a:bodyPr>
          <a:lstStyle>
            <a:lvl1pPr marL="0" indent="0">
              <a:buNone/>
              <a:defRPr sz="1800"/>
            </a:lvl1pPr>
          </a:lstStyle>
          <a:p>
            <a:r>
              <a:rPr lang="en-GB" dirty="0"/>
              <a:t>Click icon to add picture</a:t>
            </a:r>
          </a:p>
        </p:txBody>
      </p:sp>
      <p:sp>
        <p:nvSpPr>
          <p:cNvPr id="64" name="Text Placeholder 7"/>
          <p:cNvSpPr>
            <a:spLocks noGrp="1"/>
          </p:cNvSpPr>
          <p:nvPr>
            <p:ph type="body" sz="quarter" idx="38"/>
          </p:nvPr>
        </p:nvSpPr>
        <p:spPr>
          <a:xfrm>
            <a:off x="3407701" y="5547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65" name="Picture Placeholder 37"/>
          <p:cNvSpPr>
            <a:spLocks noGrp="1"/>
          </p:cNvSpPr>
          <p:nvPr>
            <p:ph type="pic" sz="quarter" idx="24"/>
          </p:nvPr>
        </p:nvSpPr>
        <p:spPr>
          <a:xfrm>
            <a:off x="6300022" y="4365938"/>
            <a:ext cx="2592000" cy="1152000"/>
          </a:xfrm>
          <a:noFill/>
        </p:spPr>
        <p:txBody>
          <a:bodyPr>
            <a:normAutofit/>
          </a:bodyPr>
          <a:lstStyle>
            <a:lvl1pPr marL="0" indent="0">
              <a:buNone/>
              <a:defRPr sz="1800"/>
            </a:lvl1pPr>
          </a:lstStyle>
          <a:p>
            <a:r>
              <a:rPr lang="en-GB" dirty="0"/>
              <a:t>Click icon to add picture</a:t>
            </a:r>
          </a:p>
        </p:txBody>
      </p:sp>
      <p:sp>
        <p:nvSpPr>
          <p:cNvPr id="66" name="Text Placeholder 7"/>
          <p:cNvSpPr>
            <a:spLocks noGrp="1"/>
          </p:cNvSpPr>
          <p:nvPr>
            <p:ph type="body" sz="quarter" idx="36"/>
          </p:nvPr>
        </p:nvSpPr>
        <p:spPr>
          <a:xfrm>
            <a:off x="6300022" y="5547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67" name="Picture Placeholder 37"/>
          <p:cNvSpPr>
            <a:spLocks noGrp="1"/>
          </p:cNvSpPr>
          <p:nvPr>
            <p:ph type="pic" sz="quarter" idx="25"/>
          </p:nvPr>
        </p:nvSpPr>
        <p:spPr>
          <a:xfrm>
            <a:off x="9192344" y="4362530"/>
            <a:ext cx="2592000" cy="1152000"/>
          </a:xfrm>
          <a:noFill/>
        </p:spPr>
        <p:txBody>
          <a:bodyPr>
            <a:normAutofit/>
          </a:bodyPr>
          <a:lstStyle>
            <a:lvl1pPr marL="0" indent="0">
              <a:buNone/>
              <a:defRPr sz="1800"/>
            </a:lvl1pPr>
          </a:lstStyle>
          <a:p>
            <a:r>
              <a:rPr lang="en-GB" dirty="0"/>
              <a:t>Click icon to add picture</a:t>
            </a:r>
          </a:p>
        </p:txBody>
      </p:sp>
      <p:sp>
        <p:nvSpPr>
          <p:cNvPr id="68" name="Text Placeholder 7"/>
          <p:cNvSpPr>
            <a:spLocks noGrp="1"/>
          </p:cNvSpPr>
          <p:nvPr>
            <p:ph type="body" sz="quarter" idx="39"/>
          </p:nvPr>
        </p:nvSpPr>
        <p:spPr>
          <a:xfrm>
            <a:off x="9192344" y="5547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13" name="Footer Placeholder 12"/>
          <p:cNvSpPr>
            <a:spLocks noGrp="1"/>
          </p:cNvSpPr>
          <p:nvPr>
            <p:ph type="ftr" sz="quarter" idx="41"/>
          </p:nvPr>
        </p:nvSpPr>
        <p:spPr/>
        <p:txBody>
          <a:bodyPr/>
          <a:lstStyle>
            <a:lvl1pPr>
              <a:defRPr>
                <a:solidFill>
                  <a:srgbClr val="464646"/>
                </a:solidFill>
              </a:defRPr>
            </a:lvl1pPr>
          </a:lstStyle>
          <a:p>
            <a:endParaRPr lang="en-GB" dirty="0"/>
          </a:p>
        </p:txBody>
      </p:sp>
      <p:sp>
        <p:nvSpPr>
          <p:cNvPr id="14" name="Slide Number Placeholder 13"/>
          <p:cNvSpPr>
            <a:spLocks noGrp="1"/>
          </p:cNvSpPr>
          <p:nvPr>
            <p:ph type="sldNum" sz="quarter" idx="42"/>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1574687416"/>
      </p:ext>
    </p:extLst>
  </p:cSld>
  <p:clrMapOvr>
    <a:masterClrMapping/>
  </p:clrMapOvr>
  <p:extLst mod="1">
    <p:ext uri="{DCECCB84-F9BA-43D5-87BE-67443E8EF086}">
      <p15:sldGuideLst xmlns:p15="http://schemas.microsoft.com/office/powerpoint/2012/main">
        <p15:guide id="1" orient="horz" pos="572">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and content Lef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p>
            <a:r>
              <a:rPr lang="en-GB" dirty="0"/>
              <a:t>Click to edit Master title style</a:t>
            </a:r>
          </a:p>
        </p:txBody>
      </p:sp>
      <p:sp>
        <p:nvSpPr>
          <p:cNvPr id="3" name="Content Placeholder 2"/>
          <p:cNvSpPr>
            <a:spLocks noGrp="1"/>
          </p:cNvSpPr>
          <p:nvPr>
            <p:ph sz="half" idx="1"/>
          </p:nvPr>
        </p:nvSpPr>
        <p:spPr>
          <a:xfrm>
            <a:off x="515380" y="1772816"/>
            <a:ext cx="3528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p:nvPr>
        </p:nvSpPr>
        <p:spPr>
          <a:xfrm>
            <a:off x="4331380" y="1772816"/>
            <a:ext cx="7452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Text Placeholder 14"/>
          <p:cNvSpPr>
            <a:spLocks noGrp="1"/>
          </p:cNvSpPr>
          <p:nvPr>
            <p:ph type="body" sz="quarter" idx="17"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7" name="Footer Placeholder 6"/>
          <p:cNvSpPr>
            <a:spLocks noGrp="1"/>
          </p:cNvSpPr>
          <p:nvPr>
            <p:ph type="ftr" sz="quarter" idx="15"/>
          </p:nvPr>
        </p:nvSpPr>
        <p:spPr/>
        <p:txBody>
          <a:bodyPr/>
          <a:lstStyle>
            <a:lvl1pPr>
              <a:defRPr>
                <a:solidFill>
                  <a:srgbClr val="464646"/>
                </a:solidFill>
              </a:defRPr>
            </a:lvl1pPr>
          </a:lstStyle>
          <a:p>
            <a:endParaRPr lang="en-GB" dirty="0"/>
          </a:p>
        </p:txBody>
      </p:sp>
      <p:sp>
        <p:nvSpPr>
          <p:cNvPr id="8" name="Slide Number Placeholder 7"/>
          <p:cNvSpPr>
            <a:spLocks noGrp="1"/>
          </p:cNvSpPr>
          <p:nvPr>
            <p:ph type="sldNum" sz="quarter" idx="16"/>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2899729201"/>
      </p:ext>
    </p:extLst>
  </p:cSld>
  <p:clrMapOvr>
    <a:masterClrMapping/>
  </p:clrMapOvr>
  <p:extLst mod="1">
    <p:ext uri="{DCECCB84-F9BA-43D5-87BE-67443E8EF086}">
      <p15:sldGuideLst xmlns:p15="http://schemas.microsoft.com/office/powerpoint/2012/main">
        <p15:guide id="1" pos="2570">
          <p15:clr>
            <a:srgbClr val="FBAE40"/>
          </p15:clr>
        </p15:guide>
        <p15:guide id="2" pos="2706">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and content Righ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p>
            <a:r>
              <a:rPr lang="en-GB" dirty="0"/>
              <a:t>Click to edit Master title style</a:t>
            </a:r>
          </a:p>
        </p:txBody>
      </p:sp>
      <p:sp>
        <p:nvSpPr>
          <p:cNvPr id="3" name="Content Placeholder 2"/>
          <p:cNvSpPr>
            <a:spLocks noGrp="1"/>
          </p:cNvSpPr>
          <p:nvPr>
            <p:ph sz="half" idx="1"/>
          </p:nvPr>
        </p:nvSpPr>
        <p:spPr>
          <a:xfrm>
            <a:off x="515380" y="1772816"/>
            <a:ext cx="6840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p:nvPr>
        </p:nvSpPr>
        <p:spPr>
          <a:xfrm>
            <a:off x="7635111" y="1772816"/>
            <a:ext cx="4148268"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17" name="Footer Placeholder 16"/>
          <p:cNvSpPr>
            <a:spLocks noGrp="1"/>
          </p:cNvSpPr>
          <p:nvPr>
            <p:ph type="ftr" sz="quarter" idx="16"/>
          </p:nvPr>
        </p:nvSpPr>
        <p:spPr/>
        <p:txBody>
          <a:bodyPr/>
          <a:lstStyle>
            <a:lvl1pPr>
              <a:defRPr>
                <a:solidFill>
                  <a:srgbClr val="464646"/>
                </a:solidFill>
              </a:defRPr>
            </a:lvl1pPr>
          </a:lstStyle>
          <a:p>
            <a:endParaRPr lang="en-GB" dirty="0"/>
          </a:p>
        </p:txBody>
      </p:sp>
      <p:sp>
        <p:nvSpPr>
          <p:cNvPr id="18" name="Slide Number Placeholder 17"/>
          <p:cNvSpPr>
            <a:spLocks noGrp="1"/>
          </p:cNvSpPr>
          <p:nvPr>
            <p:ph type="sldNum" sz="quarter" idx="17"/>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1661246638"/>
      </p:ext>
    </p:extLst>
  </p:cSld>
  <p:clrMapOvr>
    <a:masterClrMapping/>
  </p:clrMapOvr>
  <p:extLst mod="1">
    <p:ext uri="{DCECCB84-F9BA-43D5-87BE-67443E8EF086}">
      <p15:sldGuideLst xmlns:p15="http://schemas.microsoft.com/office/powerpoint/2012/main">
        <p15:guide id="1" pos="4656">
          <p15:clr>
            <a:srgbClr val="FBAE40"/>
          </p15:clr>
        </p15:guide>
        <p15:guide id="2" pos="4838">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3" name="Title 2"/>
          <p:cNvSpPr>
            <a:spLocks noGrp="1"/>
          </p:cNvSpPr>
          <p:nvPr>
            <p:ph type="title"/>
          </p:nvPr>
        </p:nvSpPr>
        <p:spPr/>
        <p:txBody>
          <a:bodyPr/>
          <a:lstStyle/>
          <a:p>
            <a:r>
              <a:rPr lang="en-GB" dirty="0"/>
              <a:t>Click to edit Master title style</a:t>
            </a:r>
          </a:p>
        </p:txBody>
      </p:sp>
      <p:sp>
        <p:nvSpPr>
          <p:cNvPr id="15" name="Footer Placeholder 14"/>
          <p:cNvSpPr>
            <a:spLocks noGrp="1"/>
          </p:cNvSpPr>
          <p:nvPr>
            <p:ph type="ftr" sz="quarter" idx="17"/>
          </p:nvPr>
        </p:nvSpPr>
        <p:spPr/>
        <p:txBody>
          <a:bodyPr/>
          <a:lstStyle>
            <a:lvl1pPr>
              <a:defRPr>
                <a:solidFill>
                  <a:srgbClr val="464646"/>
                </a:solidFill>
              </a:defRPr>
            </a:lvl1pPr>
          </a:lstStyle>
          <a:p>
            <a:endParaRPr lang="en-GB" dirty="0"/>
          </a:p>
        </p:txBody>
      </p:sp>
      <p:sp>
        <p:nvSpPr>
          <p:cNvPr id="16" name="Slide Number Placeholder 15"/>
          <p:cNvSpPr>
            <a:spLocks noGrp="1"/>
          </p:cNvSpPr>
          <p:nvPr>
            <p:ph type="sldNum" sz="quarter" idx="18"/>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
        <p:nvSpPr>
          <p:cNvPr id="7"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Tree>
    <p:extLst>
      <p:ext uri="{BB962C8B-B14F-4D97-AF65-F5344CB8AC3E}">
        <p14:creationId xmlns:p14="http://schemas.microsoft.com/office/powerpoint/2010/main" val="4092352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bwMode="ltGray">
      <p:bgPr>
        <a:solidFill>
          <a:schemeClr val="accent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bwMode="gray">
          <a:xfrm>
            <a:off x="517120" y="2060228"/>
            <a:ext cx="11268000" cy="288652"/>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a:t>Chapter subject</a:t>
            </a:r>
          </a:p>
        </p:txBody>
      </p:sp>
      <p:sp>
        <p:nvSpPr>
          <p:cNvPr id="10" name="Title 9"/>
          <p:cNvSpPr>
            <a:spLocks noGrp="1"/>
          </p:cNvSpPr>
          <p:nvPr>
            <p:ph type="title"/>
          </p:nvPr>
        </p:nvSpPr>
        <p:spPr>
          <a:xfrm>
            <a:off x="517120" y="2429355"/>
            <a:ext cx="11268000" cy="999645"/>
          </a:xfrm>
        </p:spPr>
        <p:txBody>
          <a:bodyPr anchor="t">
            <a:normAutofit/>
          </a:bodyPr>
          <a:lstStyle>
            <a:lvl1pPr>
              <a:lnSpc>
                <a:spcPct val="90000"/>
              </a:lnSpc>
              <a:defRPr sz="7200" spc="-200" baseline="0">
                <a:solidFill>
                  <a:schemeClr val="bg1"/>
                </a:solidFill>
              </a:defRPr>
            </a:lvl1pPr>
          </a:lstStyle>
          <a:p>
            <a:r>
              <a:rPr lang="en-US"/>
              <a:t>Click to edit Master title style</a:t>
            </a:r>
            <a:endParaRPr lang="en-GB" dirty="0"/>
          </a:p>
        </p:txBody>
      </p:sp>
      <p:sp>
        <p:nvSpPr>
          <p:cNvPr id="8" name="Content Placeholder 7"/>
          <p:cNvSpPr>
            <a:spLocks noGrp="1"/>
          </p:cNvSpPr>
          <p:nvPr>
            <p:ph sz="quarter" idx="13"/>
          </p:nvPr>
        </p:nvSpPr>
        <p:spPr>
          <a:xfrm>
            <a:off x="517120" y="3786188"/>
            <a:ext cx="11268000" cy="2163762"/>
          </a:xfrm>
        </p:spPr>
        <p:txBody>
          <a:bodyPr/>
          <a:lstStyle>
            <a:lvl1pPr marL="0" indent="0">
              <a:buNone/>
              <a:defRPr>
                <a:solidFill>
                  <a:schemeClr val="bg1"/>
                </a:solidFill>
              </a:defRPr>
            </a:lvl1pPr>
            <a:lvl2pPr marL="268288" indent="0">
              <a:buNone/>
              <a:defRPr/>
            </a:lvl2pPr>
            <a:lvl3pPr marL="538162" indent="0">
              <a:buNone/>
              <a:defRPr/>
            </a:lvl3pPr>
            <a:lvl4pPr marL="806450" indent="0">
              <a:buNone/>
              <a:defRPr/>
            </a:lvl4pPr>
            <a:lvl5pPr marL="1077912" indent="0">
              <a:buNone/>
              <a:defRPr/>
            </a:lvl5pPr>
          </a:lstStyle>
          <a:p>
            <a:pPr lvl="0"/>
            <a:r>
              <a:rPr lang="en-US"/>
              <a:t>Click to edit Master text styles</a:t>
            </a:r>
          </a:p>
        </p:txBody>
      </p:sp>
      <p:sp>
        <p:nvSpPr>
          <p:cNvPr id="9" name="Footer Placeholder 4"/>
          <p:cNvSpPr txBox="1">
            <a:spLocks/>
          </p:cNvSpPr>
          <p:nvPr userDrawn="1"/>
        </p:nvSpPr>
        <p:spPr bwMode="gray">
          <a:xfrm>
            <a:off x="512064" y="6405149"/>
            <a:ext cx="3884400" cy="264211"/>
          </a:xfrm>
          <a:prstGeom prst="rect">
            <a:avLst/>
          </a:prstGeom>
        </p:spPr>
        <p:txBody>
          <a:bodyPr vert="horz" lIns="0" tIns="0" rIns="0" bIns="0" rtlCol="0" anchor="t"/>
          <a:lstStyle>
            <a:defPPr>
              <a:defRPr lang="sv-SE"/>
            </a:defPPr>
            <a:lvl1pPr marL="0" algn="l" defTabSz="914400" rtl="0" eaLnBrk="1" latinLnBrk="0" hangingPunct="1">
              <a:defRPr sz="950" kern="1200">
                <a:solidFill>
                  <a:srgbClr val="404040"/>
                </a:solidFill>
                <a:latin typeface="+mn-lt"/>
                <a:ea typeface="+mn-ea"/>
                <a:cs typeface="Super Grotesk Offc Pro" panose="020B0504020101020102"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chemeClr val="bg1"/>
                </a:solidFill>
              </a:rPr>
              <a:t>© King.com Ltd 2018 – Commercially confidential</a:t>
            </a:r>
            <a:endParaRPr lang="en-GB" dirty="0">
              <a:solidFill>
                <a:schemeClr val="bg1"/>
              </a:solidFill>
              <a:effectLst>
                <a:outerShdw blurRad="50800" dist="50800" dir="5400000" algn="tl">
                  <a:srgbClr val="000000">
                    <a:alpha val="10000"/>
                  </a:srgbClr>
                </a:outerShdw>
              </a:effectLst>
            </a:endParaRPr>
          </a:p>
        </p:txBody>
      </p:sp>
      <p:sp>
        <p:nvSpPr>
          <p:cNvPr id="2" name="Footer Placeholder 1"/>
          <p:cNvSpPr>
            <a:spLocks noGrp="1"/>
          </p:cNvSpPr>
          <p:nvPr>
            <p:ph type="ftr" sz="quarter" idx="14"/>
          </p:nvPr>
        </p:nvSpPr>
        <p:spPr/>
        <p:txBody>
          <a:bodyPr/>
          <a:lstStyle>
            <a:lvl1pPr>
              <a:defRPr>
                <a:solidFill>
                  <a:schemeClr val="bg1"/>
                </a:solidFill>
              </a:defRPr>
            </a:lvl1pPr>
          </a:lstStyle>
          <a:p>
            <a:endParaRPr lang="en-GB" dirty="0"/>
          </a:p>
        </p:txBody>
      </p:sp>
    </p:spTree>
    <p:extLst>
      <p:ext uri="{BB962C8B-B14F-4D97-AF65-F5344CB8AC3E}">
        <p14:creationId xmlns:p14="http://schemas.microsoft.com/office/powerpoint/2010/main" val="4017798511"/>
      </p:ext>
    </p:extLst>
  </p:cSld>
  <p:clrMapOvr>
    <a:masterClrMapping/>
  </p:clrMapOvr>
  <p:extLst mod="1">
    <p:ext uri="{DCECCB84-F9BA-43D5-87BE-67443E8EF086}">
      <p15:sldGuideLst xmlns:p15="http://schemas.microsoft.com/office/powerpoint/2012/main">
        <p15:guide id="1" orient="horz" pos="2387" userDrawn="1">
          <p15:clr>
            <a:srgbClr val="FBAE40"/>
          </p15:clr>
        </p15:guide>
        <p15:guide id="2" orient="horz" pos="1525" userDrawn="1">
          <p15:clr>
            <a:srgbClr val="FBAE40"/>
          </p15:clr>
        </p15:guide>
        <p15:guide id="3" orient="horz" pos="148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 Placeholder 10"/>
          <p:cNvSpPr>
            <a:spLocks noGrp="1"/>
          </p:cNvSpPr>
          <p:nvPr>
            <p:ph type="body" sz="quarter" idx="13" hasCustomPrompt="1"/>
          </p:nvPr>
        </p:nvSpPr>
        <p:spPr bwMode="gray">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13" name="Footer Placeholder 12"/>
          <p:cNvSpPr>
            <a:spLocks noGrp="1"/>
          </p:cNvSpPr>
          <p:nvPr>
            <p:ph type="ftr" sz="quarter" idx="17"/>
          </p:nvPr>
        </p:nvSpPr>
        <p:spPr/>
        <p:txBody>
          <a:bodyPr/>
          <a:lstStyle>
            <a:lvl1pPr>
              <a:defRPr>
                <a:solidFill>
                  <a:srgbClr val="464646"/>
                </a:solidFill>
              </a:defRPr>
            </a:lvl1pPr>
          </a:lstStyle>
          <a:p>
            <a:endParaRPr lang="en-GB" dirty="0"/>
          </a:p>
        </p:txBody>
      </p:sp>
      <p:sp>
        <p:nvSpPr>
          <p:cNvPr id="14" name="Slide Number Placeholder 13"/>
          <p:cNvSpPr>
            <a:spLocks noGrp="1"/>
          </p:cNvSpPr>
          <p:nvPr>
            <p:ph type="sldNum" sz="quarter" idx="18"/>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
        <p:nvSpPr>
          <p:cNvPr id="6"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Tree>
    <p:extLst>
      <p:ext uri="{BB962C8B-B14F-4D97-AF65-F5344CB8AC3E}">
        <p14:creationId xmlns:p14="http://schemas.microsoft.com/office/powerpoint/2010/main" val="93510439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bwMode="ltGray">
      <p:bgPr>
        <a:solidFill>
          <a:schemeClr val="accent4"/>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bwMode="gray">
          <a:xfrm>
            <a:off x="517120" y="2060228"/>
            <a:ext cx="11268000" cy="288652"/>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a:t>Chapter subject</a:t>
            </a:r>
          </a:p>
        </p:txBody>
      </p:sp>
      <p:sp>
        <p:nvSpPr>
          <p:cNvPr id="10" name="Title 9"/>
          <p:cNvSpPr>
            <a:spLocks noGrp="1"/>
          </p:cNvSpPr>
          <p:nvPr>
            <p:ph type="title"/>
          </p:nvPr>
        </p:nvSpPr>
        <p:spPr>
          <a:xfrm>
            <a:off x="517120" y="2429355"/>
            <a:ext cx="11268000" cy="999645"/>
          </a:xfrm>
        </p:spPr>
        <p:txBody>
          <a:bodyPr anchor="t">
            <a:normAutofit/>
          </a:bodyPr>
          <a:lstStyle>
            <a:lvl1pPr>
              <a:lnSpc>
                <a:spcPct val="90000"/>
              </a:lnSpc>
              <a:defRPr sz="7200" spc="-200" baseline="0">
                <a:solidFill>
                  <a:schemeClr val="bg1"/>
                </a:solidFill>
              </a:defRPr>
            </a:lvl1pPr>
          </a:lstStyle>
          <a:p>
            <a:r>
              <a:rPr lang="en-GB" dirty="0"/>
              <a:t>Click to edit Master title style</a:t>
            </a:r>
          </a:p>
        </p:txBody>
      </p:sp>
      <p:sp>
        <p:nvSpPr>
          <p:cNvPr id="8" name="Content Placeholder 7"/>
          <p:cNvSpPr>
            <a:spLocks noGrp="1"/>
          </p:cNvSpPr>
          <p:nvPr>
            <p:ph sz="quarter" idx="13"/>
          </p:nvPr>
        </p:nvSpPr>
        <p:spPr>
          <a:xfrm>
            <a:off x="517120" y="3786188"/>
            <a:ext cx="11268000" cy="2163762"/>
          </a:xfrm>
        </p:spPr>
        <p:txBody>
          <a:bodyPr/>
          <a:lstStyle>
            <a:lvl1pPr marL="0" indent="0">
              <a:buNone/>
              <a:defRPr>
                <a:solidFill>
                  <a:schemeClr val="bg1"/>
                </a:solidFill>
              </a:defRPr>
            </a:lvl1pPr>
            <a:lvl2pPr marL="268288" indent="0">
              <a:buNone/>
              <a:defRPr/>
            </a:lvl2pPr>
            <a:lvl3pPr marL="538162" indent="0">
              <a:buNone/>
              <a:defRPr/>
            </a:lvl3pPr>
            <a:lvl4pPr marL="806450" indent="0">
              <a:buNone/>
              <a:defRPr/>
            </a:lvl4pPr>
            <a:lvl5pPr marL="1077912" indent="0">
              <a:buNone/>
              <a:defRPr/>
            </a:lvl5pPr>
          </a:lstStyle>
          <a:p>
            <a:pPr lvl="0"/>
            <a:r>
              <a:rPr lang="en-GB" dirty="0"/>
              <a:t>Click to edit Master text styles</a:t>
            </a:r>
          </a:p>
        </p:txBody>
      </p:sp>
      <p:sp>
        <p:nvSpPr>
          <p:cNvPr id="9" name="Footer Placeholder 4"/>
          <p:cNvSpPr txBox="1">
            <a:spLocks/>
          </p:cNvSpPr>
          <p:nvPr userDrawn="1"/>
        </p:nvSpPr>
        <p:spPr bwMode="gray">
          <a:xfrm>
            <a:off x="512064" y="6405149"/>
            <a:ext cx="3884400" cy="264211"/>
          </a:xfrm>
          <a:prstGeom prst="rect">
            <a:avLst/>
          </a:prstGeom>
        </p:spPr>
        <p:txBody>
          <a:bodyPr vert="horz" lIns="0" tIns="0" rIns="0" bIns="0" rtlCol="0" anchor="t"/>
          <a:lstStyle>
            <a:defPPr>
              <a:defRPr lang="sv-SE"/>
            </a:defPPr>
            <a:lvl1pPr marL="0" algn="l" defTabSz="914400" rtl="0" eaLnBrk="1" latinLnBrk="0" hangingPunct="1">
              <a:defRPr sz="950" kern="1200">
                <a:solidFill>
                  <a:srgbClr val="404040"/>
                </a:solidFill>
                <a:latin typeface="+mn-lt"/>
                <a:ea typeface="+mn-ea"/>
                <a:cs typeface="Super Grotesk Offc Pro" panose="020B0504020101020102"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chemeClr val="bg1"/>
                </a:solidFill>
              </a:rPr>
              <a:t>© King.com Ltd 2018 – Commercially confidential</a:t>
            </a:r>
            <a:endParaRPr lang="en-GB" dirty="0">
              <a:solidFill>
                <a:schemeClr val="bg1"/>
              </a:solidFill>
              <a:effectLst>
                <a:outerShdw blurRad="50800" dist="50800" dir="5400000" algn="tl">
                  <a:srgbClr val="000000">
                    <a:alpha val="10000"/>
                  </a:srgbClr>
                </a:outerShdw>
              </a:effectLst>
            </a:endParaRPr>
          </a:p>
        </p:txBody>
      </p:sp>
      <p:sp>
        <p:nvSpPr>
          <p:cNvPr id="2" name="Footer Placeholder 1"/>
          <p:cNvSpPr>
            <a:spLocks noGrp="1"/>
          </p:cNvSpPr>
          <p:nvPr>
            <p:ph type="ftr" sz="quarter" idx="14"/>
          </p:nvPr>
        </p:nvSpPr>
        <p:spPr/>
        <p:txBody>
          <a:bodyPr/>
          <a:lstStyle>
            <a:lvl1pPr>
              <a:defRPr>
                <a:solidFill>
                  <a:schemeClr val="bg1"/>
                </a:solidFill>
              </a:defRPr>
            </a:lvl1pPr>
          </a:lstStyle>
          <a:p>
            <a:endParaRPr lang="en-GB" dirty="0"/>
          </a:p>
        </p:txBody>
      </p:sp>
    </p:spTree>
    <p:extLst>
      <p:ext uri="{BB962C8B-B14F-4D97-AF65-F5344CB8AC3E}">
        <p14:creationId xmlns:p14="http://schemas.microsoft.com/office/powerpoint/2010/main" val="2611529093"/>
      </p:ext>
    </p:extLst>
  </p:cSld>
  <p:clrMapOvr>
    <a:masterClrMapping/>
  </p:clrMapOvr>
  <p:extLst mod="1">
    <p:ext uri="{DCECCB84-F9BA-43D5-87BE-67443E8EF086}">
      <p15:sldGuideLst xmlns:p15="http://schemas.microsoft.com/office/powerpoint/2012/main">
        <p15:guide id="1" orient="horz" pos="2387">
          <p15:clr>
            <a:srgbClr val="FBAE40"/>
          </p15:clr>
        </p15:guide>
        <p15:guide id="2" orient="horz" pos="1525">
          <p15:clr>
            <a:srgbClr val="FBAE40"/>
          </p15:clr>
        </p15:guide>
        <p15:guide id="3" orient="horz" pos="148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bwMode="gray">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4" name="Title 3"/>
          <p:cNvSpPr>
            <a:spLocks noGrp="1"/>
          </p:cNvSpPr>
          <p:nvPr>
            <p:ph type="title"/>
          </p:nvPr>
        </p:nvSpPr>
        <p:spPr/>
        <p:txBody>
          <a:bodyPr/>
          <a:lstStyle/>
          <a:p>
            <a:r>
              <a:rPr lang="en-GB" dirty="0"/>
              <a:t>Click to edit Master title style</a:t>
            </a:r>
          </a:p>
        </p:txBody>
      </p:sp>
      <p:sp>
        <p:nvSpPr>
          <p:cNvPr id="3" name="Content Placeholder 2"/>
          <p:cNvSpPr>
            <a:spLocks noGrp="1"/>
          </p:cNvSpPr>
          <p:nvPr>
            <p:ph idx="1"/>
          </p:nvPr>
        </p:nvSpPr>
        <p:spPr>
          <a:xfrm>
            <a:off x="515380" y="1772816"/>
            <a:ext cx="11268000" cy="4284000"/>
          </a:xfrm>
        </p:spPr>
        <p:txBody>
          <a:bodyPr/>
          <a:lstStyle>
            <a:lvl1pPr>
              <a:defRPr>
                <a:solidFill>
                  <a:srgbClr val="464646"/>
                </a:solidFill>
              </a:defRPr>
            </a:lvl1pPr>
            <a:lvl2pPr>
              <a:defRPr>
                <a:solidFill>
                  <a:srgbClr val="464646"/>
                </a:solidFill>
              </a:defRPr>
            </a:lvl2pPr>
            <a:lvl3pPr>
              <a:defRPr>
                <a:solidFill>
                  <a:srgbClr val="464646"/>
                </a:solidFill>
              </a:defRPr>
            </a:lvl3pPr>
            <a:lvl4pPr>
              <a:defRPr>
                <a:solidFill>
                  <a:srgbClr val="464646"/>
                </a:solidFill>
              </a:defRPr>
            </a:lvl4pPr>
            <a:lvl5pPr>
              <a:defRPr>
                <a:solidFill>
                  <a:srgbClr val="464646"/>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8"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22" name="Footer Placeholder 21"/>
          <p:cNvSpPr>
            <a:spLocks noGrp="1"/>
          </p:cNvSpPr>
          <p:nvPr>
            <p:ph type="ftr" sz="quarter" idx="16"/>
          </p:nvPr>
        </p:nvSpPr>
        <p:spPr/>
        <p:txBody>
          <a:bodyPr/>
          <a:lstStyle>
            <a:lvl1pPr>
              <a:defRPr>
                <a:solidFill>
                  <a:srgbClr val="464646"/>
                </a:solidFill>
              </a:defRPr>
            </a:lvl1pPr>
          </a:lstStyle>
          <a:p>
            <a:endParaRPr lang="en-GB" dirty="0"/>
          </a:p>
        </p:txBody>
      </p:sp>
      <p:sp>
        <p:nvSpPr>
          <p:cNvPr id="23" name="Slide Number Placeholder 22"/>
          <p:cNvSpPr>
            <a:spLocks noGrp="1"/>
          </p:cNvSpPr>
          <p:nvPr>
            <p:ph type="sldNum" sz="quarter" idx="17"/>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332522583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bwMode="gray">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p>
            <a:r>
              <a:rPr lang="en-GB" dirty="0"/>
              <a:t>Click to edit Master title style</a:t>
            </a:r>
          </a:p>
        </p:txBody>
      </p:sp>
      <p:sp>
        <p:nvSpPr>
          <p:cNvPr id="3" name="Content Placeholder 2"/>
          <p:cNvSpPr>
            <a:spLocks noGrp="1"/>
          </p:cNvSpPr>
          <p:nvPr>
            <p:ph sz="half" idx="1"/>
          </p:nvPr>
        </p:nvSpPr>
        <p:spPr>
          <a:xfrm>
            <a:off x="515380" y="1772816"/>
            <a:ext cx="5436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p:nvPr>
        </p:nvSpPr>
        <p:spPr>
          <a:xfrm>
            <a:off x="6347380" y="1772816"/>
            <a:ext cx="5436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17" name="Footer Placeholder 16"/>
          <p:cNvSpPr>
            <a:spLocks noGrp="1"/>
          </p:cNvSpPr>
          <p:nvPr>
            <p:ph type="ftr" sz="quarter" idx="16"/>
          </p:nvPr>
        </p:nvSpPr>
        <p:spPr/>
        <p:txBody>
          <a:bodyPr/>
          <a:lstStyle>
            <a:lvl1pPr>
              <a:defRPr>
                <a:solidFill>
                  <a:srgbClr val="464646"/>
                </a:solidFill>
              </a:defRPr>
            </a:lvl1pPr>
          </a:lstStyle>
          <a:p>
            <a:endParaRPr lang="en-GB" dirty="0"/>
          </a:p>
        </p:txBody>
      </p:sp>
      <p:sp>
        <p:nvSpPr>
          <p:cNvPr id="18" name="Slide Number Placeholder 17"/>
          <p:cNvSpPr>
            <a:spLocks noGrp="1"/>
          </p:cNvSpPr>
          <p:nvPr>
            <p:ph type="sldNum" sz="quarter" idx="17"/>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28463450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bwMode="gray">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p>
            <a:r>
              <a:rPr lang="en-GB" dirty="0"/>
              <a:t>Click to edit Master title style</a:t>
            </a:r>
          </a:p>
        </p:txBody>
      </p:sp>
      <p:sp>
        <p:nvSpPr>
          <p:cNvPr id="3" name="Content Placeholder 2"/>
          <p:cNvSpPr>
            <a:spLocks noGrp="1"/>
          </p:cNvSpPr>
          <p:nvPr>
            <p:ph sz="half" idx="1"/>
          </p:nvPr>
        </p:nvSpPr>
        <p:spPr>
          <a:xfrm>
            <a:off x="515380" y="1772816"/>
            <a:ext cx="3564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p:nvPr>
        </p:nvSpPr>
        <p:spPr>
          <a:xfrm>
            <a:off x="4367380" y="1772816"/>
            <a:ext cx="3564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0" name="Content Placeholder 3"/>
          <p:cNvSpPr>
            <a:spLocks noGrp="1"/>
          </p:cNvSpPr>
          <p:nvPr>
            <p:ph sz="half" idx="18"/>
          </p:nvPr>
        </p:nvSpPr>
        <p:spPr>
          <a:xfrm>
            <a:off x="8219380" y="1772816"/>
            <a:ext cx="3564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3"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17" name="Footer Placeholder 16"/>
          <p:cNvSpPr>
            <a:spLocks noGrp="1"/>
          </p:cNvSpPr>
          <p:nvPr>
            <p:ph type="ftr" sz="quarter" idx="16"/>
          </p:nvPr>
        </p:nvSpPr>
        <p:spPr/>
        <p:txBody>
          <a:bodyPr/>
          <a:lstStyle>
            <a:lvl1pPr>
              <a:defRPr>
                <a:solidFill>
                  <a:srgbClr val="464646"/>
                </a:solidFill>
              </a:defRPr>
            </a:lvl1pPr>
          </a:lstStyle>
          <a:p>
            <a:endParaRPr lang="en-GB" dirty="0"/>
          </a:p>
        </p:txBody>
      </p:sp>
      <p:sp>
        <p:nvSpPr>
          <p:cNvPr id="18" name="Slide Number Placeholder 17"/>
          <p:cNvSpPr>
            <a:spLocks noGrp="1"/>
          </p:cNvSpPr>
          <p:nvPr>
            <p:ph type="sldNum" sz="quarter" idx="17"/>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148169575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our Contents">
    <p:spTree>
      <p:nvGrpSpPr>
        <p:cNvPr id="1" name=""/>
        <p:cNvGrpSpPr/>
        <p:nvPr/>
      </p:nvGrpSpPr>
      <p:grpSpPr>
        <a:xfrm>
          <a:off x="0" y="0"/>
          <a:ext cx="0" cy="0"/>
          <a:chOff x="0" y="0"/>
          <a:chExt cx="0" cy="0"/>
        </a:xfrm>
      </p:grpSpPr>
      <p:sp>
        <p:nvSpPr>
          <p:cNvPr id="18"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p>
            <a:r>
              <a:rPr lang="en-GB" dirty="0"/>
              <a:t>Click to edit Master title style</a:t>
            </a:r>
          </a:p>
        </p:txBody>
      </p:sp>
      <p:sp>
        <p:nvSpPr>
          <p:cNvPr id="16" name="Content Placeholder 2"/>
          <p:cNvSpPr>
            <a:spLocks noGrp="1"/>
          </p:cNvSpPr>
          <p:nvPr>
            <p:ph sz="half" idx="1"/>
          </p:nvPr>
        </p:nvSpPr>
        <p:spPr>
          <a:xfrm>
            <a:off x="515380" y="1772816"/>
            <a:ext cx="5472000" cy="2052000"/>
          </a:xfrm>
        </p:spPr>
        <p:txBody>
          <a:bodyPr anchor="ctr" anchorCtr="0"/>
          <a:lstStyle>
            <a:lvl1pPr algn="l">
              <a:defRPr sz="2200">
                <a:solidFill>
                  <a:srgbClr val="464646"/>
                </a:solidFill>
              </a:defRPr>
            </a:lvl1pPr>
            <a:lvl2pPr algn="l">
              <a:defRPr sz="2000">
                <a:solidFill>
                  <a:srgbClr val="464646"/>
                </a:solidFill>
              </a:defRPr>
            </a:lvl2pPr>
            <a:lvl3pPr algn="l">
              <a:defRPr sz="1800">
                <a:solidFill>
                  <a:srgbClr val="464646"/>
                </a:solidFill>
              </a:defRPr>
            </a:lvl3pPr>
            <a:lvl4pPr algn="l">
              <a:defRPr sz="1800">
                <a:solidFill>
                  <a:srgbClr val="464646"/>
                </a:solidFill>
              </a:defRPr>
            </a:lvl4pPr>
            <a:lvl5pPr algn="l">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7" name="Content Placeholder 3"/>
          <p:cNvSpPr>
            <a:spLocks noGrp="1"/>
          </p:cNvSpPr>
          <p:nvPr>
            <p:ph sz="half" idx="2"/>
          </p:nvPr>
        </p:nvSpPr>
        <p:spPr>
          <a:xfrm>
            <a:off x="6315777" y="1772816"/>
            <a:ext cx="5472000" cy="2052000"/>
          </a:xfrm>
        </p:spPr>
        <p:txBody>
          <a:bodyPr anchor="ctr" anchorCtr="0"/>
          <a:lstStyle>
            <a:lvl1pPr algn="l">
              <a:defRPr sz="2200">
                <a:solidFill>
                  <a:srgbClr val="464646"/>
                </a:solidFill>
              </a:defRPr>
            </a:lvl1pPr>
            <a:lvl2pPr algn="l">
              <a:defRPr sz="2000">
                <a:solidFill>
                  <a:srgbClr val="464646"/>
                </a:solidFill>
              </a:defRPr>
            </a:lvl2pPr>
            <a:lvl3pPr algn="l">
              <a:defRPr sz="1800">
                <a:solidFill>
                  <a:srgbClr val="464646"/>
                </a:solidFill>
              </a:defRPr>
            </a:lvl3pPr>
            <a:lvl4pPr algn="l">
              <a:defRPr sz="1800">
                <a:solidFill>
                  <a:srgbClr val="464646"/>
                </a:solidFill>
              </a:defRPr>
            </a:lvl4pPr>
            <a:lvl5pPr algn="l">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9" name="Content Placeholder 2"/>
          <p:cNvSpPr>
            <a:spLocks noGrp="1"/>
          </p:cNvSpPr>
          <p:nvPr>
            <p:ph sz="half" idx="15"/>
          </p:nvPr>
        </p:nvSpPr>
        <p:spPr>
          <a:xfrm>
            <a:off x="515380" y="3999268"/>
            <a:ext cx="5472000" cy="2052000"/>
          </a:xfrm>
        </p:spPr>
        <p:txBody>
          <a:bodyPr anchor="ctr" anchorCtr="0"/>
          <a:lstStyle>
            <a:lvl1pPr algn="l">
              <a:defRPr sz="2200">
                <a:solidFill>
                  <a:srgbClr val="464646"/>
                </a:solidFill>
              </a:defRPr>
            </a:lvl1pPr>
            <a:lvl2pPr algn="l">
              <a:defRPr sz="2000">
                <a:solidFill>
                  <a:srgbClr val="464646"/>
                </a:solidFill>
              </a:defRPr>
            </a:lvl2pPr>
            <a:lvl3pPr algn="l">
              <a:defRPr sz="1800">
                <a:solidFill>
                  <a:srgbClr val="464646"/>
                </a:solidFill>
              </a:defRPr>
            </a:lvl3pPr>
            <a:lvl4pPr algn="l">
              <a:defRPr sz="1800">
                <a:solidFill>
                  <a:srgbClr val="464646"/>
                </a:solidFill>
              </a:defRPr>
            </a:lvl4pPr>
            <a:lvl5pPr algn="l">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20" name="Content Placeholder 3"/>
          <p:cNvSpPr>
            <a:spLocks noGrp="1"/>
          </p:cNvSpPr>
          <p:nvPr>
            <p:ph sz="half" idx="16"/>
          </p:nvPr>
        </p:nvSpPr>
        <p:spPr>
          <a:xfrm>
            <a:off x="6315777" y="3999268"/>
            <a:ext cx="5472000" cy="2052000"/>
          </a:xfrm>
        </p:spPr>
        <p:txBody>
          <a:bodyPr anchor="ctr" anchorCtr="0"/>
          <a:lstStyle>
            <a:lvl1pPr algn="l">
              <a:defRPr sz="2200">
                <a:solidFill>
                  <a:srgbClr val="464646"/>
                </a:solidFill>
              </a:defRPr>
            </a:lvl1pPr>
            <a:lvl2pPr algn="l">
              <a:defRPr sz="2000">
                <a:solidFill>
                  <a:srgbClr val="464646"/>
                </a:solidFill>
              </a:defRPr>
            </a:lvl2pPr>
            <a:lvl3pPr algn="l">
              <a:defRPr sz="1800">
                <a:solidFill>
                  <a:srgbClr val="464646"/>
                </a:solidFill>
              </a:defRPr>
            </a:lvl3pPr>
            <a:lvl4pPr algn="l">
              <a:defRPr sz="1800">
                <a:solidFill>
                  <a:srgbClr val="464646"/>
                </a:solidFill>
              </a:defRPr>
            </a:lvl4pPr>
            <a:lvl5pPr algn="l">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4" name="Text Placeholder 14"/>
          <p:cNvSpPr>
            <a:spLocks noGrp="1"/>
          </p:cNvSpPr>
          <p:nvPr>
            <p:ph type="body" sz="quarter" idx="20"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cxnSp>
        <p:nvCxnSpPr>
          <p:cNvPr id="13" name="Straight Connector 12"/>
          <p:cNvCxnSpPr/>
          <p:nvPr userDrawn="1"/>
        </p:nvCxnSpPr>
        <p:spPr bwMode="gray">
          <a:xfrm>
            <a:off x="6160470" y="1772816"/>
            <a:ext cx="0" cy="4286090"/>
          </a:xfrm>
          <a:prstGeom prst="line">
            <a:avLst/>
          </a:prstGeom>
          <a:ln w="12700">
            <a:solidFill>
              <a:schemeClr val="accent5">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gray">
          <a:xfrm flipH="1">
            <a:off x="515380" y="3906017"/>
            <a:ext cx="11268000" cy="1"/>
          </a:xfrm>
          <a:prstGeom prst="line">
            <a:avLst/>
          </a:prstGeom>
          <a:ln w="12700">
            <a:solidFill>
              <a:schemeClr val="accent5">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21" name="Footer Placeholder 20"/>
          <p:cNvSpPr>
            <a:spLocks noGrp="1"/>
          </p:cNvSpPr>
          <p:nvPr>
            <p:ph type="ftr" sz="quarter" idx="18"/>
          </p:nvPr>
        </p:nvSpPr>
        <p:spPr/>
        <p:txBody>
          <a:bodyPr/>
          <a:lstStyle>
            <a:lvl1pPr>
              <a:defRPr>
                <a:solidFill>
                  <a:srgbClr val="464646"/>
                </a:solidFill>
              </a:defRPr>
            </a:lvl1pPr>
          </a:lstStyle>
          <a:p>
            <a:endParaRPr lang="en-GB" dirty="0"/>
          </a:p>
        </p:txBody>
      </p:sp>
      <p:sp>
        <p:nvSpPr>
          <p:cNvPr id="22" name="Slide Number Placeholder 21"/>
          <p:cNvSpPr>
            <a:spLocks noGrp="1"/>
          </p:cNvSpPr>
          <p:nvPr>
            <p:ph type="sldNum" sz="quarter" idx="19"/>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199489318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2 Contents + text">
    <p:spTree>
      <p:nvGrpSpPr>
        <p:cNvPr id="1" name=""/>
        <p:cNvGrpSpPr/>
        <p:nvPr/>
      </p:nvGrpSpPr>
      <p:grpSpPr>
        <a:xfrm>
          <a:off x="0" y="0"/>
          <a:ext cx="0" cy="0"/>
          <a:chOff x="0" y="0"/>
          <a:chExt cx="0" cy="0"/>
        </a:xfrm>
      </p:grpSpPr>
      <p:sp>
        <p:nvSpPr>
          <p:cNvPr id="18"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3" name="Title 2"/>
          <p:cNvSpPr>
            <a:spLocks noGrp="1"/>
          </p:cNvSpPr>
          <p:nvPr>
            <p:ph type="title"/>
          </p:nvPr>
        </p:nvSpPr>
        <p:spPr>
          <a:xfrm>
            <a:off x="515380" y="476248"/>
            <a:ext cx="11268000" cy="396000"/>
          </a:xfrm>
        </p:spPr>
        <p:txBody>
          <a:bodyPr>
            <a:normAutofit/>
          </a:bodyPr>
          <a:lstStyle>
            <a:lvl1pPr>
              <a:defRPr sz="2800"/>
            </a:lvl1pPr>
          </a:lstStyle>
          <a:p>
            <a:r>
              <a:rPr lang="en-GB" dirty="0"/>
              <a:t>Click to edit Master title style</a:t>
            </a:r>
          </a:p>
        </p:txBody>
      </p:sp>
      <p:sp>
        <p:nvSpPr>
          <p:cNvPr id="31"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13" name="Footer Placeholder 12"/>
          <p:cNvSpPr>
            <a:spLocks noGrp="1"/>
          </p:cNvSpPr>
          <p:nvPr>
            <p:ph type="ftr" sz="quarter" idx="41"/>
          </p:nvPr>
        </p:nvSpPr>
        <p:spPr/>
        <p:txBody>
          <a:bodyPr/>
          <a:lstStyle>
            <a:lvl1pPr>
              <a:defRPr>
                <a:solidFill>
                  <a:srgbClr val="464646"/>
                </a:solidFill>
              </a:defRPr>
            </a:lvl1pPr>
          </a:lstStyle>
          <a:p>
            <a:endParaRPr lang="en-GB" dirty="0"/>
          </a:p>
        </p:txBody>
      </p:sp>
      <p:sp>
        <p:nvSpPr>
          <p:cNvPr id="14" name="Slide Number Placeholder 13"/>
          <p:cNvSpPr>
            <a:spLocks noGrp="1"/>
          </p:cNvSpPr>
          <p:nvPr>
            <p:ph type="sldNum" sz="quarter" idx="42"/>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
        <p:nvSpPr>
          <p:cNvPr id="35" name="Picture Placeholder 37"/>
          <p:cNvSpPr>
            <a:spLocks noGrp="1"/>
          </p:cNvSpPr>
          <p:nvPr>
            <p:ph type="pic" sz="quarter" idx="16"/>
          </p:nvPr>
        </p:nvSpPr>
        <p:spPr>
          <a:xfrm>
            <a:off x="515380" y="916759"/>
            <a:ext cx="2592000" cy="1152000"/>
          </a:xfrm>
          <a:noFill/>
        </p:spPr>
        <p:txBody>
          <a:bodyPr>
            <a:normAutofit/>
          </a:bodyPr>
          <a:lstStyle>
            <a:lvl1pPr marL="0" indent="0">
              <a:buNone/>
              <a:defRPr sz="1800"/>
            </a:lvl1pPr>
          </a:lstStyle>
          <a:p>
            <a:r>
              <a:rPr lang="en-GB" dirty="0"/>
              <a:t>Click icon to add picture</a:t>
            </a:r>
          </a:p>
        </p:txBody>
      </p:sp>
      <p:sp>
        <p:nvSpPr>
          <p:cNvPr id="36" name="Text Placeholder 7"/>
          <p:cNvSpPr>
            <a:spLocks noGrp="1"/>
          </p:cNvSpPr>
          <p:nvPr>
            <p:ph type="body" sz="quarter" idx="29"/>
          </p:nvPr>
        </p:nvSpPr>
        <p:spPr>
          <a:xfrm>
            <a:off x="515380" y="2109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37" name="Picture Placeholder 37"/>
          <p:cNvSpPr>
            <a:spLocks noGrp="1"/>
          </p:cNvSpPr>
          <p:nvPr>
            <p:ph type="pic" sz="quarter" idx="17"/>
          </p:nvPr>
        </p:nvSpPr>
        <p:spPr>
          <a:xfrm>
            <a:off x="3407701" y="916759"/>
            <a:ext cx="2592000" cy="1152000"/>
          </a:xfrm>
          <a:noFill/>
        </p:spPr>
        <p:txBody>
          <a:bodyPr>
            <a:normAutofit/>
          </a:bodyPr>
          <a:lstStyle>
            <a:lvl1pPr marL="0" indent="0">
              <a:buNone/>
              <a:defRPr sz="1800"/>
            </a:lvl1pPr>
          </a:lstStyle>
          <a:p>
            <a:r>
              <a:rPr lang="en-GB" dirty="0"/>
              <a:t>Click icon to add picture</a:t>
            </a:r>
          </a:p>
        </p:txBody>
      </p:sp>
      <p:sp>
        <p:nvSpPr>
          <p:cNvPr id="48" name="Text Placeholder 7"/>
          <p:cNvSpPr>
            <a:spLocks noGrp="1"/>
          </p:cNvSpPr>
          <p:nvPr>
            <p:ph type="body" sz="quarter" idx="30"/>
          </p:nvPr>
        </p:nvSpPr>
        <p:spPr>
          <a:xfrm>
            <a:off x="3407701" y="2109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49" name="Picture Placeholder 37"/>
          <p:cNvSpPr>
            <a:spLocks noGrp="1"/>
          </p:cNvSpPr>
          <p:nvPr>
            <p:ph type="pic" sz="quarter" idx="18"/>
          </p:nvPr>
        </p:nvSpPr>
        <p:spPr>
          <a:xfrm>
            <a:off x="6300022" y="916759"/>
            <a:ext cx="2592000" cy="1152000"/>
          </a:xfrm>
          <a:noFill/>
        </p:spPr>
        <p:txBody>
          <a:bodyPr>
            <a:normAutofit/>
          </a:bodyPr>
          <a:lstStyle>
            <a:lvl1pPr marL="0" indent="0">
              <a:buNone/>
              <a:defRPr sz="1800"/>
            </a:lvl1pPr>
          </a:lstStyle>
          <a:p>
            <a:r>
              <a:rPr lang="en-GB" dirty="0"/>
              <a:t>Click icon to add picture</a:t>
            </a:r>
          </a:p>
        </p:txBody>
      </p:sp>
      <p:sp>
        <p:nvSpPr>
          <p:cNvPr id="50" name="Text Placeholder 7"/>
          <p:cNvSpPr>
            <a:spLocks noGrp="1"/>
          </p:cNvSpPr>
          <p:nvPr>
            <p:ph type="body" sz="quarter" idx="28"/>
          </p:nvPr>
        </p:nvSpPr>
        <p:spPr>
          <a:xfrm>
            <a:off x="6300022" y="2109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51" name="Picture Placeholder 37"/>
          <p:cNvSpPr>
            <a:spLocks noGrp="1"/>
          </p:cNvSpPr>
          <p:nvPr>
            <p:ph type="pic" sz="quarter" idx="19"/>
          </p:nvPr>
        </p:nvSpPr>
        <p:spPr>
          <a:xfrm>
            <a:off x="9192344" y="916759"/>
            <a:ext cx="2592000" cy="1152000"/>
          </a:xfrm>
          <a:noFill/>
        </p:spPr>
        <p:txBody>
          <a:bodyPr>
            <a:normAutofit/>
          </a:bodyPr>
          <a:lstStyle>
            <a:lvl1pPr marL="0" indent="0">
              <a:buNone/>
              <a:defRPr sz="1800"/>
            </a:lvl1pPr>
          </a:lstStyle>
          <a:p>
            <a:r>
              <a:rPr lang="en-GB" dirty="0"/>
              <a:t>Click icon to add picture</a:t>
            </a:r>
          </a:p>
        </p:txBody>
      </p:sp>
      <p:sp>
        <p:nvSpPr>
          <p:cNvPr id="52" name="Text Placeholder 7"/>
          <p:cNvSpPr>
            <a:spLocks noGrp="1"/>
          </p:cNvSpPr>
          <p:nvPr>
            <p:ph type="body" sz="quarter" idx="31"/>
          </p:nvPr>
        </p:nvSpPr>
        <p:spPr>
          <a:xfrm>
            <a:off x="9192344" y="2109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53" name="Picture Placeholder 37"/>
          <p:cNvSpPr>
            <a:spLocks noGrp="1"/>
          </p:cNvSpPr>
          <p:nvPr>
            <p:ph type="pic" sz="quarter" idx="20"/>
          </p:nvPr>
        </p:nvSpPr>
        <p:spPr>
          <a:xfrm>
            <a:off x="515380" y="2648200"/>
            <a:ext cx="2592000" cy="1152000"/>
          </a:xfrm>
          <a:noFill/>
        </p:spPr>
        <p:txBody>
          <a:bodyPr>
            <a:normAutofit/>
          </a:bodyPr>
          <a:lstStyle>
            <a:lvl1pPr marL="0" indent="0">
              <a:buNone/>
              <a:defRPr sz="1800"/>
            </a:lvl1pPr>
          </a:lstStyle>
          <a:p>
            <a:r>
              <a:rPr lang="en-GB" dirty="0"/>
              <a:t>Click icon to add picture</a:t>
            </a:r>
          </a:p>
        </p:txBody>
      </p:sp>
      <p:sp>
        <p:nvSpPr>
          <p:cNvPr id="54" name="Text Placeholder 7"/>
          <p:cNvSpPr>
            <a:spLocks noGrp="1"/>
          </p:cNvSpPr>
          <p:nvPr>
            <p:ph type="body" sz="quarter" idx="33"/>
          </p:nvPr>
        </p:nvSpPr>
        <p:spPr>
          <a:xfrm>
            <a:off x="515380" y="38232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55" name="Picture Placeholder 37"/>
          <p:cNvSpPr>
            <a:spLocks noGrp="1"/>
          </p:cNvSpPr>
          <p:nvPr>
            <p:ph type="pic" sz="quarter" idx="26"/>
          </p:nvPr>
        </p:nvSpPr>
        <p:spPr>
          <a:xfrm>
            <a:off x="3407701" y="2648200"/>
            <a:ext cx="2592000" cy="1152000"/>
          </a:xfrm>
          <a:noFill/>
        </p:spPr>
        <p:txBody>
          <a:bodyPr>
            <a:normAutofit/>
          </a:bodyPr>
          <a:lstStyle>
            <a:lvl1pPr marL="0" indent="0">
              <a:buNone/>
              <a:defRPr sz="1800"/>
            </a:lvl1pPr>
          </a:lstStyle>
          <a:p>
            <a:r>
              <a:rPr lang="en-GB" dirty="0"/>
              <a:t>Click icon to add picture</a:t>
            </a:r>
          </a:p>
        </p:txBody>
      </p:sp>
      <p:sp>
        <p:nvSpPr>
          <p:cNvPr id="56" name="Text Placeholder 7"/>
          <p:cNvSpPr>
            <a:spLocks noGrp="1"/>
          </p:cNvSpPr>
          <p:nvPr>
            <p:ph type="body" sz="quarter" idx="34"/>
          </p:nvPr>
        </p:nvSpPr>
        <p:spPr>
          <a:xfrm>
            <a:off x="3407701" y="38232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57" name="Picture Placeholder 37"/>
          <p:cNvSpPr>
            <a:spLocks noGrp="1"/>
          </p:cNvSpPr>
          <p:nvPr>
            <p:ph type="pic" sz="quarter" idx="27"/>
          </p:nvPr>
        </p:nvSpPr>
        <p:spPr>
          <a:xfrm>
            <a:off x="6300022" y="2648200"/>
            <a:ext cx="2592000" cy="1152000"/>
          </a:xfrm>
          <a:noFill/>
        </p:spPr>
        <p:txBody>
          <a:bodyPr>
            <a:normAutofit/>
          </a:bodyPr>
          <a:lstStyle>
            <a:lvl1pPr marL="0" indent="0">
              <a:buNone/>
              <a:defRPr sz="1800"/>
            </a:lvl1pPr>
          </a:lstStyle>
          <a:p>
            <a:r>
              <a:rPr lang="en-GB" dirty="0"/>
              <a:t>Click icon to add picture</a:t>
            </a:r>
          </a:p>
        </p:txBody>
      </p:sp>
      <p:sp>
        <p:nvSpPr>
          <p:cNvPr id="58" name="Text Placeholder 7"/>
          <p:cNvSpPr>
            <a:spLocks noGrp="1"/>
          </p:cNvSpPr>
          <p:nvPr>
            <p:ph type="body" sz="quarter" idx="32"/>
          </p:nvPr>
        </p:nvSpPr>
        <p:spPr>
          <a:xfrm>
            <a:off x="6300022" y="38232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59" name="Picture Placeholder 37"/>
          <p:cNvSpPr>
            <a:spLocks noGrp="1"/>
          </p:cNvSpPr>
          <p:nvPr>
            <p:ph type="pic" sz="quarter" idx="21"/>
          </p:nvPr>
        </p:nvSpPr>
        <p:spPr>
          <a:xfrm>
            <a:off x="9192344" y="2648200"/>
            <a:ext cx="2592000" cy="1152000"/>
          </a:xfrm>
          <a:noFill/>
        </p:spPr>
        <p:txBody>
          <a:bodyPr>
            <a:normAutofit/>
          </a:bodyPr>
          <a:lstStyle>
            <a:lvl1pPr marL="0" indent="0">
              <a:buNone/>
              <a:defRPr sz="1800"/>
            </a:lvl1pPr>
          </a:lstStyle>
          <a:p>
            <a:r>
              <a:rPr lang="en-GB" dirty="0"/>
              <a:t>Click icon to add picture</a:t>
            </a:r>
          </a:p>
        </p:txBody>
      </p:sp>
      <p:sp>
        <p:nvSpPr>
          <p:cNvPr id="60" name="Text Placeholder 7"/>
          <p:cNvSpPr>
            <a:spLocks noGrp="1"/>
          </p:cNvSpPr>
          <p:nvPr>
            <p:ph type="body" sz="quarter" idx="35"/>
          </p:nvPr>
        </p:nvSpPr>
        <p:spPr>
          <a:xfrm>
            <a:off x="9192344" y="38232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61" name="Picture Placeholder 37"/>
          <p:cNvSpPr>
            <a:spLocks noGrp="1"/>
          </p:cNvSpPr>
          <p:nvPr>
            <p:ph type="pic" sz="quarter" idx="22"/>
          </p:nvPr>
        </p:nvSpPr>
        <p:spPr>
          <a:xfrm>
            <a:off x="515380" y="4362530"/>
            <a:ext cx="2592000" cy="1152000"/>
          </a:xfrm>
          <a:noFill/>
        </p:spPr>
        <p:txBody>
          <a:bodyPr>
            <a:normAutofit/>
          </a:bodyPr>
          <a:lstStyle>
            <a:lvl1pPr marL="0" indent="0">
              <a:buNone/>
              <a:defRPr sz="1800"/>
            </a:lvl1pPr>
          </a:lstStyle>
          <a:p>
            <a:r>
              <a:rPr lang="en-GB" dirty="0"/>
              <a:t>Click icon to add picture</a:t>
            </a:r>
          </a:p>
        </p:txBody>
      </p:sp>
      <p:sp>
        <p:nvSpPr>
          <p:cNvPr id="62" name="Text Placeholder 7"/>
          <p:cNvSpPr>
            <a:spLocks noGrp="1"/>
          </p:cNvSpPr>
          <p:nvPr>
            <p:ph type="body" sz="quarter" idx="37"/>
          </p:nvPr>
        </p:nvSpPr>
        <p:spPr>
          <a:xfrm>
            <a:off x="515380" y="5547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63" name="Picture Placeholder 37"/>
          <p:cNvSpPr>
            <a:spLocks noGrp="1"/>
          </p:cNvSpPr>
          <p:nvPr>
            <p:ph type="pic" sz="quarter" idx="23"/>
          </p:nvPr>
        </p:nvSpPr>
        <p:spPr>
          <a:xfrm>
            <a:off x="3407701" y="4362530"/>
            <a:ext cx="2592000" cy="1152000"/>
          </a:xfrm>
          <a:noFill/>
        </p:spPr>
        <p:txBody>
          <a:bodyPr>
            <a:normAutofit/>
          </a:bodyPr>
          <a:lstStyle>
            <a:lvl1pPr marL="0" indent="0">
              <a:buNone/>
              <a:defRPr sz="1800"/>
            </a:lvl1pPr>
          </a:lstStyle>
          <a:p>
            <a:r>
              <a:rPr lang="en-GB" dirty="0"/>
              <a:t>Click icon to add picture</a:t>
            </a:r>
          </a:p>
        </p:txBody>
      </p:sp>
      <p:sp>
        <p:nvSpPr>
          <p:cNvPr id="64" name="Text Placeholder 7"/>
          <p:cNvSpPr>
            <a:spLocks noGrp="1"/>
          </p:cNvSpPr>
          <p:nvPr>
            <p:ph type="body" sz="quarter" idx="38"/>
          </p:nvPr>
        </p:nvSpPr>
        <p:spPr>
          <a:xfrm>
            <a:off x="3407701" y="5547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65" name="Picture Placeholder 37"/>
          <p:cNvSpPr>
            <a:spLocks noGrp="1"/>
          </p:cNvSpPr>
          <p:nvPr>
            <p:ph type="pic" sz="quarter" idx="24"/>
          </p:nvPr>
        </p:nvSpPr>
        <p:spPr>
          <a:xfrm>
            <a:off x="6300022" y="4365938"/>
            <a:ext cx="2592000" cy="1152000"/>
          </a:xfrm>
          <a:noFill/>
        </p:spPr>
        <p:txBody>
          <a:bodyPr>
            <a:normAutofit/>
          </a:bodyPr>
          <a:lstStyle>
            <a:lvl1pPr marL="0" indent="0">
              <a:buNone/>
              <a:defRPr sz="1800"/>
            </a:lvl1pPr>
          </a:lstStyle>
          <a:p>
            <a:r>
              <a:rPr lang="en-GB" dirty="0"/>
              <a:t>Click icon to add picture</a:t>
            </a:r>
          </a:p>
        </p:txBody>
      </p:sp>
      <p:sp>
        <p:nvSpPr>
          <p:cNvPr id="66" name="Text Placeholder 7"/>
          <p:cNvSpPr>
            <a:spLocks noGrp="1"/>
          </p:cNvSpPr>
          <p:nvPr>
            <p:ph type="body" sz="quarter" idx="36"/>
          </p:nvPr>
        </p:nvSpPr>
        <p:spPr>
          <a:xfrm>
            <a:off x="6300022" y="5547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67" name="Picture Placeholder 37"/>
          <p:cNvSpPr>
            <a:spLocks noGrp="1"/>
          </p:cNvSpPr>
          <p:nvPr>
            <p:ph type="pic" sz="quarter" idx="25"/>
          </p:nvPr>
        </p:nvSpPr>
        <p:spPr>
          <a:xfrm>
            <a:off x="9192344" y="4362530"/>
            <a:ext cx="2592000" cy="1152000"/>
          </a:xfrm>
          <a:noFill/>
        </p:spPr>
        <p:txBody>
          <a:bodyPr>
            <a:normAutofit/>
          </a:bodyPr>
          <a:lstStyle>
            <a:lvl1pPr marL="0" indent="0">
              <a:buNone/>
              <a:defRPr sz="1800"/>
            </a:lvl1pPr>
          </a:lstStyle>
          <a:p>
            <a:r>
              <a:rPr lang="en-GB" dirty="0"/>
              <a:t>Click icon to add picture</a:t>
            </a:r>
          </a:p>
        </p:txBody>
      </p:sp>
      <p:sp>
        <p:nvSpPr>
          <p:cNvPr id="68" name="Text Placeholder 7"/>
          <p:cNvSpPr>
            <a:spLocks noGrp="1"/>
          </p:cNvSpPr>
          <p:nvPr>
            <p:ph type="body" sz="quarter" idx="39"/>
          </p:nvPr>
        </p:nvSpPr>
        <p:spPr>
          <a:xfrm>
            <a:off x="9192344" y="5547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Tree>
    <p:extLst>
      <p:ext uri="{BB962C8B-B14F-4D97-AF65-F5344CB8AC3E}">
        <p14:creationId xmlns:p14="http://schemas.microsoft.com/office/powerpoint/2010/main" val="1033593417"/>
      </p:ext>
    </p:extLst>
  </p:cSld>
  <p:clrMapOvr>
    <a:masterClrMapping/>
  </p:clrMapOvr>
  <p:extLst mod="1">
    <p:ext uri="{DCECCB84-F9BA-43D5-87BE-67443E8EF086}">
      <p15:sldGuideLst xmlns:p15="http://schemas.microsoft.com/office/powerpoint/2012/main">
        <p15:guide id="1" orient="horz" pos="572">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and content Lef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p>
            <a:r>
              <a:rPr lang="en-GB" dirty="0"/>
              <a:t>Click to edit Master title style</a:t>
            </a:r>
          </a:p>
        </p:txBody>
      </p:sp>
      <p:sp>
        <p:nvSpPr>
          <p:cNvPr id="3" name="Content Placeholder 2"/>
          <p:cNvSpPr>
            <a:spLocks noGrp="1"/>
          </p:cNvSpPr>
          <p:nvPr>
            <p:ph sz="half" idx="1"/>
          </p:nvPr>
        </p:nvSpPr>
        <p:spPr>
          <a:xfrm>
            <a:off x="515380" y="1772816"/>
            <a:ext cx="3528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p:nvPr>
        </p:nvSpPr>
        <p:spPr>
          <a:xfrm>
            <a:off x="4331380" y="1772816"/>
            <a:ext cx="7452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Text Placeholder 14"/>
          <p:cNvSpPr>
            <a:spLocks noGrp="1"/>
          </p:cNvSpPr>
          <p:nvPr>
            <p:ph type="body" sz="quarter" idx="17"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7" name="Footer Placeholder 6"/>
          <p:cNvSpPr>
            <a:spLocks noGrp="1"/>
          </p:cNvSpPr>
          <p:nvPr>
            <p:ph type="ftr" sz="quarter" idx="15"/>
          </p:nvPr>
        </p:nvSpPr>
        <p:spPr/>
        <p:txBody>
          <a:bodyPr/>
          <a:lstStyle>
            <a:lvl1pPr>
              <a:defRPr>
                <a:solidFill>
                  <a:srgbClr val="464646"/>
                </a:solidFill>
              </a:defRPr>
            </a:lvl1pPr>
          </a:lstStyle>
          <a:p>
            <a:endParaRPr lang="en-GB" dirty="0"/>
          </a:p>
        </p:txBody>
      </p:sp>
      <p:sp>
        <p:nvSpPr>
          <p:cNvPr id="8" name="Slide Number Placeholder 7"/>
          <p:cNvSpPr>
            <a:spLocks noGrp="1"/>
          </p:cNvSpPr>
          <p:nvPr>
            <p:ph type="sldNum" sz="quarter" idx="16"/>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3976750191"/>
      </p:ext>
    </p:extLst>
  </p:cSld>
  <p:clrMapOvr>
    <a:masterClrMapping/>
  </p:clrMapOvr>
  <p:extLst mod="1">
    <p:ext uri="{DCECCB84-F9BA-43D5-87BE-67443E8EF086}">
      <p15:sldGuideLst xmlns:p15="http://schemas.microsoft.com/office/powerpoint/2012/main">
        <p15:guide id="1" pos="2570">
          <p15:clr>
            <a:srgbClr val="FBAE40"/>
          </p15:clr>
        </p15:guide>
        <p15:guide id="2" pos="2706">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and content Righ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p>
            <a:r>
              <a:rPr lang="en-GB" dirty="0"/>
              <a:t>Click to edit Master title style</a:t>
            </a:r>
          </a:p>
        </p:txBody>
      </p:sp>
      <p:sp>
        <p:nvSpPr>
          <p:cNvPr id="3" name="Content Placeholder 2"/>
          <p:cNvSpPr>
            <a:spLocks noGrp="1"/>
          </p:cNvSpPr>
          <p:nvPr>
            <p:ph sz="half" idx="1"/>
          </p:nvPr>
        </p:nvSpPr>
        <p:spPr>
          <a:xfrm>
            <a:off x="515380" y="1772816"/>
            <a:ext cx="6840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p:nvPr>
        </p:nvSpPr>
        <p:spPr>
          <a:xfrm>
            <a:off x="7635111" y="1772816"/>
            <a:ext cx="4148268"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7" name="Footer Placeholder 16"/>
          <p:cNvSpPr>
            <a:spLocks noGrp="1"/>
          </p:cNvSpPr>
          <p:nvPr>
            <p:ph type="ftr" sz="quarter" idx="16"/>
          </p:nvPr>
        </p:nvSpPr>
        <p:spPr/>
        <p:txBody>
          <a:bodyPr/>
          <a:lstStyle>
            <a:lvl1pPr>
              <a:defRPr>
                <a:solidFill>
                  <a:srgbClr val="464646"/>
                </a:solidFill>
              </a:defRPr>
            </a:lvl1pPr>
          </a:lstStyle>
          <a:p>
            <a:endParaRPr lang="en-GB" dirty="0"/>
          </a:p>
        </p:txBody>
      </p:sp>
      <p:sp>
        <p:nvSpPr>
          <p:cNvPr id="18" name="Slide Number Placeholder 17"/>
          <p:cNvSpPr>
            <a:spLocks noGrp="1"/>
          </p:cNvSpPr>
          <p:nvPr>
            <p:ph type="sldNum" sz="quarter" idx="17"/>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
        <p:nvSpPr>
          <p:cNvPr id="9"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Tree>
    <p:extLst>
      <p:ext uri="{BB962C8B-B14F-4D97-AF65-F5344CB8AC3E}">
        <p14:creationId xmlns:p14="http://schemas.microsoft.com/office/powerpoint/2010/main" val="1267279515"/>
      </p:ext>
    </p:extLst>
  </p:cSld>
  <p:clrMapOvr>
    <a:masterClrMapping/>
  </p:clrMapOvr>
  <p:extLst mod="1">
    <p:ext uri="{DCECCB84-F9BA-43D5-87BE-67443E8EF086}">
      <p15:sldGuideLst xmlns:p15="http://schemas.microsoft.com/office/powerpoint/2012/main">
        <p15:guide id="1" pos="4656">
          <p15:clr>
            <a:srgbClr val="FBAE40"/>
          </p15:clr>
        </p15:guide>
        <p15:guide id="2" pos="4838">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3" name="Title 2"/>
          <p:cNvSpPr>
            <a:spLocks noGrp="1"/>
          </p:cNvSpPr>
          <p:nvPr>
            <p:ph type="title"/>
          </p:nvPr>
        </p:nvSpPr>
        <p:spPr/>
        <p:txBody>
          <a:bodyPr/>
          <a:lstStyle/>
          <a:p>
            <a:r>
              <a:rPr lang="en-GB" dirty="0"/>
              <a:t>Click to edit Master title style</a:t>
            </a:r>
          </a:p>
        </p:txBody>
      </p:sp>
      <p:sp>
        <p:nvSpPr>
          <p:cNvPr id="15" name="Footer Placeholder 14"/>
          <p:cNvSpPr>
            <a:spLocks noGrp="1"/>
          </p:cNvSpPr>
          <p:nvPr>
            <p:ph type="ftr" sz="quarter" idx="17"/>
          </p:nvPr>
        </p:nvSpPr>
        <p:spPr/>
        <p:txBody>
          <a:bodyPr/>
          <a:lstStyle>
            <a:lvl1pPr>
              <a:defRPr>
                <a:solidFill>
                  <a:srgbClr val="464646"/>
                </a:solidFill>
              </a:defRPr>
            </a:lvl1pPr>
          </a:lstStyle>
          <a:p>
            <a:endParaRPr lang="en-GB" dirty="0"/>
          </a:p>
        </p:txBody>
      </p:sp>
      <p:sp>
        <p:nvSpPr>
          <p:cNvPr id="16" name="Slide Number Placeholder 15"/>
          <p:cNvSpPr>
            <a:spLocks noGrp="1"/>
          </p:cNvSpPr>
          <p:nvPr>
            <p:ph type="sldNum" sz="quarter" idx="18"/>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
        <p:nvSpPr>
          <p:cNvPr id="7"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Tree>
    <p:extLst>
      <p:ext uri="{BB962C8B-B14F-4D97-AF65-F5344CB8AC3E}">
        <p14:creationId xmlns:p14="http://schemas.microsoft.com/office/powerpoint/2010/main" val="3326523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bwMode="gray">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idx="1"/>
          </p:nvPr>
        </p:nvSpPr>
        <p:spPr>
          <a:xfrm>
            <a:off x="515380" y="1772816"/>
            <a:ext cx="11268000" cy="4285083"/>
          </a:xfrm>
        </p:spPr>
        <p:txBody>
          <a:bodyPr/>
          <a:lstStyle>
            <a:lvl1pPr>
              <a:defRPr>
                <a:solidFill>
                  <a:srgbClr val="464646"/>
                </a:solidFill>
              </a:defRPr>
            </a:lvl1pPr>
            <a:lvl2pPr>
              <a:defRPr>
                <a:solidFill>
                  <a:srgbClr val="464646"/>
                </a:solidFill>
              </a:defRPr>
            </a:lvl2pPr>
            <a:lvl3pPr>
              <a:defRPr>
                <a:solidFill>
                  <a:srgbClr val="464646"/>
                </a:solidFill>
              </a:defRPr>
            </a:lvl3pPr>
            <a:lvl4pPr>
              <a:defRPr>
                <a:solidFill>
                  <a:srgbClr val="464646"/>
                </a:solidFill>
              </a:defRPr>
            </a:lvl4pPr>
            <a:lvl5pPr>
              <a:defRPr>
                <a:solidFill>
                  <a:srgbClr val="46464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Text Placeholder 14"/>
          <p:cNvSpPr>
            <a:spLocks noGrp="1"/>
          </p:cNvSpPr>
          <p:nvPr>
            <p:ph type="body" sz="quarter" idx="14"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22" name="Footer Placeholder 21"/>
          <p:cNvSpPr>
            <a:spLocks noGrp="1"/>
          </p:cNvSpPr>
          <p:nvPr>
            <p:ph type="ftr" sz="quarter" idx="16"/>
          </p:nvPr>
        </p:nvSpPr>
        <p:spPr/>
        <p:txBody>
          <a:bodyPr/>
          <a:lstStyle>
            <a:lvl1pPr>
              <a:defRPr>
                <a:solidFill>
                  <a:srgbClr val="464646"/>
                </a:solidFill>
              </a:defRPr>
            </a:lvl1pPr>
          </a:lstStyle>
          <a:p>
            <a:endParaRPr lang="en-GB" dirty="0"/>
          </a:p>
        </p:txBody>
      </p:sp>
      <p:sp>
        <p:nvSpPr>
          <p:cNvPr id="23" name="Slide Number Placeholder 22"/>
          <p:cNvSpPr>
            <a:spLocks noGrp="1"/>
          </p:cNvSpPr>
          <p:nvPr>
            <p:ph type="sldNum" sz="quarter" idx="17"/>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75914178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 Placeholder 10"/>
          <p:cNvSpPr>
            <a:spLocks noGrp="1"/>
          </p:cNvSpPr>
          <p:nvPr>
            <p:ph type="body" sz="quarter" idx="13" hasCustomPrompt="1"/>
          </p:nvPr>
        </p:nvSpPr>
        <p:spPr bwMode="gray">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13" name="Footer Placeholder 12"/>
          <p:cNvSpPr>
            <a:spLocks noGrp="1"/>
          </p:cNvSpPr>
          <p:nvPr>
            <p:ph type="ftr" sz="quarter" idx="17"/>
          </p:nvPr>
        </p:nvSpPr>
        <p:spPr/>
        <p:txBody>
          <a:bodyPr/>
          <a:lstStyle>
            <a:lvl1pPr>
              <a:defRPr>
                <a:solidFill>
                  <a:srgbClr val="464646"/>
                </a:solidFill>
              </a:defRPr>
            </a:lvl1pPr>
          </a:lstStyle>
          <a:p>
            <a:endParaRPr lang="en-GB" dirty="0"/>
          </a:p>
        </p:txBody>
      </p:sp>
      <p:sp>
        <p:nvSpPr>
          <p:cNvPr id="14" name="Slide Number Placeholder 13"/>
          <p:cNvSpPr>
            <a:spLocks noGrp="1"/>
          </p:cNvSpPr>
          <p:nvPr>
            <p:ph type="sldNum" sz="quarter" idx="18"/>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
        <p:nvSpPr>
          <p:cNvPr id="6"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Tree>
    <p:extLst>
      <p:ext uri="{BB962C8B-B14F-4D97-AF65-F5344CB8AC3E}">
        <p14:creationId xmlns:p14="http://schemas.microsoft.com/office/powerpoint/2010/main" val="219773016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bwMode="ltGray">
      <p:bgPr>
        <a:solidFill>
          <a:schemeClr val="accent5"/>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bwMode="gray">
          <a:xfrm>
            <a:off x="517120" y="2060228"/>
            <a:ext cx="11268000" cy="288652"/>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a:t>Chapter subject</a:t>
            </a:r>
          </a:p>
        </p:txBody>
      </p:sp>
      <p:sp>
        <p:nvSpPr>
          <p:cNvPr id="10" name="Title 9"/>
          <p:cNvSpPr>
            <a:spLocks noGrp="1"/>
          </p:cNvSpPr>
          <p:nvPr>
            <p:ph type="title"/>
          </p:nvPr>
        </p:nvSpPr>
        <p:spPr>
          <a:xfrm>
            <a:off x="517120" y="2429355"/>
            <a:ext cx="11268000" cy="999645"/>
          </a:xfrm>
        </p:spPr>
        <p:txBody>
          <a:bodyPr anchor="t">
            <a:normAutofit/>
          </a:bodyPr>
          <a:lstStyle>
            <a:lvl1pPr>
              <a:lnSpc>
                <a:spcPct val="90000"/>
              </a:lnSpc>
              <a:defRPr sz="7200" spc="-200" baseline="0">
                <a:solidFill>
                  <a:schemeClr val="bg1"/>
                </a:solidFill>
              </a:defRPr>
            </a:lvl1pPr>
          </a:lstStyle>
          <a:p>
            <a:r>
              <a:rPr lang="en-GB" dirty="0"/>
              <a:t>Click to edit Master title style</a:t>
            </a:r>
          </a:p>
        </p:txBody>
      </p:sp>
      <p:sp>
        <p:nvSpPr>
          <p:cNvPr id="8" name="Content Placeholder 7"/>
          <p:cNvSpPr>
            <a:spLocks noGrp="1"/>
          </p:cNvSpPr>
          <p:nvPr>
            <p:ph sz="quarter" idx="13"/>
          </p:nvPr>
        </p:nvSpPr>
        <p:spPr>
          <a:xfrm>
            <a:off x="517120" y="3786188"/>
            <a:ext cx="11268000" cy="2163762"/>
          </a:xfrm>
        </p:spPr>
        <p:txBody>
          <a:bodyPr/>
          <a:lstStyle>
            <a:lvl1pPr marL="0" indent="0">
              <a:buNone/>
              <a:defRPr>
                <a:solidFill>
                  <a:schemeClr val="bg1"/>
                </a:solidFill>
              </a:defRPr>
            </a:lvl1pPr>
            <a:lvl2pPr marL="268288" indent="0">
              <a:buNone/>
              <a:defRPr/>
            </a:lvl2pPr>
            <a:lvl3pPr marL="538162" indent="0">
              <a:buNone/>
              <a:defRPr/>
            </a:lvl3pPr>
            <a:lvl4pPr marL="806450" indent="0">
              <a:buNone/>
              <a:defRPr/>
            </a:lvl4pPr>
            <a:lvl5pPr marL="1077912" indent="0">
              <a:buNone/>
              <a:defRPr/>
            </a:lvl5pPr>
          </a:lstStyle>
          <a:p>
            <a:pPr lvl="0"/>
            <a:r>
              <a:rPr lang="en-GB" dirty="0"/>
              <a:t>Click to edit Master text styles</a:t>
            </a:r>
          </a:p>
        </p:txBody>
      </p:sp>
      <p:sp>
        <p:nvSpPr>
          <p:cNvPr id="9" name="Footer Placeholder 4"/>
          <p:cNvSpPr txBox="1">
            <a:spLocks/>
          </p:cNvSpPr>
          <p:nvPr userDrawn="1"/>
        </p:nvSpPr>
        <p:spPr bwMode="gray">
          <a:xfrm>
            <a:off x="512064" y="6405149"/>
            <a:ext cx="3884400" cy="264211"/>
          </a:xfrm>
          <a:prstGeom prst="rect">
            <a:avLst/>
          </a:prstGeom>
        </p:spPr>
        <p:txBody>
          <a:bodyPr vert="horz" lIns="0" tIns="0" rIns="0" bIns="0" rtlCol="0" anchor="t"/>
          <a:lstStyle>
            <a:defPPr>
              <a:defRPr lang="sv-SE"/>
            </a:defPPr>
            <a:lvl1pPr marL="0" algn="l" defTabSz="914400" rtl="0" eaLnBrk="1" latinLnBrk="0" hangingPunct="1">
              <a:defRPr sz="950" kern="1200">
                <a:solidFill>
                  <a:srgbClr val="404040"/>
                </a:solidFill>
                <a:latin typeface="+mn-lt"/>
                <a:ea typeface="+mn-ea"/>
                <a:cs typeface="Super Grotesk Offc Pro" panose="020B0504020101020102"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chemeClr val="bg1"/>
                </a:solidFill>
              </a:rPr>
              <a:t>© King.com Ltd 2018 – Commercially confidential</a:t>
            </a:r>
            <a:endParaRPr lang="en-GB" dirty="0">
              <a:solidFill>
                <a:schemeClr val="bg1"/>
              </a:solidFill>
              <a:effectLst>
                <a:outerShdw blurRad="50800" dist="50800" dir="5400000" algn="tl">
                  <a:srgbClr val="000000">
                    <a:alpha val="10000"/>
                  </a:srgbClr>
                </a:outerShdw>
              </a:effectLst>
            </a:endParaRPr>
          </a:p>
        </p:txBody>
      </p:sp>
      <p:sp>
        <p:nvSpPr>
          <p:cNvPr id="2" name="Footer Placeholder 1"/>
          <p:cNvSpPr>
            <a:spLocks noGrp="1"/>
          </p:cNvSpPr>
          <p:nvPr>
            <p:ph type="ftr" sz="quarter" idx="14"/>
          </p:nvPr>
        </p:nvSpPr>
        <p:spPr/>
        <p:txBody>
          <a:bodyPr/>
          <a:lstStyle>
            <a:lvl1pPr>
              <a:defRPr>
                <a:solidFill>
                  <a:schemeClr val="bg1"/>
                </a:solidFill>
              </a:defRPr>
            </a:lvl1pPr>
          </a:lstStyle>
          <a:p>
            <a:endParaRPr lang="en-GB" dirty="0"/>
          </a:p>
        </p:txBody>
      </p:sp>
    </p:spTree>
    <p:extLst>
      <p:ext uri="{BB962C8B-B14F-4D97-AF65-F5344CB8AC3E}">
        <p14:creationId xmlns:p14="http://schemas.microsoft.com/office/powerpoint/2010/main" val="837208262"/>
      </p:ext>
    </p:extLst>
  </p:cSld>
  <p:clrMapOvr>
    <a:masterClrMapping/>
  </p:clrMapOvr>
  <p:extLst mod="1">
    <p:ext uri="{DCECCB84-F9BA-43D5-87BE-67443E8EF086}">
      <p15:sldGuideLst xmlns:p15="http://schemas.microsoft.com/office/powerpoint/2012/main">
        <p15:guide id="1" orient="horz" pos="2387">
          <p15:clr>
            <a:srgbClr val="FBAE40"/>
          </p15:clr>
        </p15:guide>
        <p15:guide id="2" orient="horz" pos="1525">
          <p15:clr>
            <a:srgbClr val="FBAE40"/>
          </p15:clr>
        </p15:guide>
        <p15:guide id="3" orient="horz" pos="148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bwMode="gray">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4" name="Title 3"/>
          <p:cNvSpPr>
            <a:spLocks noGrp="1"/>
          </p:cNvSpPr>
          <p:nvPr>
            <p:ph type="title"/>
          </p:nvPr>
        </p:nvSpPr>
        <p:spPr/>
        <p:txBody>
          <a:bodyPr/>
          <a:lstStyle/>
          <a:p>
            <a:r>
              <a:rPr lang="en-GB" dirty="0"/>
              <a:t>Click to edit Master title style</a:t>
            </a:r>
          </a:p>
        </p:txBody>
      </p:sp>
      <p:sp>
        <p:nvSpPr>
          <p:cNvPr id="3" name="Content Placeholder 2"/>
          <p:cNvSpPr>
            <a:spLocks noGrp="1"/>
          </p:cNvSpPr>
          <p:nvPr>
            <p:ph idx="1"/>
          </p:nvPr>
        </p:nvSpPr>
        <p:spPr>
          <a:xfrm>
            <a:off x="515380" y="1772816"/>
            <a:ext cx="11268000" cy="4284000"/>
          </a:xfrm>
        </p:spPr>
        <p:txBody>
          <a:bodyPr/>
          <a:lstStyle>
            <a:lvl1pPr>
              <a:defRPr>
                <a:solidFill>
                  <a:srgbClr val="464646"/>
                </a:solidFill>
              </a:defRPr>
            </a:lvl1pPr>
            <a:lvl2pPr>
              <a:defRPr>
                <a:solidFill>
                  <a:srgbClr val="464646"/>
                </a:solidFill>
              </a:defRPr>
            </a:lvl2pPr>
            <a:lvl3pPr>
              <a:defRPr>
                <a:solidFill>
                  <a:srgbClr val="464646"/>
                </a:solidFill>
              </a:defRPr>
            </a:lvl3pPr>
            <a:lvl4pPr>
              <a:defRPr>
                <a:solidFill>
                  <a:srgbClr val="464646"/>
                </a:solidFill>
              </a:defRPr>
            </a:lvl4pPr>
            <a:lvl5pPr>
              <a:defRPr>
                <a:solidFill>
                  <a:srgbClr val="464646"/>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8"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22" name="Footer Placeholder 21"/>
          <p:cNvSpPr>
            <a:spLocks noGrp="1"/>
          </p:cNvSpPr>
          <p:nvPr>
            <p:ph type="ftr" sz="quarter" idx="16"/>
          </p:nvPr>
        </p:nvSpPr>
        <p:spPr/>
        <p:txBody>
          <a:bodyPr/>
          <a:lstStyle>
            <a:lvl1pPr>
              <a:defRPr>
                <a:solidFill>
                  <a:srgbClr val="464646"/>
                </a:solidFill>
              </a:defRPr>
            </a:lvl1pPr>
          </a:lstStyle>
          <a:p>
            <a:endParaRPr lang="en-GB" dirty="0"/>
          </a:p>
        </p:txBody>
      </p:sp>
      <p:sp>
        <p:nvSpPr>
          <p:cNvPr id="23" name="Slide Number Placeholder 22"/>
          <p:cNvSpPr>
            <a:spLocks noGrp="1"/>
          </p:cNvSpPr>
          <p:nvPr>
            <p:ph type="sldNum" sz="quarter" idx="17"/>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11476617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bwMode="gray">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p>
            <a:r>
              <a:rPr lang="en-GB" dirty="0"/>
              <a:t>Click to edit Master title style</a:t>
            </a:r>
          </a:p>
        </p:txBody>
      </p:sp>
      <p:sp>
        <p:nvSpPr>
          <p:cNvPr id="3" name="Content Placeholder 2"/>
          <p:cNvSpPr>
            <a:spLocks noGrp="1"/>
          </p:cNvSpPr>
          <p:nvPr>
            <p:ph sz="half" idx="1"/>
          </p:nvPr>
        </p:nvSpPr>
        <p:spPr>
          <a:xfrm>
            <a:off x="515380" y="1772816"/>
            <a:ext cx="5436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p:nvPr>
        </p:nvSpPr>
        <p:spPr>
          <a:xfrm>
            <a:off x="6347380" y="1772816"/>
            <a:ext cx="5436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17" name="Footer Placeholder 16"/>
          <p:cNvSpPr>
            <a:spLocks noGrp="1"/>
          </p:cNvSpPr>
          <p:nvPr>
            <p:ph type="ftr" sz="quarter" idx="16"/>
          </p:nvPr>
        </p:nvSpPr>
        <p:spPr/>
        <p:txBody>
          <a:bodyPr/>
          <a:lstStyle>
            <a:lvl1pPr>
              <a:defRPr>
                <a:solidFill>
                  <a:srgbClr val="464646"/>
                </a:solidFill>
              </a:defRPr>
            </a:lvl1pPr>
          </a:lstStyle>
          <a:p>
            <a:endParaRPr lang="en-GB" dirty="0"/>
          </a:p>
        </p:txBody>
      </p:sp>
      <p:sp>
        <p:nvSpPr>
          <p:cNvPr id="18" name="Slide Number Placeholder 17"/>
          <p:cNvSpPr>
            <a:spLocks noGrp="1"/>
          </p:cNvSpPr>
          <p:nvPr>
            <p:ph type="sldNum" sz="quarter" idx="17"/>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48286832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bwMode="gray">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p>
            <a:r>
              <a:rPr lang="en-GB" dirty="0"/>
              <a:t>Click to edit Master title style</a:t>
            </a:r>
          </a:p>
        </p:txBody>
      </p:sp>
      <p:sp>
        <p:nvSpPr>
          <p:cNvPr id="3" name="Content Placeholder 2"/>
          <p:cNvSpPr>
            <a:spLocks noGrp="1"/>
          </p:cNvSpPr>
          <p:nvPr>
            <p:ph sz="half" idx="1"/>
          </p:nvPr>
        </p:nvSpPr>
        <p:spPr>
          <a:xfrm>
            <a:off x="515380" y="1772816"/>
            <a:ext cx="3564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p:nvPr>
        </p:nvSpPr>
        <p:spPr>
          <a:xfrm>
            <a:off x="4367380" y="1772816"/>
            <a:ext cx="3564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0" name="Content Placeholder 3"/>
          <p:cNvSpPr>
            <a:spLocks noGrp="1"/>
          </p:cNvSpPr>
          <p:nvPr>
            <p:ph sz="half" idx="18"/>
          </p:nvPr>
        </p:nvSpPr>
        <p:spPr>
          <a:xfrm>
            <a:off x="8219380" y="1772816"/>
            <a:ext cx="3564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3"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17" name="Footer Placeholder 16"/>
          <p:cNvSpPr>
            <a:spLocks noGrp="1"/>
          </p:cNvSpPr>
          <p:nvPr>
            <p:ph type="ftr" sz="quarter" idx="16"/>
          </p:nvPr>
        </p:nvSpPr>
        <p:spPr/>
        <p:txBody>
          <a:bodyPr/>
          <a:lstStyle>
            <a:lvl1pPr>
              <a:defRPr>
                <a:solidFill>
                  <a:srgbClr val="464646"/>
                </a:solidFill>
              </a:defRPr>
            </a:lvl1pPr>
          </a:lstStyle>
          <a:p>
            <a:endParaRPr lang="en-GB" dirty="0"/>
          </a:p>
        </p:txBody>
      </p:sp>
      <p:sp>
        <p:nvSpPr>
          <p:cNvPr id="18" name="Slide Number Placeholder 17"/>
          <p:cNvSpPr>
            <a:spLocks noGrp="1"/>
          </p:cNvSpPr>
          <p:nvPr>
            <p:ph type="sldNum" sz="quarter" idx="17"/>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206078745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Four Contents">
    <p:spTree>
      <p:nvGrpSpPr>
        <p:cNvPr id="1" name=""/>
        <p:cNvGrpSpPr/>
        <p:nvPr/>
      </p:nvGrpSpPr>
      <p:grpSpPr>
        <a:xfrm>
          <a:off x="0" y="0"/>
          <a:ext cx="0" cy="0"/>
          <a:chOff x="0" y="0"/>
          <a:chExt cx="0" cy="0"/>
        </a:xfrm>
      </p:grpSpPr>
      <p:sp>
        <p:nvSpPr>
          <p:cNvPr id="18"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p>
            <a:r>
              <a:rPr lang="en-GB" dirty="0"/>
              <a:t>Click to edit Master title style</a:t>
            </a:r>
          </a:p>
        </p:txBody>
      </p:sp>
      <p:sp>
        <p:nvSpPr>
          <p:cNvPr id="16" name="Content Placeholder 2"/>
          <p:cNvSpPr>
            <a:spLocks noGrp="1"/>
          </p:cNvSpPr>
          <p:nvPr>
            <p:ph sz="half" idx="1"/>
          </p:nvPr>
        </p:nvSpPr>
        <p:spPr>
          <a:xfrm>
            <a:off x="515380" y="1772816"/>
            <a:ext cx="5472000" cy="2052000"/>
          </a:xfrm>
        </p:spPr>
        <p:txBody>
          <a:bodyPr anchor="ctr" anchorCtr="0"/>
          <a:lstStyle>
            <a:lvl1pPr algn="l">
              <a:defRPr sz="2200">
                <a:solidFill>
                  <a:srgbClr val="464646"/>
                </a:solidFill>
              </a:defRPr>
            </a:lvl1pPr>
            <a:lvl2pPr algn="l">
              <a:defRPr sz="2000">
                <a:solidFill>
                  <a:srgbClr val="464646"/>
                </a:solidFill>
              </a:defRPr>
            </a:lvl2pPr>
            <a:lvl3pPr algn="l">
              <a:defRPr sz="1800">
                <a:solidFill>
                  <a:srgbClr val="464646"/>
                </a:solidFill>
              </a:defRPr>
            </a:lvl3pPr>
            <a:lvl4pPr algn="l">
              <a:defRPr sz="1800">
                <a:solidFill>
                  <a:srgbClr val="464646"/>
                </a:solidFill>
              </a:defRPr>
            </a:lvl4pPr>
            <a:lvl5pPr algn="l">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7" name="Content Placeholder 3"/>
          <p:cNvSpPr>
            <a:spLocks noGrp="1"/>
          </p:cNvSpPr>
          <p:nvPr>
            <p:ph sz="half" idx="2"/>
          </p:nvPr>
        </p:nvSpPr>
        <p:spPr>
          <a:xfrm>
            <a:off x="6315777" y="1772816"/>
            <a:ext cx="5472000" cy="2052000"/>
          </a:xfrm>
        </p:spPr>
        <p:txBody>
          <a:bodyPr anchor="ctr" anchorCtr="0"/>
          <a:lstStyle>
            <a:lvl1pPr algn="l">
              <a:defRPr sz="2200">
                <a:solidFill>
                  <a:srgbClr val="464646"/>
                </a:solidFill>
              </a:defRPr>
            </a:lvl1pPr>
            <a:lvl2pPr algn="l">
              <a:defRPr sz="2000">
                <a:solidFill>
                  <a:srgbClr val="464646"/>
                </a:solidFill>
              </a:defRPr>
            </a:lvl2pPr>
            <a:lvl3pPr algn="l">
              <a:defRPr sz="1800">
                <a:solidFill>
                  <a:srgbClr val="464646"/>
                </a:solidFill>
              </a:defRPr>
            </a:lvl3pPr>
            <a:lvl4pPr algn="l">
              <a:defRPr sz="1800">
                <a:solidFill>
                  <a:srgbClr val="464646"/>
                </a:solidFill>
              </a:defRPr>
            </a:lvl4pPr>
            <a:lvl5pPr algn="l">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9" name="Content Placeholder 2"/>
          <p:cNvSpPr>
            <a:spLocks noGrp="1"/>
          </p:cNvSpPr>
          <p:nvPr>
            <p:ph sz="half" idx="15"/>
          </p:nvPr>
        </p:nvSpPr>
        <p:spPr>
          <a:xfrm>
            <a:off x="515380" y="3999268"/>
            <a:ext cx="5472000" cy="2052000"/>
          </a:xfrm>
        </p:spPr>
        <p:txBody>
          <a:bodyPr anchor="ctr" anchorCtr="0"/>
          <a:lstStyle>
            <a:lvl1pPr algn="l">
              <a:defRPr sz="2200">
                <a:solidFill>
                  <a:srgbClr val="464646"/>
                </a:solidFill>
              </a:defRPr>
            </a:lvl1pPr>
            <a:lvl2pPr algn="l">
              <a:defRPr sz="2000">
                <a:solidFill>
                  <a:srgbClr val="464646"/>
                </a:solidFill>
              </a:defRPr>
            </a:lvl2pPr>
            <a:lvl3pPr algn="l">
              <a:defRPr sz="1800">
                <a:solidFill>
                  <a:srgbClr val="464646"/>
                </a:solidFill>
              </a:defRPr>
            </a:lvl3pPr>
            <a:lvl4pPr algn="l">
              <a:defRPr sz="1800">
                <a:solidFill>
                  <a:srgbClr val="464646"/>
                </a:solidFill>
              </a:defRPr>
            </a:lvl4pPr>
            <a:lvl5pPr algn="l">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20" name="Content Placeholder 3"/>
          <p:cNvSpPr>
            <a:spLocks noGrp="1"/>
          </p:cNvSpPr>
          <p:nvPr>
            <p:ph sz="half" idx="16"/>
          </p:nvPr>
        </p:nvSpPr>
        <p:spPr>
          <a:xfrm>
            <a:off x="6315777" y="3999268"/>
            <a:ext cx="5472000" cy="2052000"/>
          </a:xfrm>
        </p:spPr>
        <p:txBody>
          <a:bodyPr anchor="ctr" anchorCtr="0"/>
          <a:lstStyle>
            <a:lvl1pPr algn="l">
              <a:defRPr sz="2200">
                <a:solidFill>
                  <a:srgbClr val="464646"/>
                </a:solidFill>
              </a:defRPr>
            </a:lvl1pPr>
            <a:lvl2pPr algn="l">
              <a:defRPr sz="2000">
                <a:solidFill>
                  <a:srgbClr val="464646"/>
                </a:solidFill>
              </a:defRPr>
            </a:lvl2pPr>
            <a:lvl3pPr algn="l">
              <a:defRPr sz="1800">
                <a:solidFill>
                  <a:srgbClr val="464646"/>
                </a:solidFill>
              </a:defRPr>
            </a:lvl3pPr>
            <a:lvl4pPr algn="l">
              <a:defRPr sz="1800">
                <a:solidFill>
                  <a:srgbClr val="464646"/>
                </a:solidFill>
              </a:defRPr>
            </a:lvl4pPr>
            <a:lvl5pPr algn="l">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4" name="Text Placeholder 14"/>
          <p:cNvSpPr>
            <a:spLocks noGrp="1"/>
          </p:cNvSpPr>
          <p:nvPr>
            <p:ph type="body" sz="quarter" idx="20"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cxnSp>
        <p:nvCxnSpPr>
          <p:cNvPr id="13" name="Straight Connector 12"/>
          <p:cNvCxnSpPr/>
          <p:nvPr userDrawn="1"/>
        </p:nvCxnSpPr>
        <p:spPr bwMode="gray">
          <a:xfrm>
            <a:off x="6160470" y="1772816"/>
            <a:ext cx="0" cy="4286090"/>
          </a:xfrm>
          <a:prstGeom prst="line">
            <a:avLst/>
          </a:prstGeom>
          <a:ln w="12700">
            <a:solidFill>
              <a:schemeClr val="accent5">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gray">
          <a:xfrm flipH="1">
            <a:off x="515380" y="3906017"/>
            <a:ext cx="11268000" cy="1"/>
          </a:xfrm>
          <a:prstGeom prst="line">
            <a:avLst/>
          </a:prstGeom>
          <a:ln w="12700">
            <a:solidFill>
              <a:schemeClr val="accent5">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21" name="Footer Placeholder 20"/>
          <p:cNvSpPr>
            <a:spLocks noGrp="1"/>
          </p:cNvSpPr>
          <p:nvPr>
            <p:ph type="ftr" sz="quarter" idx="18"/>
          </p:nvPr>
        </p:nvSpPr>
        <p:spPr/>
        <p:txBody>
          <a:bodyPr/>
          <a:lstStyle>
            <a:lvl1pPr>
              <a:defRPr>
                <a:solidFill>
                  <a:srgbClr val="464646"/>
                </a:solidFill>
              </a:defRPr>
            </a:lvl1pPr>
          </a:lstStyle>
          <a:p>
            <a:endParaRPr lang="en-GB" dirty="0"/>
          </a:p>
        </p:txBody>
      </p:sp>
      <p:sp>
        <p:nvSpPr>
          <p:cNvPr id="22" name="Slide Number Placeholder 21"/>
          <p:cNvSpPr>
            <a:spLocks noGrp="1"/>
          </p:cNvSpPr>
          <p:nvPr>
            <p:ph type="sldNum" sz="quarter" idx="19"/>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118718590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2 Contents + text">
    <p:spTree>
      <p:nvGrpSpPr>
        <p:cNvPr id="1" name=""/>
        <p:cNvGrpSpPr/>
        <p:nvPr/>
      </p:nvGrpSpPr>
      <p:grpSpPr>
        <a:xfrm>
          <a:off x="0" y="0"/>
          <a:ext cx="0" cy="0"/>
          <a:chOff x="0" y="0"/>
          <a:chExt cx="0" cy="0"/>
        </a:xfrm>
      </p:grpSpPr>
      <p:sp>
        <p:nvSpPr>
          <p:cNvPr id="18"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3" name="Title 2"/>
          <p:cNvSpPr>
            <a:spLocks noGrp="1"/>
          </p:cNvSpPr>
          <p:nvPr>
            <p:ph type="title"/>
          </p:nvPr>
        </p:nvSpPr>
        <p:spPr>
          <a:xfrm>
            <a:off x="515380" y="476248"/>
            <a:ext cx="11268000" cy="396000"/>
          </a:xfrm>
        </p:spPr>
        <p:txBody>
          <a:bodyPr>
            <a:normAutofit/>
          </a:bodyPr>
          <a:lstStyle>
            <a:lvl1pPr>
              <a:defRPr sz="2800"/>
            </a:lvl1pPr>
          </a:lstStyle>
          <a:p>
            <a:r>
              <a:rPr lang="en-GB" dirty="0"/>
              <a:t>Click to edit Master title style</a:t>
            </a:r>
          </a:p>
        </p:txBody>
      </p:sp>
      <p:sp>
        <p:nvSpPr>
          <p:cNvPr id="35" name="Picture Placeholder 37"/>
          <p:cNvSpPr>
            <a:spLocks noGrp="1"/>
          </p:cNvSpPr>
          <p:nvPr>
            <p:ph type="pic" sz="quarter" idx="16"/>
          </p:nvPr>
        </p:nvSpPr>
        <p:spPr>
          <a:xfrm>
            <a:off x="515380" y="916759"/>
            <a:ext cx="2592000" cy="1152000"/>
          </a:xfrm>
          <a:noFill/>
        </p:spPr>
        <p:txBody>
          <a:bodyPr>
            <a:normAutofit/>
          </a:bodyPr>
          <a:lstStyle>
            <a:lvl1pPr marL="0" indent="0">
              <a:buNone/>
              <a:defRPr sz="1800"/>
            </a:lvl1pPr>
          </a:lstStyle>
          <a:p>
            <a:r>
              <a:rPr lang="en-GB" dirty="0"/>
              <a:t>Click icon to add picture</a:t>
            </a:r>
          </a:p>
        </p:txBody>
      </p:sp>
      <p:sp>
        <p:nvSpPr>
          <p:cNvPr id="36" name="Text Placeholder 7"/>
          <p:cNvSpPr>
            <a:spLocks noGrp="1"/>
          </p:cNvSpPr>
          <p:nvPr>
            <p:ph type="body" sz="quarter" idx="29"/>
          </p:nvPr>
        </p:nvSpPr>
        <p:spPr>
          <a:xfrm>
            <a:off x="515380" y="2109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37" name="Picture Placeholder 37"/>
          <p:cNvSpPr>
            <a:spLocks noGrp="1"/>
          </p:cNvSpPr>
          <p:nvPr>
            <p:ph type="pic" sz="quarter" idx="17"/>
          </p:nvPr>
        </p:nvSpPr>
        <p:spPr>
          <a:xfrm>
            <a:off x="3407701" y="916759"/>
            <a:ext cx="2592000" cy="1152000"/>
          </a:xfrm>
          <a:noFill/>
        </p:spPr>
        <p:txBody>
          <a:bodyPr>
            <a:normAutofit/>
          </a:bodyPr>
          <a:lstStyle>
            <a:lvl1pPr marL="0" indent="0">
              <a:buNone/>
              <a:defRPr sz="1800"/>
            </a:lvl1pPr>
          </a:lstStyle>
          <a:p>
            <a:r>
              <a:rPr lang="en-GB" dirty="0"/>
              <a:t>Click icon to add picture</a:t>
            </a:r>
          </a:p>
        </p:txBody>
      </p:sp>
      <p:sp>
        <p:nvSpPr>
          <p:cNvPr id="48" name="Text Placeholder 7"/>
          <p:cNvSpPr>
            <a:spLocks noGrp="1"/>
          </p:cNvSpPr>
          <p:nvPr>
            <p:ph type="body" sz="quarter" idx="30"/>
          </p:nvPr>
        </p:nvSpPr>
        <p:spPr>
          <a:xfrm>
            <a:off x="3407701" y="2109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49" name="Picture Placeholder 37"/>
          <p:cNvSpPr>
            <a:spLocks noGrp="1"/>
          </p:cNvSpPr>
          <p:nvPr>
            <p:ph type="pic" sz="quarter" idx="18"/>
          </p:nvPr>
        </p:nvSpPr>
        <p:spPr>
          <a:xfrm>
            <a:off x="6300022" y="916759"/>
            <a:ext cx="2592000" cy="1152000"/>
          </a:xfrm>
          <a:noFill/>
        </p:spPr>
        <p:txBody>
          <a:bodyPr>
            <a:normAutofit/>
          </a:bodyPr>
          <a:lstStyle>
            <a:lvl1pPr marL="0" indent="0">
              <a:buNone/>
              <a:defRPr sz="1800"/>
            </a:lvl1pPr>
          </a:lstStyle>
          <a:p>
            <a:r>
              <a:rPr lang="en-GB" dirty="0"/>
              <a:t>Click icon to add picture</a:t>
            </a:r>
          </a:p>
        </p:txBody>
      </p:sp>
      <p:sp>
        <p:nvSpPr>
          <p:cNvPr id="50" name="Text Placeholder 7"/>
          <p:cNvSpPr>
            <a:spLocks noGrp="1"/>
          </p:cNvSpPr>
          <p:nvPr>
            <p:ph type="body" sz="quarter" idx="28"/>
          </p:nvPr>
        </p:nvSpPr>
        <p:spPr>
          <a:xfrm>
            <a:off x="6300022" y="2109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51" name="Picture Placeholder 37"/>
          <p:cNvSpPr>
            <a:spLocks noGrp="1"/>
          </p:cNvSpPr>
          <p:nvPr>
            <p:ph type="pic" sz="quarter" idx="19"/>
          </p:nvPr>
        </p:nvSpPr>
        <p:spPr>
          <a:xfrm>
            <a:off x="9192344" y="916759"/>
            <a:ext cx="2592000" cy="1152000"/>
          </a:xfrm>
          <a:noFill/>
        </p:spPr>
        <p:txBody>
          <a:bodyPr>
            <a:normAutofit/>
          </a:bodyPr>
          <a:lstStyle>
            <a:lvl1pPr marL="0" indent="0">
              <a:buNone/>
              <a:defRPr sz="1800"/>
            </a:lvl1pPr>
          </a:lstStyle>
          <a:p>
            <a:r>
              <a:rPr lang="en-GB" dirty="0"/>
              <a:t>Click icon to add picture</a:t>
            </a:r>
          </a:p>
        </p:txBody>
      </p:sp>
      <p:sp>
        <p:nvSpPr>
          <p:cNvPr id="52" name="Text Placeholder 7"/>
          <p:cNvSpPr>
            <a:spLocks noGrp="1"/>
          </p:cNvSpPr>
          <p:nvPr>
            <p:ph type="body" sz="quarter" idx="31"/>
          </p:nvPr>
        </p:nvSpPr>
        <p:spPr>
          <a:xfrm>
            <a:off x="9192344" y="2109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53" name="Picture Placeholder 37"/>
          <p:cNvSpPr>
            <a:spLocks noGrp="1"/>
          </p:cNvSpPr>
          <p:nvPr>
            <p:ph type="pic" sz="quarter" idx="20"/>
          </p:nvPr>
        </p:nvSpPr>
        <p:spPr>
          <a:xfrm>
            <a:off x="515380" y="2648200"/>
            <a:ext cx="2592000" cy="1152000"/>
          </a:xfrm>
          <a:noFill/>
        </p:spPr>
        <p:txBody>
          <a:bodyPr>
            <a:normAutofit/>
          </a:bodyPr>
          <a:lstStyle>
            <a:lvl1pPr marL="0" indent="0">
              <a:buNone/>
              <a:defRPr sz="1800"/>
            </a:lvl1pPr>
          </a:lstStyle>
          <a:p>
            <a:r>
              <a:rPr lang="en-GB" dirty="0"/>
              <a:t>Click icon to add picture</a:t>
            </a:r>
          </a:p>
        </p:txBody>
      </p:sp>
      <p:sp>
        <p:nvSpPr>
          <p:cNvPr id="54" name="Text Placeholder 7"/>
          <p:cNvSpPr>
            <a:spLocks noGrp="1"/>
          </p:cNvSpPr>
          <p:nvPr>
            <p:ph type="body" sz="quarter" idx="33"/>
          </p:nvPr>
        </p:nvSpPr>
        <p:spPr>
          <a:xfrm>
            <a:off x="515380" y="38232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55" name="Picture Placeholder 37"/>
          <p:cNvSpPr>
            <a:spLocks noGrp="1"/>
          </p:cNvSpPr>
          <p:nvPr>
            <p:ph type="pic" sz="quarter" idx="26"/>
          </p:nvPr>
        </p:nvSpPr>
        <p:spPr>
          <a:xfrm>
            <a:off x="3407701" y="2648200"/>
            <a:ext cx="2592000" cy="1152000"/>
          </a:xfrm>
          <a:noFill/>
        </p:spPr>
        <p:txBody>
          <a:bodyPr>
            <a:normAutofit/>
          </a:bodyPr>
          <a:lstStyle>
            <a:lvl1pPr marL="0" indent="0">
              <a:buNone/>
              <a:defRPr sz="1800"/>
            </a:lvl1pPr>
          </a:lstStyle>
          <a:p>
            <a:r>
              <a:rPr lang="en-GB" dirty="0"/>
              <a:t>Click icon to add picture</a:t>
            </a:r>
          </a:p>
        </p:txBody>
      </p:sp>
      <p:sp>
        <p:nvSpPr>
          <p:cNvPr id="56" name="Text Placeholder 7"/>
          <p:cNvSpPr>
            <a:spLocks noGrp="1"/>
          </p:cNvSpPr>
          <p:nvPr>
            <p:ph type="body" sz="quarter" idx="34"/>
          </p:nvPr>
        </p:nvSpPr>
        <p:spPr>
          <a:xfrm>
            <a:off x="3407701" y="38232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57" name="Picture Placeholder 37"/>
          <p:cNvSpPr>
            <a:spLocks noGrp="1"/>
          </p:cNvSpPr>
          <p:nvPr>
            <p:ph type="pic" sz="quarter" idx="27"/>
          </p:nvPr>
        </p:nvSpPr>
        <p:spPr>
          <a:xfrm>
            <a:off x="6300022" y="2648200"/>
            <a:ext cx="2592000" cy="1152000"/>
          </a:xfrm>
          <a:noFill/>
        </p:spPr>
        <p:txBody>
          <a:bodyPr>
            <a:normAutofit/>
          </a:bodyPr>
          <a:lstStyle>
            <a:lvl1pPr marL="0" indent="0">
              <a:buNone/>
              <a:defRPr sz="1800"/>
            </a:lvl1pPr>
          </a:lstStyle>
          <a:p>
            <a:r>
              <a:rPr lang="en-GB" dirty="0"/>
              <a:t>Click icon to add picture</a:t>
            </a:r>
          </a:p>
        </p:txBody>
      </p:sp>
      <p:sp>
        <p:nvSpPr>
          <p:cNvPr id="58" name="Text Placeholder 7"/>
          <p:cNvSpPr>
            <a:spLocks noGrp="1"/>
          </p:cNvSpPr>
          <p:nvPr>
            <p:ph type="body" sz="quarter" idx="32"/>
          </p:nvPr>
        </p:nvSpPr>
        <p:spPr>
          <a:xfrm>
            <a:off x="6300022" y="38232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59" name="Picture Placeholder 37"/>
          <p:cNvSpPr>
            <a:spLocks noGrp="1"/>
          </p:cNvSpPr>
          <p:nvPr>
            <p:ph type="pic" sz="quarter" idx="21"/>
          </p:nvPr>
        </p:nvSpPr>
        <p:spPr>
          <a:xfrm>
            <a:off x="9192344" y="2648200"/>
            <a:ext cx="2592000" cy="1152000"/>
          </a:xfrm>
          <a:noFill/>
        </p:spPr>
        <p:txBody>
          <a:bodyPr>
            <a:normAutofit/>
          </a:bodyPr>
          <a:lstStyle>
            <a:lvl1pPr marL="0" indent="0">
              <a:buNone/>
              <a:defRPr sz="1800"/>
            </a:lvl1pPr>
          </a:lstStyle>
          <a:p>
            <a:r>
              <a:rPr lang="en-GB" dirty="0"/>
              <a:t>Click icon to add picture</a:t>
            </a:r>
          </a:p>
        </p:txBody>
      </p:sp>
      <p:sp>
        <p:nvSpPr>
          <p:cNvPr id="60" name="Text Placeholder 7"/>
          <p:cNvSpPr>
            <a:spLocks noGrp="1"/>
          </p:cNvSpPr>
          <p:nvPr>
            <p:ph type="body" sz="quarter" idx="35"/>
          </p:nvPr>
        </p:nvSpPr>
        <p:spPr>
          <a:xfrm>
            <a:off x="9192344" y="38232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61" name="Picture Placeholder 37"/>
          <p:cNvSpPr>
            <a:spLocks noGrp="1"/>
          </p:cNvSpPr>
          <p:nvPr>
            <p:ph type="pic" sz="quarter" idx="22"/>
          </p:nvPr>
        </p:nvSpPr>
        <p:spPr>
          <a:xfrm>
            <a:off x="515380" y="4362530"/>
            <a:ext cx="2592000" cy="1152000"/>
          </a:xfrm>
          <a:noFill/>
        </p:spPr>
        <p:txBody>
          <a:bodyPr>
            <a:normAutofit/>
          </a:bodyPr>
          <a:lstStyle>
            <a:lvl1pPr marL="0" indent="0">
              <a:buNone/>
              <a:defRPr sz="1800"/>
            </a:lvl1pPr>
          </a:lstStyle>
          <a:p>
            <a:r>
              <a:rPr lang="en-GB" dirty="0"/>
              <a:t>Click icon to add picture</a:t>
            </a:r>
          </a:p>
        </p:txBody>
      </p:sp>
      <p:sp>
        <p:nvSpPr>
          <p:cNvPr id="62" name="Text Placeholder 7"/>
          <p:cNvSpPr>
            <a:spLocks noGrp="1"/>
          </p:cNvSpPr>
          <p:nvPr>
            <p:ph type="body" sz="quarter" idx="37"/>
          </p:nvPr>
        </p:nvSpPr>
        <p:spPr>
          <a:xfrm>
            <a:off x="515380" y="5547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63" name="Picture Placeholder 37"/>
          <p:cNvSpPr>
            <a:spLocks noGrp="1"/>
          </p:cNvSpPr>
          <p:nvPr>
            <p:ph type="pic" sz="quarter" idx="23"/>
          </p:nvPr>
        </p:nvSpPr>
        <p:spPr>
          <a:xfrm>
            <a:off x="3407701" y="4362530"/>
            <a:ext cx="2592000" cy="1152000"/>
          </a:xfrm>
          <a:noFill/>
        </p:spPr>
        <p:txBody>
          <a:bodyPr>
            <a:normAutofit/>
          </a:bodyPr>
          <a:lstStyle>
            <a:lvl1pPr marL="0" indent="0">
              <a:buNone/>
              <a:defRPr sz="1800"/>
            </a:lvl1pPr>
          </a:lstStyle>
          <a:p>
            <a:r>
              <a:rPr lang="en-GB" dirty="0"/>
              <a:t>Click icon to add picture</a:t>
            </a:r>
          </a:p>
        </p:txBody>
      </p:sp>
      <p:sp>
        <p:nvSpPr>
          <p:cNvPr id="64" name="Text Placeholder 7"/>
          <p:cNvSpPr>
            <a:spLocks noGrp="1"/>
          </p:cNvSpPr>
          <p:nvPr>
            <p:ph type="body" sz="quarter" idx="38"/>
          </p:nvPr>
        </p:nvSpPr>
        <p:spPr>
          <a:xfrm>
            <a:off x="3407701" y="5547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65" name="Picture Placeholder 37"/>
          <p:cNvSpPr>
            <a:spLocks noGrp="1"/>
          </p:cNvSpPr>
          <p:nvPr>
            <p:ph type="pic" sz="quarter" idx="24"/>
          </p:nvPr>
        </p:nvSpPr>
        <p:spPr>
          <a:xfrm>
            <a:off x="6300022" y="4365938"/>
            <a:ext cx="2592000" cy="1152000"/>
          </a:xfrm>
          <a:noFill/>
        </p:spPr>
        <p:txBody>
          <a:bodyPr>
            <a:normAutofit/>
          </a:bodyPr>
          <a:lstStyle>
            <a:lvl1pPr marL="0" indent="0">
              <a:buNone/>
              <a:defRPr sz="1800"/>
            </a:lvl1pPr>
          </a:lstStyle>
          <a:p>
            <a:r>
              <a:rPr lang="en-GB" dirty="0"/>
              <a:t>Click icon to add picture</a:t>
            </a:r>
          </a:p>
        </p:txBody>
      </p:sp>
      <p:sp>
        <p:nvSpPr>
          <p:cNvPr id="66" name="Text Placeholder 7"/>
          <p:cNvSpPr>
            <a:spLocks noGrp="1"/>
          </p:cNvSpPr>
          <p:nvPr>
            <p:ph type="body" sz="quarter" idx="36"/>
          </p:nvPr>
        </p:nvSpPr>
        <p:spPr>
          <a:xfrm>
            <a:off x="6300022" y="5547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67" name="Picture Placeholder 37"/>
          <p:cNvSpPr>
            <a:spLocks noGrp="1"/>
          </p:cNvSpPr>
          <p:nvPr>
            <p:ph type="pic" sz="quarter" idx="25"/>
          </p:nvPr>
        </p:nvSpPr>
        <p:spPr>
          <a:xfrm>
            <a:off x="9192344" y="4362530"/>
            <a:ext cx="2592000" cy="1152000"/>
          </a:xfrm>
          <a:noFill/>
        </p:spPr>
        <p:txBody>
          <a:bodyPr>
            <a:normAutofit/>
          </a:bodyPr>
          <a:lstStyle>
            <a:lvl1pPr marL="0" indent="0">
              <a:buNone/>
              <a:defRPr sz="1800"/>
            </a:lvl1pPr>
          </a:lstStyle>
          <a:p>
            <a:r>
              <a:rPr lang="en-GB" dirty="0"/>
              <a:t>Click icon to add picture</a:t>
            </a:r>
          </a:p>
        </p:txBody>
      </p:sp>
      <p:sp>
        <p:nvSpPr>
          <p:cNvPr id="68" name="Text Placeholder 7"/>
          <p:cNvSpPr>
            <a:spLocks noGrp="1"/>
          </p:cNvSpPr>
          <p:nvPr>
            <p:ph type="body" sz="quarter" idx="39"/>
          </p:nvPr>
        </p:nvSpPr>
        <p:spPr>
          <a:xfrm>
            <a:off x="9192344" y="5547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31"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14" name="Slide Number Placeholder 13"/>
          <p:cNvSpPr>
            <a:spLocks noGrp="1"/>
          </p:cNvSpPr>
          <p:nvPr>
            <p:ph type="sldNum" sz="quarter" idx="42"/>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
        <p:nvSpPr>
          <p:cNvPr id="13" name="Footer Placeholder 12"/>
          <p:cNvSpPr>
            <a:spLocks noGrp="1"/>
          </p:cNvSpPr>
          <p:nvPr>
            <p:ph type="ftr" sz="quarter" idx="41"/>
          </p:nvPr>
        </p:nvSpPr>
        <p:spPr/>
        <p:txBody>
          <a:bodyPr/>
          <a:lstStyle>
            <a:lvl1pPr>
              <a:defRPr>
                <a:solidFill>
                  <a:srgbClr val="464646"/>
                </a:solidFill>
              </a:defRPr>
            </a:lvl1pPr>
          </a:lstStyle>
          <a:p>
            <a:endParaRPr lang="en-GB" dirty="0"/>
          </a:p>
        </p:txBody>
      </p:sp>
    </p:spTree>
    <p:extLst>
      <p:ext uri="{BB962C8B-B14F-4D97-AF65-F5344CB8AC3E}">
        <p14:creationId xmlns:p14="http://schemas.microsoft.com/office/powerpoint/2010/main" val="2238347925"/>
      </p:ext>
    </p:extLst>
  </p:cSld>
  <p:clrMapOvr>
    <a:masterClrMapping/>
  </p:clrMapOvr>
  <p:extLst mod="1">
    <p:ext uri="{DCECCB84-F9BA-43D5-87BE-67443E8EF086}">
      <p15:sldGuideLst xmlns:p15="http://schemas.microsoft.com/office/powerpoint/2012/main">
        <p15:guide id="1" orient="horz" pos="572">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and content Lef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p>
            <a:r>
              <a:rPr lang="en-GB" dirty="0"/>
              <a:t>Click to edit Master title style</a:t>
            </a:r>
          </a:p>
        </p:txBody>
      </p:sp>
      <p:sp>
        <p:nvSpPr>
          <p:cNvPr id="3" name="Content Placeholder 2"/>
          <p:cNvSpPr>
            <a:spLocks noGrp="1"/>
          </p:cNvSpPr>
          <p:nvPr>
            <p:ph sz="half" idx="1"/>
          </p:nvPr>
        </p:nvSpPr>
        <p:spPr>
          <a:xfrm>
            <a:off x="515380" y="1772816"/>
            <a:ext cx="3528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p:nvPr>
        </p:nvSpPr>
        <p:spPr>
          <a:xfrm>
            <a:off x="4331380" y="1772816"/>
            <a:ext cx="7452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7" name="Footer Placeholder 6"/>
          <p:cNvSpPr>
            <a:spLocks noGrp="1"/>
          </p:cNvSpPr>
          <p:nvPr>
            <p:ph type="ftr" sz="quarter" idx="15"/>
          </p:nvPr>
        </p:nvSpPr>
        <p:spPr/>
        <p:txBody>
          <a:bodyPr/>
          <a:lstStyle>
            <a:lvl1pPr>
              <a:defRPr>
                <a:solidFill>
                  <a:srgbClr val="464646"/>
                </a:solidFill>
              </a:defRPr>
            </a:lvl1pPr>
          </a:lstStyle>
          <a:p>
            <a:endParaRPr lang="en-GB" dirty="0"/>
          </a:p>
        </p:txBody>
      </p:sp>
      <p:sp>
        <p:nvSpPr>
          <p:cNvPr id="8" name="Slide Number Placeholder 7"/>
          <p:cNvSpPr>
            <a:spLocks noGrp="1"/>
          </p:cNvSpPr>
          <p:nvPr>
            <p:ph type="sldNum" sz="quarter" idx="16"/>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
        <p:nvSpPr>
          <p:cNvPr id="9" name="Text Placeholder 14"/>
          <p:cNvSpPr>
            <a:spLocks noGrp="1"/>
          </p:cNvSpPr>
          <p:nvPr>
            <p:ph type="body" sz="quarter" idx="17"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Tree>
    <p:extLst>
      <p:ext uri="{BB962C8B-B14F-4D97-AF65-F5344CB8AC3E}">
        <p14:creationId xmlns:p14="http://schemas.microsoft.com/office/powerpoint/2010/main" val="2947086232"/>
      </p:ext>
    </p:extLst>
  </p:cSld>
  <p:clrMapOvr>
    <a:masterClrMapping/>
  </p:clrMapOvr>
  <p:extLst mod="1">
    <p:ext uri="{DCECCB84-F9BA-43D5-87BE-67443E8EF086}">
      <p15:sldGuideLst xmlns:p15="http://schemas.microsoft.com/office/powerpoint/2012/main">
        <p15:guide id="1" pos="2570">
          <p15:clr>
            <a:srgbClr val="FBAE40"/>
          </p15:clr>
        </p15:guide>
        <p15:guide id="2" pos="2706">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and content Righ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p>
            <a:r>
              <a:rPr lang="en-GB" dirty="0"/>
              <a:t>Click to edit Master title style</a:t>
            </a:r>
          </a:p>
        </p:txBody>
      </p:sp>
      <p:sp>
        <p:nvSpPr>
          <p:cNvPr id="3" name="Content Placeholder 2"/>
          <p:cNvSpPr>
            <a:spLocks noGrp="1"/>
          </p:cNvSpPr>
          <p:nvPr>
            <p:ph sz="half" idx="1"/>
          </p:nvPr>
        </p:nvSpPr>
        <p:spPr>
          <a:xfrm>
            <a:off x="515380" y="1772816"/>
            <a:ext cx="6840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p:nvPr>
        </p:nvSpPr>
        <p:spPr>
          <a:xfrm>
            <a:off x="7635111" y="1772816"/>
            <a:ext cx="4148268"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17" name="Footer Placeholder 16"/>
          <p:cNvSpPr>
            <a:spLocks noGrp="1"/>
          </p:cNvSpPr>
          <p:nvPr>
            <p:ph type="ftr" sz="quarter" idx="16"/>
          </p:nvPr>
        </p:nvSpPr>
        <p:spPr/>
        <p:txBody>
          <a:bodyPr/>
          <a:lstStyle>
            <a:lvl1pPr>
              <a:defRPr>
                <a:solidFill>
                  <a:srgbClr val="464646"/>
                </a:solidFill>
              </a:defRPr>
            </a:lvl1pPr>
          </a:lstStyle>
          <a:p>
            <a:endParaRPr lang="en-GB" dirty="0"/>
          </a:p>
        </p:txBody>
      </p:sp>
      <p:sp>
        <p:nvSpPr>
          <p:cNvPr id="18" name="Slide Number Placeholder 17"/>
          <p:cNvSpPr>
            <a:spLocks noGrp="1"/>
          </p:cNvSpPr>
          <p:nvPr>
            <p:ph type="sldNum" sz="quarter" idx="17"/>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34618209"/>
      </p:ext>
    </p:extLst>
  </p:cSld>
  <p:clrMapOvr>
    <a:masterClrMapping/>
  </p:clrMapOvr>
  <p:extLst mod="1">
    <p:ext uri="{DCECCB84-F9BA-43D5-87BE-67443E8EF086}">
      <p15:sldGuideLst xmlns:p15="http://schemas.microsoft.com/office/powerpoint/2012/main">
        <p15:guide id="1" pos="4656">
          <p15:clr>
            <a:srgbClr val="FBAE40"/>
          </p15:clr>
        </p15:guide>
        <p15:guide id="2" pos="4838">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3" name="Title 2"/>
          <p:cNvSpPr>
            <a:spLocks noGrp="1"/>
          </p:cNvSpPr>
          <p:nvPr>
            <p:ph type="title"/>
          </p:nvPr>
        </p:nvSpPr>
        <p:spPr/>
        <p:txBody>
          <a:bodyPr/>
          <a:lstStyle/>
          <a:p>
            <a:r>
              <a:rPr lang="en-GB" dirty="0"/>
              <a:t>Click to edit Master title style</a:t>
            </a:r>
          </a:p>
        </p:txBody>
      </p:sp>
      <p:sp>
        <p:nvSpPr>
          <p:cNvPr id="15" name="Footer Placeholder 14"/>
          <p:cNvSpPr>
            <a:spLocks noGrp="1"/>
          </p:cNvSpPr>
          <p:nvPr>
            <p:ph type="ftr" sz="quarter" idx="17"/>
          </p:nvPr>
        </p:nvSpPr>
        <p:spPr/>
        <p:txBody>
          <a:bodyPr/>
          <a:lstStyle>
            <a:lvl1pPr>
              <a:defRPr>
                <a:solidFill>
                  <a:srgbClr val="464646"/>
                </a:solidFill>
              </a:defRPr>
            </a:lvl1pPr>
          </a:lstStyle>
          <a:p>
            <a:endParaRPr lang="en-GB" dirty="0"/>
          </a:p>
        </p:txBody>
      </p:sp>
      <p:sp>
        <p:nvSpPr>
          <p:cNvPr id="16" name="Slide Number Placeholder 15"/>
          <p:cNvSpPr>
            <a:spLocks noGrp="1"/>
          </p:cNvSpPr>
          <p:nvPr>
            <p:ph type="sldNum" sz="quarter" idx="18"/>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
        <p:nvSpPr>
          <p:cNvPr id="7"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Tree>
    <p:extLst>
      <p:ext uri="{BB962C8B-B14F-4D97-AF65-F5344CB8AC3E}">
        <p14:creationId xmlns:p14="http://schemas.microsoft.com/office/powerpoint/2010/main" val="2048060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bwMode="gray">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515380" y="1772816"/>
            <a:ext cx="5436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347380" y="1772816"/>
            <a:ext cx="5436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14"/>
          <p:cNvSpPr>
            <a:spLocks noGrp="1"/>
          </p:cNvSpPr>
          <p:nvPr>
            <p:ph type="body" sz="quarter" idx="14"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17" name="Footer Placeholder 16"/>
          <p:cNvSpPr>
            <a:spLocks noGrp="1"/>
          </p:cNvSpPr>
          <p:nvPr>
            <p:ph type="ftr" sz="quarter" idx="16"/>
          </p:nvPr>
        </p:nvSpPr>
        <p:spPr/>
        <p:txBody>
          <a:bodyPr/>
          <a:lstStyle>
            <a:lvl1pPr>
              <a:defRPr>
                <a:solidFill>
                  <a:srgbClr val="464646"/>
                </a:solidFill>
              </a:defRPr>
            </a:lvl1pPr>
          </a:lstStyle>
          <a:p>
            <a:endParaRPr lang="en-GB" dirty="0"/>
          </a:p>
        </p:txBody>
      </p:sp>
      <p:sp>
        <p:nvSpPr>
          <p:cNvPr id="18" name="Slide Number Placeholder 17"/>
          <p:cNvSpPr>
            <a:spLocks noGrp="1"/>
          </p:cNvSpPr>
          <p:nvPr>
            <p:ph type="sldNum" sz="quarter" idx="17"/>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166998692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 Placeholder 10"/>
          <p:cNvSpPr>
            <a:spLocks noGrp="1"/>
          </p:cNvSpPr>
          <p:nvPr>
            <p:ph type="body" sz="quarter" idx="13" hasCustomPrompt="1"/>
          </p:nvPr>
        </p:nvSpPr>
        <p:spPr bwMode="gray">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6"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13" name="Footer Placeholder 12"/>
          <p:cNvSpPr>
            <a:spLocks noGrp="1"/>
          </p:cNvSpPr>
          <p:nvPr>
            <p:ph type="ftr" sz="quarter" idx="17"/>
          </p:nvPr>
        </p:nvSpPr>
        <p:spPr/>
        <p:txBody>
          <a:bodyPr/>
          <a:lstStyle>
            <a:lvl1pPr>
              <a:defRPr>
                <a:solidFill>
                  <a:srgbClr val="464646"/>
                </a:solidFill>
              </a:defRPr>
            </a:lvl1pPr>
          </a:lstStyle>
          <a:p>
            <a:endParaRPr lang="en-GB" dirty="0"/>
          </a:p>
        </p:txBody>
      </p:sp>
      <p:sp>
        <p:nvSpPr>
          <p:cNvPr id="14" name="Slide Number Placeholder 13"/>
          <p:cNvSpPr>
            <a:spLocks noGrp="1"/>
          </p:cNvSpPr>
          <p:nvPr>
            <p:ph type="sldNum" sz="quarter" idx="18"/>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220616129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bwMode="ltGray">
      <p:bgPr>
        <a:solidFill>
          <a:schemeClr val="accent6"/>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bwMode="gray">
          <a:xfrm>
            <a:off x="517120" y="2060228"/>
            <a:ext cx="11268000" cy="288652"/>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a:t>Chapter subject</a:t>
            </a:r>
          </a:p>
        </p:txBody>
      </p:sp>
      <p:sp>
        <p:nvSpPr>
          <p:cNvPr id="10" name="Title 9"/>
          <p:cNvSpPr>
            <a:spLocks noGrp="1"/>
          </p:cNvSpPr>
          <p:nvPr>
            <p:ph type="title"/>
          </p:nvPr>
        </p:nvSpPr>
        <p:spPr>
          <a:xfrm>
            <a:off x="517120" y="2429355"/>
            <a:ext cx="11268000" cy="999645"/>
          </a:xfrm>
        </p:spPr>
        <p:txBody>
          <a:bodyPr anchor="t">
            <a:normAutofit/>
          </a:bodyPr>
          <a:lstStyle>
            <a:lvl1pPr>
              <a:lnSpc>
                <a:spcPct val="90000"/>
              </a:lnSpc>
              <a:defRPr sz="7200" spc="-200" baseline="0">
                <a:solidFill>
                  <a:schemeClr val="bg1"/>
                </a:solidFill>
              </a:defRPr>
            </a:lvl1pPr>
          </a:lstStyle>
          <a:p>
            <a:r>
              <a:rPr lang="en-GB" dirty="0"/>
              <a:t>Click to edit Master title style</a:t>
            </a:r>
          </a:p>
        </p:txBody>
      </p:sp>
      <p:sp>
        <p:nvSpPr>
          <p:cNvPr id="8" name="Content Placeholder 7"/>
          <p:cNvSpPr>
            <a:spLocks noGrp="1"/>
          </p:cNvSpPr>
          <p:nvPr>
            <p:ph sz="quarter" idx="13"/>
          </p:nvPr>
        </p:nvSpPr>
        <p:spPr>
          <a:xfrm>
            <a:off x="517120" y="3786188"/>
            <a:ext cx="11268000" cy="2163762"/>
          </a:xfrm>
        </p:spPr>
        <p:txBody>
          <a:bodyPr/>
          <a:lstStyle>
            <a:lvl1pPr marL="0" indent="0">
              <a:buNone/>
              <a:defRPr>
                <a:solidFill>
                  <a:schemeClr val="bg1"/>
                </a:solidFill>
              </a:defRPr>
            </a:lvl1pPr>
            <a:lvl2pPr marL="268288" indent="0">
              <a:buNone/>
              <a:defRPr/>
            </a:lvl2pPr>
            <a:lvl3pPr marL="538162" indent="0">
              <a:buNone/>
              <a:defRPr/>
            </a:lvl3pPr>
            <a:lvl4pPr marL="806450" indent="0">
              <a:buNone/>
              <a:defRPr/>
            </a:lvl4pPr>
            <a:lvl5pPr marL="1077912" indent="0">
              <a:buNone/>
              <a:defRPr/>
            </a:lvl5pPr>
          </a:lstStyle>
          <a:p>
            <a:pPr lvl="0"/>
            <a:r>
              <a:rPr lang="en-GB" dirty="0"/>
              <a:t>Click to edit Master text styles</a:t>
            </a:r>
          </a:p>
        </p:txBody>
      </p:sp>
      <p:sp>
        <p:nvSpPr>
          <p:cNvPr id="9" name="Footer Placeholder 4"/>
          <p:cNvSpPr txBox="1">
            <a:spLocks/>
          </p:cNvSpPr>
          <p:nvPr userDrawn="1"/>
        </p:nvSpPr>
        <p:spPr bwMode="gray">
          <a:xfrm>
            <a:off x="512064" y="6405149"/>
            <a:ext cx="3884400" cy="264211"/>
          </a:xfrm>
          <a:prstGeom prst="rect">
            <a:avLst/>
          </a:prstGeom>
        </p:spPr>
        <p:txBody>
          <a:bodyPr vert="horz" lIns="0" tIns="0" rIns="0" bIns="0" rtlCol="0" anchor="t"/>
          <a:lstStyle>
            <a:defPPr>
              <a:defRPr lang="sv-SE"/>
            </a:defPPr>
            <a:lvl1pPr marL="0" algn="l" defTabSz="914400" rtl="0" eaLnBrk="1" latinLnBrk="0" hangingPunct="1">
              <a:defRPr sz="950" kern="1200">
                <a:solidFill>
                  <a:srgbClr val="404040"/>
                </a:solidFill>
                <a:latin typeface="+mn-lt"/>
                <a:ea typeface="+mn-ea"/>
                <a:cs typeface="Super Grotesk Offc Pro" panose="020B0504020101020102"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chemeClr val="bg1"/>
                </a:solidFill>
              </a:rPr>
              <a:t>© King.com Ltd 2018 – Commercially confidential</a:t>
            </a:r>
            <a:endParaRPr lang="en-GB" dirty="0">
              <a:solidFill>
                <a:schemeClr val="bg1"/>
              </a:solidFill>
              <a:effectLst>
                <a:outerShdw blurRad="50800" dist="50800" dir="5400000" algn="tl">
                  <a:srgbClr val="000000">
                    <a:alpha val="10000"/>
                  </a:srgbClr>
                </a:outerShdw>
              </a:effectLst>
            </a:endParaRPr>
          </a:p>
        </p:txBody>
      </p:sp>
      <p:sp>
        <p:nvSpPr>
          <p:cNvPr id="2" name="Footer Placeholder 1"/>
          <p:cNvSpPr>
            <a:spLocks noGrp="1"/>
          </p:cNvSpPr>
          <p:nvPr>
            <p:ph type="ftr" sz="quarter" idx="14"/>
          </p:nvPr>
        </p:nvSpPr>
        <p:spPr/>
        <p:txBody>
          <a:bodyPr/>
          <a:lstStyle>
            <a:lvl1pPr>
              <a:defRPr>
                <a:solidFill>
                  <a:schemeClr val="bg1"/>
                </a:solidFill>
              </a:defRPr>
            </a:lvl1pPr>
          </a:lstStyle>
          <a:p>
            <a:endParaRPr lang="en-GB" dirty="0"/>
          </a:p>
        </p:txBody>
      </p:sp>
    </p:spTree>
    <p:extLst>
      <p:ext uri="{BB962C8B-B14F-4D97-AF65-F5344CB8AC3E}">
        <p14:creationId xmlns:p14="http://schemas.microsoft.com/office/powerpoint/2010/main" val="66456242"/>
      </p:ext>
    </p:extLst>
  </p:cSld>
  <p:clrMapOvr>
    <a:masterClrMapping/>
  </p:clrMapOvr>
  <p:extLst mod="1">
    <p:ext uri="{DCECCB84-F9BA-43D5-87BE-67443E8EF086}">
      <p15:sldGuideLst xmlns:p15="http://schemas.microsoft.com/office/powerpoint/2012/main">
        <p15:guide id="1" orient="horz" pos="2387">
          <p15:clr>
            <a:srgbClr val="FBAE40"/>
          </p15:clr>
        </p15:guide>
        <p15:guide id="2" orient="horz" pos="1525">
          <p15:clr>
            <a:srgbClr val="FBAE40"/>
          </p15:clr>
        </p15:guide>
        <p15:guide id="3" orient="horz" pos="148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bwMode="gray">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4" name="Title 3"/>
          <p:cNvSpPr>
            <a:spLocks noGrp="1"/>
          </p:cNvSpPr>
          <p:nvPr>
            <p:ph type="title"/>
          </p:nvPr>
        </p:nvSpPr>
        <p:spPr/>
        <p:txBody>
          <a:bodyPr/>
          <a:lstStyle/>
          <a:p>
            <a:r>
              <a:rPr lang="en-GB" dirty="0"/>
              <a:t>Click to edit Master title style</a:t>
            </a:r>
          </a:p>
        </p:txBody>
      </p:sp>
      <p:sp>
        <p:nvSpPr>
          <p:cNvPr id="3" name="Content Placeholder 2"/>
          <p:cNvSpPr>
            <a:spLocks noGrp="1"/>
          </p:cNvSpPr>
          <p:nvPr>
            <p:ph idx="1"/>
          </p:nvPr>
        </p:nvSpPr>
        <p:spPr>
          <a:xfrm>
            <a:off x="515380" y="1772816"/>
            <a:ext cx="11268000" cy="4284000"/>
          </a:xfrm>
        </p:spPr>
        <p:txBody>
          <a:bodyPr/>
          <a:lstStyle>
            <a:lvl1pPr>
              <a:defRPr>
                <a:solidFill>
                  <a:srgbClr val="464646"/>
                </a:solidFill>
              </a:defRPr>
            </a:lvl1pPr>
            <a:lvl2pPr>
              <a:defRPr>
                <a:solidFill>
                  <a:srgbClr val="464646"/>
                </a:solidFill>
              </a:defRPr>
            </a:lvl2pPr>
            <a:lvl3pPr>
              <a:defRPr>
                <a:solidFill>
                  <a:srgbClr val="464646"/>
                </a:solidFill>
              </a:defRPr>
            </a:lvl3pPr>
            <a:lvl4pPr>
              <a:defRPr>
                <a:solidFill>
                  <a:srgbClr val="464646"/>
                </a:solidFill>
              </a:defRPr>
            </a:lvl4pPr>
            <a:lvl5pPr>
              <a:defRPr>
                <a:solidFill>
                  <a:srgbClr val="464646"/>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8"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22" name="Footer Placeholder 21"/>
          <p:cNvSpPr>
            <a:spLocks noGrp="1"/>
          </p:cNvSpPr>
          <p:nvPr>
            <p:ph type="ftr" sz="quarter" idx="16"/>
          </p:nvPr>
        </p:nvSpPr>
        <p:spPr/>
        <p:txBody>
          <a:bodyPr/>
          <a:lstStyle>
            <a:lvl1pPr>
              <a:defRPr>
                <a:solidFill>
                  <a:srgbClr val="464646"/>
                </a:solidFill>
              </a:defRPr>
            </a:lvl1pPr>
          </a:lstStyle>
          <a:p>
            <a:endParaRPr lang="en-GB" dirty="0"/>
          </a:p>
        </p:txBody>
      </p:sp>
      <p:sp>
        <p:nvSpPr>
          <p:cNvPr id="23" name="Slide Number Placeholder 22"/>
          <p:cNvSpPr>
            <a:spLocks noGrp="1"/>
          </p:cNvSpPr>
          <p:nvPr>
            <p:ph type="sldNum" sz="quarter" idx="17"/>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72931289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bwMode="gray">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p>
            <a:r>
              <a:rPr lang="en-GB" dirty="0"/>
              <a:t>Click to edit Master title style</a:t>
            </a:r>
          </a:p>
        </p:txBody>
      </p:sp>
      <p:sp>
        <p:nvSpPr>
          <p:cNvPr id="3" name="Content Placeholder 2"/>
          <p:cNvSpPr>
            <a:spLocks noGrp="1"/>
          </p:cNvSpPr>
          <p:nvPr>
            <p:ph sz="half" idx="1"/>
          </p:nvPr>
        </p:nvSpPr>
        <p:spPr>
          <a:xfrm>
            <a:off x="515380" y="1772816"/>
            <a:ext cx="5436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p:nvPr>
        </p:nvSpPr>
        <p:spPr>
          <a:xfrm>
            <a:off x="6347380" y="1772816"/>
            <a:ext cx="5436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17" name="Footer Placeholder 16"/>
          <p:cNvSpPr>
            <a:spLocks noGrp="1"/>
          </p:cNvSpPr>
          <p:nvPr>
            <p:ph type="ftr" sz="quarter" idx="16"/>
          </p:nvPr>
        </p:nvSpPr>
        <p:spPr/>
        <p:txBody>
          <a:bodyPr/>
          <a:lstStyle>
            <a:lvl1pPr>
              <a:defRPr>
                <a:solidFill>
                  <a:srgbClr val="464646"/>
                </a:solidFill>
              </a:defRPr>
            </a:lvl1pPr>
          </a:lstStyle>
          <a:p>
            <a:endParaRPr lang="en-GB" dirty="0"/>
          </a:p>
        </p:txBody>
      </p:sp>
      <p:sp>
        <p:nvSpPr>
          <p:cNvPr id="18" name="Slide Number Placeholder 17"/>
          <p:cNvSpPr>
            <a:spLocks noGrp="1"/>
          </p:cNvSpPr>
          <p:nvPr>
            <p:ph type="sldNum" sz="quarter" idx="17"/>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392689731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bwMode="gray">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p>
            <a:r>
              <a:rPr lang="en-GB" dirty="0"/>
              <a:t>Click to edit Master title style</a:t>
            </a:r>
          </a:p>
        </p:txBody>
      </p:sp>
      <p:sp>
        <p:nvSpPr>
          <p:cNvPr id="3" name="Content Placeholder 2"/>
          <p:cNvSpPr>
            <a:spLocks noGrp="1"/>
          </p:cNvSpPr>
          <p:nvPr>
            <p:ph sz="half" idx="1"/>
          </p:nvPr>
        </p:nvSpPr>
        <p:spPr>
          <a:xfrm>
            <a:off x="515380" y="1772816"/>
            <a:ext cx="3564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p:nvPr>
        </p:nvSpPr>
        <p:spPr>
          <a:xfrm>
            <a:off x="4367380" y="1772816"/>
            <a:ext cx="3564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0" name="Content Placeholder 3"/>
          <p:cNvSpPr>
            <a:spLocks noGrp="1"/>
          </p:cNvSpPr>
          <p:nvPr>
            <p:ph sz="half" idx="18"/>
          </p:nvPr>
        </p:nvSpPr>
        <p:spPr>
          <a:xfrm>
            <a:off x="8219380" y="1772816"/>
            <a:ext cx="3564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3"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17" name="Footer Placeholder 16"/>
          <p:cNvSpPr>
            <a:spLocks noGrp="1"/>
          </p:cNvSpPr>
          <p:nvPr>
            <p:ph type="ftr" sz="quarter" idx="16"/>
          </p:nvPr>
        </p:nvSpPr>
        <p:spPr/>
        <p:txBody>
          <a:bodyPr/>
          <a:lstStyle>
            <a:lvl1pPr>
              <a:defRPr>
                <a:solidFill>
                  <a:srgbClr val="464646"/>
                </a:solidFill>
              </a:defRPr>
            </a:lvl1pPr>
          </a:lstStyle>
          <a:p>
            <a:endParaRPr lang="en-GB" dirty="0"/>
          </a:p>
        </p:txBody>
      </p:sp>
      <p:sp>
        <p:nvSpPr>
          <p:cNvPr id="18" name="Slide Number Placeholder 17"/>
          <p:cNvSpPr>
            <a:spLocks noGrp="1"/>
          </p:cNvSpPr>
          <p:nvPr>
            <p:ph type="sldNum" sz="quarter" idx="17"/>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274284236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Four Contents">
    <p:spTree>
      <p:nvGrpSpPr>
        <p:cNvPr id="1" name=""/>
        <p:cNvGrpSpPr/>
        <p:nvPr/>
      </p:nvGrpSpPr>
      <p:grpSpPr>
        <a:xfrm>
          <a:off x="0" y="0"/>
          <a:ext cx="0" cy="0"/>
          <a:chOff x="0" y="0"/>
          <a:chExt cx="0" cy="0"/>
        </a:xfrm>
      </p:grpSpPr>
      <p:sp>
        <p:nvSpPr>
          <p:cNvPr id="18"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p>
            <a:r>
              <a:rPr lang="en-GB" dirty="0"/>
              <a:t>Click to edit Master title style</a:t>
            </a:r>
          </a:p>
        </p:txBody>
      </p:sp>
      <p:sp>
        <p:nvSpPr>
          <p:cNvPr id="16" name="Content Placeholder 2"/>
          <p:cNvSpPr>
            <a:spLocks noGrp="1"/>
          </p:cNvSpPr>
          <p:nvPr>
            <p:ph sz="half" idx="1"/>
          </p:nvPr>
        </p:nvSpPr>
        <p:spPr>
          <a:xfrm>
            <a:off x="515380" y="1772816"/>
            <a:ext cx="5472000" cy="2052000"/>
          </a:xfrm>
        </p:spPr>
        <p:txBody>
          <a:bodyPr anchor="ctr" anchorCtr="0"/>
          <a:lstStyle>
            <a:lvl1pPr algn="l">
              <a:defRPr sz="2200">
                <a:solidFill>
                  <a:srgbClr val="464646"/>
                </a:solidFill>
              </a:defRPr>
            </a:lvl1pPr>
            <a:lvl2pPr algn="l">
              <a:defRPr sz="2000">
                <a:solidFill>
                  <a:srgbClr val="464646"/>
                </a:solidFill>
              </a:defRPr>
            </a:lvl2pPr>
            <a:lvl3pPr algn="l">
              <a:defRPr sz="1800">
                <a:solidFill>
                  <a:srgbClr val="464646"/>
                </a:solidFill>
              </a:defRPr>
            </a:lvl3pPr>
            <a:lvl4pPr algn="l">
              <a:defRPr sz="1800">
                <a:solidFill>
                  <a:srgbClr val="464646"/>
                </a:solidFill>
              </a:defRPr>
            </a:lvl4pPr>
            <a:lvl5pPr algn="l">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7" name="Content Placeholder 3"/>
          <p:cNvSpPr>
            <a:spLocks noGrp="1"/>
          </p:cNvSpPr>
          <p:nvPr>
            <p:ph sz="half" idx="2"/>
          </p:nvPr>
        </p:nvSpPr>
        <p:spPr>
          <a:xfrm>
            <a:off x="6315777" y="1772816"/>
            <a:ext cx="5472000" cy="2052000"/>
          </a:xfrm>
        </p:spPr>
        <p:txBody>
          <a:bodyPr anchor="ctr" anchorCtr="0"/>
          <a:lstStyle>
            <a:lvl1pPr algn="l">
              <a:defRPr sz="2200">
                <a:solidFill>
                  <a:srgbClr val="464646"/>
                </a:solidFill>
              </a:defRPr>
            </a:lvl1pPr>
            <a:lvl2pPr algn="l">
              <a:defRPr sz="2000">
                <a:solidFill>
                  <a:srgbClr val="464646"/>
                </a:solidFill>
              </a:defRPr>
            </a:lvl2pPr>
            <a:lvl3pPr algn="l">
              <a:defRPr sz="1800">
                <a:solidFill>
                  <a:srgbClr val="464646"/>
                </a:solidFill>
              </a:defRPr>
            </a:lvl3pPr>
            <a:lvl4pPr algn="l">
              <a:defRPr sz="1800">
                <a:solidFill>
                  <a:srgbClr val="464646"/>
                </a:solidFill>
              </a:defRPr>
            </a:lvl4pPr>
            <a:lvl5pPr algn="l">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9" name="Content Placeholder 2"/>
          <p:cNvSpPr>
            <a:spLocks noGrp="1"/>
          </p:cNvSpPr>
          <p:nvPr>
            <p:ph sz="half" idx="15"/>
          </p:nvPr>
        </p:nvSpPr>
        <p:spPr>
          <a:xfrm>
            <a:off x="515380" y="3999268"/>
            <a:ext cx="5472000" cy="2052000"/>
          </a:xfrm>
        </p:spPr>
        <p:txBody>
          <a:bodyPr anchor="ctr" anchorCtr="0"/>
          <a:lstStyle>
            <a:lvl1pPr algn="l">
              <a:defRPr sz="2200">
                <a:solidFill>
                  <a:srgbClr val="464646"/>
                </a:solidFill>
              </a:defRPr>
            </a:lvl1pPr>
            <a:lvl2pPr algn="l">
              <a:defRPr sz="2000">
                <a:solidFill>
                  <a:srgbClr val="464646"/>
                </a:solidFill>
              </a:defRPr>
            </a:lvl2pPr>
            <a:lvl3pPr algn="l">
              <a:defRPr sz="1800">
                <a:solidFill>
                  <a:srgbClr val="464646"/>
                </a:solidFill>
              </a:defRPr>
            </a:lvl3pPr>
            <a:lvl4pPr algn="l">
              <a:defRPr sz="1800">
                <a:solidFill>
                  <a:srgbClr val="464646"/>
                </a:solidFill>
              </a:defRPr>
            </a:lvl4pPr>
            <a:lvl5pPr algn="l">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20" name="Content Placeholder 3"/>
          <p:cNvSpPr>
            <a:spLocks noGrp="1"/>
          </p:cNvSpPr>
          <p:nvPr>
            <p:ph sz="half" idx="16"/>
          </p:nvPr>
        </p:nvSpPr>
        <p:spPr>
          <a:xfrm>
            <a:off x="6315777" y="3999268"/>
            <a:ext cx="5472000" cy="2052000"/>
          </a:xfrm>
        </p:spPr>
        <p:txBody>
          <a:bodyPr anchor="ctr" anchorCtr="0"/>
          <a:lstStyle>
            <a:lvl1pPr algn="l">
              <a:defRPr sz="2200">
                <a:solidFill>
                  <a:srgbClr val="464646"/>
                </a:solidFill>
              </a:defRPr>
            </a:lvl1pPr>
            <a:lvl2pPr algn="l">
              <a:defRPr sz="2000">
                <a:solidFill>
                  <a:srgbClr val="464646"/>
                </a:solidFill>
              </a:defRPr>
            </a:lvl2pPr>
            <a:lvl3pPr algn="l">
              <a:defRPr sz="1800">
                <a:solidFill>
                  <a:srgbClr val="464646"/>
                </a:solidFill>
              </a:defRPr>
            </a:lvl3pPr>
            <a:lvl4pPr algn="l">
              <a:defRPr sz="1800">
                <a:solidFill>
                  <a:srgbClr val="464646"/>
                </a:solidFill>
              </a:defRPr>
            </a:lvl4pPr>
            <a:lvl5pPr algn="l">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4" name="Text Placeholder 14"/>
          <p:cNvSpPr>
            <a:spLocks noGrp="1"/>
          </p:cNvSpPr>
          <p:nvPr>
            <p:ph type="body" sz="quarter" idx="20"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cxnSp>
        <p:nvCxnSpPr>
          <p:cNvPr id="13" name="Straight Connector 12"/>
          <p:cNvCxnSpPr/>
          <p:nvPr userDrawn="1"/>
        </p:nvCxnSpPr>
        <p:spPr bwMode="gray">
          <a:xfrm>
            <a:off x="6160470" y="1772816"/>
            <a:ext cx="0" cy="4286090"/>
          </a:xfrm>
          <a:prstGeom prst="line">
            <a:avLst/>
          </a:prstGeom>
          <a:ln w="12700">
            <a:solidFill>
              <a:schemeClr val="accent5">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gray">
          <a:xfrm flipH="1">
            <a:off x="515380" y="3906017"/>
            <a:ext cx="11268000" cy="1"/>
          </a:xfrm>
          <a:prstGeom prst="line">
            <a:avLst/>
          </a:prstGeom>
          <a:ln w="12700">
            <a:solidFill>
              <a:schemeClr val="accent5">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21" name="Footer Placeholder 20"/>
          <p:cNvSpPr>
            <a:spLocks noGrp="1"/>
          </p:cNvSpPr>
          <p:nvPr>
            <p:ph type="ftr" sz="quarter" idx="18"/>
          </p:nvPr>
        </p:nvSpPr>
        <p:spPr/>
        <p:txBody>
          <a:bodyPr/>
          <a:lstStyle>
            <a:lvl1pPr>
              <a:defRPr>
                <a:solidFill>
                  <a:srgbClr val="464646"/>
                </a:solidFill>
              </a:defRPr>
            </a:lvl1pPr>
          </a:lstStyle>
          <a:p>
            <a:endParaRPr lang="en-GB" dirty="0"/>
          </a:p>
        </p:txBody>
      </p:sp>
      <p:sp>
        <p:nvSpPr>
          <p:cNvPr id="22" name="Slide Number Placeholder 21"/>
          <p:cNvSpPr>
            <a:spLocks noGrp="1"/>
          </p:cNvSpPr>
          <p:nvPr>
            <p:ph type="sldNum" sz="quarter" idx="19"/>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258597334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2 Contents + text">
    <p:spTree>
      <p:nvGrpSpPr>
        <p:cNvPr id="1" name=""/>
        <p:cNvGrpSpPr/>
        <p:nvPr/>
      </p:nvGrpSpPr>
      <p:grpSpPr>
        <a:xfrm>
          <a:off x="0" y="0"/>
          <a:ext cx="0" cy="0"/>
          <a:chOff x="0" y="0"/>
          <a:chExt cx="0" cy="0"/>
        </a:xfrm>
      </p:grpSpPr>
      <p:sp>
        <p:nvSpPr>
          <p:cNvPr id="18"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3" name="Title 2"/>
          <p:cNvSpPr>
            <a:spLocks noGrp="1"/>
          </p:cNvSpPr>
          <p:nvPr>
            <p:ph type="title"/>
          </p:nvPr>
        </p:nvSpPr>
        <p:spPr>
          <a:xfrm>
            <a:off x="515380" y="476248"/>
            <a:ext cx="11268000" cy="396000"/>
          </a:xfrm>
        </p:spPr>
        <p:txBody>
          <a:bodyPr>
            <a:normAutofit/>
          </a:bodyPr>
          <a:lstStyle>
            <a:lvl1pPr>
              <a:defRPr sz="2800"/>
            </a:lvl1pPr>
          </a:lstStyle>
          <a:p>
            <a:r>
              <a:rPr lang="en-GB" dirty="0"/>
              <a:t>Click to edit Master title style</a:t>
            </a:r>
          </a:p>
        </p:txBody>
      </p:sp>
      <p:sp>
        <p:nvSpPr>
          <p:cNvPr id="35" name="Picture Placeholder 37"/>
          <p:cNvSpPr>
            <a:spLocks noGrp="1"/>
          </p:cNvSpPr>
          <p:nvPr>
            <p:ph type="pic" sz="quarter" idx="16"/>
          </p:nvPr>
        </p:nvSpPr>
        <p:spPr>
          <a:xfrm>
            <a:off x="515380" y="916759"/>
            <a:ext cx="2592000" cy="1152000"/>
          </a:xfrm>
          <a:noFill/>
        </p:spPr>
        <p:txBody>
          <a:bodyPr>
            <a:normAutofit/>
          </a:bodyPr>
          <a:lstStyle>
            <a:lvl1pPr marL="0" indent="0">
              <a:buNone/>
              <a:defRPr sz="1800"/>
            </a:lvl1pPr>
          </a:lstStyle>
          <a:p>
            <a:r>
              <a:rPr lang="en-GB" dirty="0"/>
              <a:t>Click icon to add picture</a:t>
            </a:r>
          </a:p>
        </p:txBody>
      </p:sp>
      <p:sp>
        <p:nvSpPr>
          <p:cNvPr id="36" name="Text Placeholder 7"/>
          <p:cNvSpPr>
            <a:spLocks noGrp="1"/>
          </p:cNvSpPr>
          <p:nvPr>
            <p:ph type="body" sz="quarter" idx="29"/>
          </p:nvPr>
        </p:nvSpPr>
        <p:spPr>
          <a:xfrm>
            <a:off x="515380" y="2109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37" name="Picture Placeholder 37"/>
          <p:cNvSpPr>
            <a:spLocks noGrp="1"/>
          </p:cNvSpPr>
          <p:nvPr>
            <p:ph type="pic" sz="quarter" idx="17"/>
          </p:nvPr>
        </p:nvSpPr>
        <p:spPr>
          <a:xfrm>
            <a:off x="3407701" y="916759"/>
            <a:ext cx="2592000" cy="1152000"/>
          </a:xfrm>
          <a:noFill/>
        </p:spPr>
        <p:txBody>
          <a:bodyPr>
            <a:normAutofit/>
          </a:bodyPr>
          <a:lstStyle>
            <a:lvl1pPr marL="0" indent="0">
              <a:buNone/>
              <a:defRPr sz="1800"/>
            </a:lvl1pPr>
          </a:lstStyle>
          <a:p>
            <a:r>
              <a:rPr lang="en-GB" dirty="0"/>
              <a:t>Click icon to add picture</a:t>
            </a:r>
          </a:p>
        </p:txBody>
      </p:sp>
      <p:sp>
        <p:nvSpPr>
          <p:cNvPr id="48" name="Text Placeholder 7"/>
          <p:cNvSpPr>
            <a:spLocks noGrp="1"/>
          </p:cNvSpPr>
          <p:nvPr>
            <p:ph type="body" sz="quarter" idx="30"/>
          </p:nvPr>
        </p:nvSpPr>
        <p:spPr>
          <a:xfrm>
            <a:off x="3407701" y="2109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49" name="Picture Placeholder 37"/>
          <p:cNvSpPr>
            <a:spLocks noGrp="1"/>
          </p:cNvSpPr>
          <p:nvPr>
            <p:ph type="pic" sz="quarter" idx="18"/>
          </p:nvPr>
        </p:nvSpPr>
        <p:spPr>
          <a:xfrm>
            <a:off x="6300022" y="916759"/>
            <a:ext cx="2592000" cy="1152000"/>
          </a:xfrm>
          <a:noFill/>
        </p:spPr>
        <p:txBody>
          <a:bodyPr>
            <a:normAutofit/>
          </a:bodyPr>
          <a:lstStyle>
            <a:lvl1pPr marL="0" indent="0">
              <a:buNone/>
              <a:defRPr sz="1800"/>
            </a:lvl1pPr>
          </a:lstStyle>
          <a:p>
            <a:r>
              <a:rPr lang="en-GB" dirty="0"/>
              <a:t>Click icon to add picture</a:t>
            </a:r>
          </a:p>
        </p:txBody>
      </p:sp>
      <p:sp>
        <p:nvSpPr>
          <p:cNvPr id="50" name="Text Placeholder 7"/>
          <p:cNvSpPr>
            <a:spLocks noGrp="1"/>
          </p:cNvSpPr>
          <p:nvPr>
            <p:ph type="body" sz="quarter" idx="28"/>
          </p:nvPr>
        </p:nvSpPr>
        <p:spPr>
          <a:xfrm>
            <a:off x="6300022" y="2109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51" name="Picture Placeholder 37"/>
          <p:cNvSpPr>
            <a:spLocks noGrp="1"/>
          </p:cNvSpPr>
          <p:nvPr>
            <p:ph type="pic" sz="quarter" idx="19"/>
          </p:nvPr>
        </p:nvSpPr>
        <p:spPr>
          <a:xfrm>
            <a:off x="9192344" y="916759"/>
            <a:ext cx="2592000" cy="1152000"/>
          </a:xfrm>
          <a:noFill/>
        </p:spPr>
        <p:txBody>
          <a:bodyPr>
            <a:normAutofit/>
          </a:bodyPr>
          <a:lstStyle>
            <a:lvl1pPr marL="0" indent="0">
              <a:buNone/>
              <a:defRPr sz="1800"/>
            </a:lvl1pPr>
          </a:lstStyle>
          <a:p>
            <a:r>
              <a:rPr lang="en-GB" dirty="0"/>
              <a:t>Click icon to add picture</a:t>
            </a:r>
          </a:p>
        </p:txBody>
      </p:sp>
      <p:sp>
        <p:nvSpPr>
          <p:cNvPr id="52" name="Text Placeholder 7"/>
          <p:cNvSpPr>
            <a:spLocks noGrp="1"/>
          </p:cNvSpPr>
          <p:nvPr>
            <p:ph type="body" sz="quarter" idx="31"/>
          </p:nvPr>
        </p:nvSpPr>
        <p:spPr>
          <a:xfrm>
            <a:off x="9192344" y="2109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53" name="Picture Placeholder 37"/>
          <p:cNvSpPr>
            <a:spLocks noGrp="1"/>
          </p:cNvSpPr>
          <p:nvPr>
            <p:ph type="pic" sz="quarter" idx="20"/>
          </p:nvPr>
        </p:nvSpPr>
        <p:spPr>
          <a:xfrm>
            <a:off x="515380" y="2648200"/>
            <a:ext cx="2592000" cy="1152000"/>
          </a:xfrm>
          <a:noFill/>
        </p:spPr>
        <p:txBody>
          <a:bodyPr>
            <a:normAutofit/>
          </a:bodyPr>
          <a:lstStyle>
            <a:lvl1pPr marL="0" indent="0">
              <a:buNone/>
              <a:defRPr sz="1800"/>
            </a:lvl1pPr>
          </a:lstStyle>
          <a:p>
            <a:r>
              <a:rPr lang="en-GB" dirty="0"/>
              <a:t>Click icon to add picture</a:t>
            </a:r>
          </a:p>
        </p:txBody>
      </p:sp>
      <p:sp>
        <p:nvSpPr>
          <p:cNvPr id="54" name="Text Placeholder 7"/>
          <p:cNvSpPr>
            <a:spLocks noGrp="1"/>
          </p:cNvSpPr>
          <p:nvPr>
            <p:ph type="body" sz="quarter" idx="33"/>
          </p:nvPr>
        </p:nvSpPr>
        <p:spPr>
          <a:xfrm>
            <a:off x="515380" y="38232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55" name="Picture Placeholder 37"/>
          <p:cNvSpPr>
            <a:spLocks noGrp="1"/>
          </p:cNvSpPr>
          <p:nvPr>
            <p:ph type="pic" sz="quarter" idx="26"/>
          </p:nvPr>
        </p:nvSpPr>
        <p:spPr>
          <a:xfrm>
            <a:off x="3407701" y="2648200"/>
            <a:ext cx="2592000" cy="1152000"/>
          </a:xfrm>
          <a:noFill/>
        </p:spPr>
        <p:txBody>
          <a:bodyPr>
            <a:normAutofit/>
          </a:bodyPr>
          <a:lstStyle>
            <a:lvl1pPr marL="0" indent="0">
              <a:buNone/>
              <a:defRPr sz="1800"/>
            </a:lvl1pPr>
          </a:lstStyle>
          <a:p>
            <a:r>
              <a:rPr lang="en-GB" dirty="0"/>
              <a:t>Click icon to add picture</a:t>
            </a:r>
          </a:p>
        </p:txBody>
      </p:sp>
      <p:sp>
        <p:nvSpPr>
          <p:cNvPr id="56" name="Text Placeholder 7"/>
          <p:cNvSpPr>
            <a:spLocks noGrp="1"/>
          </p:cNvSpPr>
          <p:nvPr>
            <p:ph type="body" sz="quarter" idx="34"/>
          </p:nvPr>
        </p:nvSpPr>
        <p:spPr>
          <a:xfrm>
            <a:off x="3407701" y="38232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57" name="Picture Placeholder 37"/>
          <p:cNvSpPr>
            <a:spLocks noGrp="1"/>
          </p:cNvSpPr>
          <p:nvPr>
            <p:ph type="pic" sz="quarter" idx="27"/>
          </p:nvPr>
        </p:nvSpPr>
        <p:spPr>
          <a:xfrm>
            <a:off x="6300022" y="2648200"/>
            <a:ext cx="2592000" cy="1152000"/>
          </a:xfrm>
          <a:noFill/>
        </p:spPr>
        <p:txBody>
          <a:bodyPr>
            <a:normAutofit/>
          </a:bodyPr>
          <a:lstStyle>
            <a:lvl1pPr marL="0" indent="0">
              <a:buNone/>
              <a:defRPr sz="1800"/>
            </a:lvl1pPr>
          </a:lstStyle>
          <a:p>
            <a:r>
              <a:rPr lang="en-GB" dirty="0"/>
              <a:t>Click icon to add picture</a:t>
            </a:r>
          </a:p>
        </p:txBody>
      </p:sp>
      <p:sp>
        <p:nvSpPr>
          <p:cNvPr id="58" name="Text Placeholder 7"/>
          <p:cNvSpPr>
            <a:spLocks noGrp="1"/>
          </p:cNvSpPr>
          <p:nvPr>
            <p:ph type="body" sz="quarter" idx="32"/>
          </p:nvPr>
        </p:nvSpPr>
        <p:spPr>
          <a:xfrm>
            <a:off x="6300022" y="38232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59" name="Picture Placeholder 37"/>
          <p:cNvSpPr>
            <a:spLocks noGrp="1"/>
          </p:cNvSpPr>
          <p:nvPr>
            <p:ph type="pic" sz="quarter" idx="21"/>
          </p:nvPr>
        </p:nvSpPr>
        <p:spPr>
          <a:xfrm>
            <a:off x="9192344" y="2648200"/>
            <a:ext cx="2592000" cy="1152000"/>
          </a:xfrm>
          <a:noFill/>
        </p:spPr>
        <p:txBody>
          <a:bodyPr>
            <a:normAutofit/>
          </a:bodyPr>
          <a:lstStyle>
            <a:lvl1pPr marL="0" indent="0">
              <a:buNone/>
              <a:defRPr sz="1800"/>
            </a:lvl1pPr>
          </a:lstStyle>
          <a:p>
            <a:r>
              <a:rPr lang="en-GB" dirty="0"/>
              <a:t>Click icon to add picture</a:t>
            </a:r>
          </a:p>
        </p:txBody>
      </p:sp>
      <p:sp>
        <p:nvSpPr>
          <p:cNvPr id="60" name="Text Placeholder 7"/>
          <p:cNvSpPr>
            <a:spLocks noGrp="1"/>
          </p:cNvSpPr>
          <p:nvPr>
            <p:ph type="body" sz="quarter" idx="35"/>
          </p:nvPr>
        </p:nvSpPr>
        <p:spPr>
          <a:xfrm>
            <a:off x="9192344" y="38232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61" name="Picture Placeholder 37"/>
          <p:cNvSpPr>
            <a:spLocks noGrp="1"/>
          </p:cNvSpPr>
          <p:nvPr>
            <p:ph type="pic" sz="quarter" idx="22"/>
          </p:nvPr>
        </p:nvSpPr>
        <p:spPr>
          <a:xfrm>
            <a:off x="515380" y="4362530"/>
            <a:ext cx="2592000" cy="1152000"/>
          </a:xfrm>
          <a:noFill/>
        </p:spPr>
        <p:txBody>
          <a:bodyPr>
            <a:normAutofit/>
          </a:bodyPr>
          <a:lstStyle>
            <a:lvl1pPr marL="0" indent="0">
              <a:buNone/>
              <a:defRPr sz="1800"/>
            </a:lvl1pPr>
          </a:lstStyle>
          <a:p>
            <a:r>
              <a:rPr lang="en-GB" dirty="0"/>
              <a:t>Click icon to add picture</a:t>
            </a:r>
          </a:p>
        </p:txBody>
      </p:sp>
      <p:sp>
        <p:nvSpPr>
          <p:cNvPr id="62" name="Text Placeholder 7"/>
          <p:cNvSpPr>
            <a:spLocks noGrp="1"/>
          </p:cNvSpPr>
          <p:nvPr>
            <p:ph type="body" sz="quarter" idx="37"/>
          </p:nvPr>
        </p:nvSpPr>
        <p:spPr>
          <a:xfrm>
            <a:off x="515380" y="5547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63" name="Picture Placeholder 37"/>
          <p:cNvSpPr>
            <a:spLocks noGrp="1"/>
          </p:cNvSpPr>
          <p:nvPr>
            <p:ph type="pic" sz="quarter" idx="23"/>
          </p:nvPr>
        </p:nvSpPr>
        <p:spPr>
          <a:xfrm>
            <a:off x="3407701" y="4362530"/>
            <a:ext cx="2592000" cy="1152000"/>
          </a:xfrm>
          <a:noFill/>
        </p:spPr>
        <p:txBody>
          <a:bodyPr>
            <a:normAutofit/>
          </a:bodyPr>
          <a:lstStyle>
            <a:lvl1pPr marL="0" indent="0">
              <a:buNone/>
              <a:defRPr sz="1800"/>
            </a:lvl1pPr>
          </a:lstStyle>
          <a:p>
            <a:r>
              <a:rPr lang="en-GB" dirty="0"/>
              <a:t>Click icon to add picture</a:t>
            </a:r>
          </a:p>
        </p:txBody>
      </p:sp>
      <p:sp>
        <p:nvSpPr>
          <p:cNvPr id="64" name="Text Placeholder 7"/>
          <p:cNvSpPr>
            <a:spLocks noGrp="1"/>
          </p:cNvSpPr>
          <p:nvPr>
            <p:ph type="body" sz="quarter" idx="38"/>
          </p:nvPr>
        </p:nvSpPr>
        <p:spPr>
          <a:xfrm>
            <a:off x="3407701" y="5547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65" name="Picture Placeholder 37"/>
          <p:cNvSpPr>
            <a:spLocks noGrp="1"/>
          </p:cNvSpPr>
          <p:nvPr>
            <p:ph type="pic" sz="quarter" idx="24"/>
          </p:nvPr>
        </p:nvSpPr>
        <p:spPr>
          <a:xfrm>
            <a:off x="6300022" y="4365938"/>
            <a:ext cx="2592000" cy="1152000"/>
          </a:xfrm>
          <a:noFill/>
        </p:spPr>
        <p:txBody>
          <a:bodyPr>
            <a:normAutofit/>
          </a:bodyPr>
          <a:lstStyle>
            <a:lvl1pPr marL="0" indent="0">
              <a:buNone/>
              <a:defRPr sz="1800"/>
            </a:lvl1pPr>
          </a:lstStyle>
          <a:p>
            <a:r>
              <a:rPr lang="en-GB" dirty="0"/>
              <a:t>Click icon to add picture</a:t>
            </a:r>
          </a:p>
        </p:txBody>
      </p:sp>
      <p:sp>
        <p:nvSpPr>
          <p:cNvPr id="66" name="Text Placeholder 7"/>
          <p:cNvSpPr>
            <a:spLocks noGrp="1"/>
          </p:cNvSpPr>
          <p:nvPr>
            <p:ph type="body" sz="quarter" idx="36"/>
          </p:nvPr>
        </p:nvSpPr>
        <p:spPr>
          <a:xfrm>
            <a:off x="6300022" y="5547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67" name="Picture Placeholder 37"/>
          <p:cNvSpPr>
            <a:spLocks noGrp="1"/>
          </p:cNvSpPr>
          <p:nvPr>
            <p:ph type="pic" sz="quarter" idx="25"/>
          </p:nvPr>
        </p:nvSpPr>
        <p:spPr>
          <a:xfrm>
            <a:off x="9192344" y="4362530"/>
            <a:ext cx="2592000" cy="1152000"/>
          </a:xfrm>
          <a:noFill/>
        </p:spPr>
        <p:txBody>
          <a:bodyPr>
            <a:normAutofit/>
          </a:bodyPr>
          <a:lstStyle>
            <a:lvl1pPr marL="0" indent="0">
              <a:buNone/>
              <a:defRPr sz="1800"/>
            </a:lvl1pPr>
          </a:lstStyle>
          <a:p>
            <a:r>
              <a:rPr lang="en-GB" dirty="0"/>
              <a:t>Click icon to add picture</a:t>
            </a:r>
          </a:p>
        </p:txBody>
      </p:sp>
      <p:sp>
        <p:nvSpPr>
          <p:cNvPr id="68" name="Text Placeholder 7"/>
          <p:cNvSpPr>
            <a:spLocks noGrp="1"/>
          </p:cNvSpPr>
          <p:nvPr>
            <p:ph type="body" sz="quarter" idx="39"/>
          </p:nvPr>
        </p:nvSpPr>
        <p:spPr>
          <a:xfrm>
            <a:off x="9192344" y="5547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31"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14" name="Slide Number Placeholder 13"/>
          <p:cNvSpPr>
            <a:spLocks noGrp="1"/>
          </p:cNvSpPr>
          <p:nvPr>
            <p:ph type="sldNum" sz="quarter" idx="42"/>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
        <p:nvSpPr>
          <p:cNvPr id="13" name="Footer Placeholder 12"/>
          <p:cNvSpPr>
            <a:spLocks noGrp="1"/>
          </p:cNvSpPr>
          <p:nvPr>
            <p:ph type="ftr" sz="quarter" idx="41"/>
          </p:nvPr>
        </p:nvSpPr>
        <p:spPr/>
        <p:txBody>
          <a:bodyPr/>
          <a:lstStyle>
            <a:lvl1pPr>
              <a:defRPr>
                <a:solidFill>
                  <a:srgbClr val="464646"/>
                </a:solidFill>
              </a:defRPr>
            </a:lvl1pPr>
          </a:lstStyle>
          <a:p>
            <a:endParaRPr lang="en-GB" dirty="0"/>
          </a:p>
        </p:txBody>
      </p:sp>
    </p:spTree>
    <p:extLst>
      <p:ext uri="{BB962C8B-B14F-4D97-AF65-F5344CB8AC3E}">
        <p14:creationId xmlns:p14="http://schemas.microsoft.com/office/powerpoint/2010/main" val="1501259140"/>
      </p:ext>
    </p:extLst>
  </p:cSld>
  <p:clrMapOvr>
    <a:masterClrMapping/>
  </p:clrMapOvr>
  <p:extLst mod="1">
    <p:ext uri="{DCECCB84-F9BA-43D5-87BE-67443E8EF086}">
      <p15:sldGuideLst xmlns:p15="http://schemas.microsoft.com/office/powerpoint/2012/main">
        <p15:guide id="1" orient="horz" pos="572">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ext and content Lef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p>
            <a:r>
              <a:rPr lang="en-GB" dirty="0"/>
              <a:t>Click to edit Master title style</a:t>
            </a:r>
          </a:p>
        </p:txBody>
      </p:sp>
      <p:sp>
        <p:nvSpPr>
          <p:cNvPr id="3" name="Content Placeholder 2"/>
          <p:cNvSpPr>
            <a:spLocks noGrp="1"/>
          </p:cNvSpPr>
          <p:nvPr>
            <p:ph sz="half" idx="1"/>
          </p:nvPr>
        </p:nvSpPr>
        <p:spPr>
          <a:xfrm>
            <a:off x="515380" y="1772816"/>
            <a:ext cx="3528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p:nvPr>
        </p:nvSpPr>
        <p:spPr>
          <a:xfrm>
            <a:off x="4331380" y="1772816"/>
            <a:ext cx="7452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7" name="Footer Placeholder 6"/>
          <p:cNvSpPr>
            <a:spLocks noGrp="1"/>
          </p:cNvSpPr>
          <p:nvPr>
            <p:ph type="ftr" sz="quarter" idx="15"/>
          </p:nvPr>
        </p:nvSpPr>
        <p:spPr/>
        <p:txBody>
          <a:bodyPr/>
          <a:lstStyle>
            <a:lvl1pPr>
              <a:defRPr>
                <a:solidFill>
                  <a:srgbClr val="464646"/>
                </a:solidFill>
              </a:defRPr>
            </a:lvl1pPr>
          </a:lstStyle>
          <a:p>
            <a:endParaRPr lang="en-GB" dirty="0"/>
          </a:p>
        </p:txBody>
      </p:sp>
      <p:sp>
        <p:nvSpPr>
          <p:cNvPr id="8" name="Slide Number Placeholder 7"/>
          <p:cNvSpPr>
            <a:spLocks noGrp="1"/>
          </p:cNvSpPr>
          <p:nvPr>
            <p:ph type="sldNum" sz="quarter" idx="16"/>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
        <p:nvSpPr>
          <p:cNvPr id="9" name="Text Placeholder 14"/>
          <p:cNvSpPr>
            <a:spLocks noGrp="1"/>
          </p:cNvSpPr>
          <p:nvPr>
            <p:ph type="body" sz="quarter" idx="17"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Tree>
    <p:extLst>
      <p:ext uri="{BB962C8B-B14F-4D97-AF65-F5344CB8AC3E}">
        <p14:creationId xmlns:p14="http://schemas.microsoft.com/office/powerpoint/2010/main" val="3545219711"/>
      </p:ext>
    </p:extLst>
  </p:cSld>
  <p:clrMapOvr>
    <a:masterClrMapping/>
  </p:clrMapOvr>
  <p:extLst mod="1">
    <p:ext uri="{DCECCB84-F9BA-43D5-87BE-67443E8EF086}">
      <p15:sldGuideLst xmlns:p15="http://schemas.microsoft.com/office/powerpoint/2012/main">
        <p15:guide id="1" pos="2570">
          <p15:clr>
            <a:srgbClr val="FBAE40"/>
          </p15:clr>
        </p15:guide>
        <p15:guide id="2" pos="2706">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ext and content Righ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p>
            <a:r>
              <a:rPr lang="en-GB" dirty="0"/>
              <a:t>Click to edit Master title style</a:t>
            </a:r>
          </a:p>
        </p:txBody>
      </p:sp>
      <p:sp>
        <p:nvSpPr>
          <p:cNvPr id="3" name="Content Placeholder 2"/>
          <p:cNvSpPr>
            <a:spLocks noGrp="1"/>
          </p:cNvSpPr>
          <p:nvPr>
            <p:ph sz="half" idx="1"/>
          </p:nvPr>
        </p:nvSpPr>
        <p:spPr>
          <a:xfrm>
            <a:off x="515380" y="1772816"/>
            <a:ext cx="6840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p:nvPr>
        </p:nvSpPr>
        <p:spPr>
          <a:xfrm>
            <a:off x="7635111" y="1772816"/>
            <a:ext cx="4148268"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17" name="Footer Placeholder 16"/>
          <p:cNvSpPr>
            <a:spLocks noGrp="1"/>
          </p:cNvSpPr>
          <p:nvPr>
            <p:ph type="ftr" sz="quarter" idx="16"/>
          </p:nvPr>
        </p:nvSpPr>
        <p:spPr/>
        <p:txBody>
          <a:bodyPr/>
          <a:lstStyle>
            <a:lvl1pPr>
              <a:defRPr>
                <a:solidFill>
                  <a:srgbClr val="464646"/>
                </a:solidFill>
              </a:defRPr>
            </a:lvl1pPr>
          </a:lstStyle>
          <a:p>
            <a:endParaRPr lang="en-GB" dirty="0"/>
          </a:p>
        </p:txBody>
      </p:sp>
      <p:sp>
        <p:nvSpPr>
          <p:cNvPr id="18" name="Slide Number Placeholder 17"/>
          <p:cNvSpPr>
            <a:spLocks noGrp="1"/>
          </p:cNvSpPr>
          <p:nvPr>
            <p:ph type="sldNum" sz="quarter" idx="17"/>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3822520877"/>
      </p:ext>
    </p:extLst>
  </p:cSld>
  <p:clrMapOvr>
    <a:masterClrMapping/>
  </p:clrMapOvr>
  <p:extLst mod="1">
    <p:ext uri="{DCECCB84-F9BA-43D5-87BE-67443E8EF086}">
      <p15:sldGuideLst xmlns:p15="http://schemas.microsoft.com/office/powerpoint/2012/main">
        <p15:guide id="1" pos="4656">
          <p15:clr>
            <a:srgbClr val="FBAE40"/>
          </p15:clr>
        </p15:guide>
        <p15:guide id="2" pos="4838">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3" name="Title 2"/>
          <p:cNvSpPr>
            <a:spLocks noGrp="1"/>
          </p:cNvSpPr>
          <p:nvPr>
            <p:ph type="title"/>
          </p:nvPr>
        </p:nvSpPr>
        <p:spPr/>
        <p:txBody>
          <a:bodyPr/>
          <a:lstStyle/>
          <a:p>
            <a:r>
              <a:rPr lang="en-GB" dirty="0"/>
              <a:t>Click to edit Master title style</a:t>
            </a:r>
          </a:p>
        </p:txBody>
      </p:sp>
      <p:sp>
        <p:nvSpPr>
          <p:cNvPr id="15" name="Footer Placeholder 14"/>
          <p:cNvSpPr>
            <a:spLocks noGrp="1"/>
          </p:cNvSpPr>
          <p:nvPr>
            <p:ph type="ftr" sz="quarter" idx="17"/>
          </p:nvPr>
        </p:nvSpPr>
        <p:spPr/>
        <p:txBody>
          <a:bodyPr/>
          <a:lstStyle>
            <a:lvl1pPr>
              <a:defRPr>
                <a:solidFill>
                  <a:srgbClr val="464646"/>
                </a:solidFill>
              </a:defRPr>
            </a:lvl1pPr>
          </a:lstStyle>
          <a:p>
            <a:endParaRPr lang="en-GB" dirty="0"/>
          </a:p>
        </p:txBody>
      </p:sp>
      <p:sp>
        <p:nvSpPr>
          <p:cNvPr id="16" name="Slide Number Placeholder 15"/>
          <p:cNvSpPr>
            <a:spLocks noGrp="1"/>
          </p:cNvSpPr>
          <p:nvPr>
            <p:ph type="sldNum" sz="quarter" idx="18"/>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
        <p:nvSpPr>
          <p:cNvPr id="7"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Tree>
    <p:extLst>
      <p:ext uri="{BB962C8B-B14F-4D97-AF65-F5344CB8AC3E}">
        <p14:creationId xmlns:p14="http://schemas.microsoft.com/office/powerpoint/2010/main" val="3802975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bwMode="gray">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515380" y="1772816"/>
            <a:ext cx="3564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4367380" y="1772816"/>
            <a:ext cx="3564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Content Placeholder 3"/>
          <p:cNvSpPr>
            <a:spLocks noGrp="1"/>
          </p:cNvSpPr>
          <p:nvPr>
            <p:ph sz="half" idx="18"/>
          </p:nvPr>
        </p:nvSpPr>
        <p:spPr>
          <a:xfrm>
            <a:off x="8219380" y="1772816"/>
            <a:ext cx="3564000" cy="4284000"/>
          </a:xfrm>
        </p:spPr>
        <p:txBody>
          <a:bodyPr/>
          <a:lstStyle>
            <a:lvl1pPr>
              <a:defRPr sz="2200">
                <a:solidFill>
                  <a:srgbClr val="464646"/>
                </a:solidFill>
              </a:defRPr>
            </a:lvl1pPr>
            <a:lvl2pPr>
              <a:defRPr sz="2000">
                <a:solidFill>
                  <a:srgbClr val="464646"/>
                </a:solidFill>
              </a:defRPr>
            </a:lvl2pPr>
            <a:lvl3pPr>
              <a:defRPr sz="1800">
                <a:solidFill>
                  <a:srgbClr val="464646"/>
                </a:solidFill>
              </a:defRPr>
            </a:lvl3pPr>
            <a:lvl4pPr>
              <a:defRPr sz="1800">
                <a:solidFill>
                  <a:srgbClr val="464646"/>
                </a:solidFill>
              </a:defRPr>
            </a:lvl4pPr>
            <a:lvl5pPr>
              <a:defRPr sz="1800">
                <a:solidFill>
                  <a:srgbClr val="464646"/>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14"/>
          <p:cNvSpPr>
            <a:spLocks noGrp="1"/>
          </p:cNvSpPr>
          <p:nvPr>
            <p:ph type="body" sz="quarter" idx="14"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17" name="Footer Placeholder 16"/>
          <p:cNvSpPr>
            <a:spLocks noGrp="1"/>
          </p:cNvSpPr>
          <p:nvPr>
            <p:ph type="ftr" sz="quarter" idx="16"/>
          </p:nvPr>
        </p:nvSpPr>
        <p:spPr/>
        <p:txBody>
          <a:bodyPr/>
          <a:lstStyle>
            <a:lvl1pPr>
              <a:defRPr>
                <a:solidFill>
                  <a:srgbClr val="464646"/>
                </a:solidFill>
              </a:defRPr>
            </a:lvl1pPr>
          </a:lstStyle>
          <a:p>
            <a:endParaRPr lang="en-GB" dirty="0"/>
          </a:p>
        </p:txBody>
      </p:sp>
      <p:sp>
        <p:nvSpPr>
          <p:cNvPr id="18" name="Slide Number Placeholder 17"/>
          <p:cNvSpPr>
            <a:spLocks noGrp="1"/>
          </p:cNvSpPr>
          <p:nvPr>
            <p:ph type="sldNum" sz="quarter" idx="17"/>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379656609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 Placeholder 10"/>
          <p:cNvSpPr>
            <a:spLocks noGrp="1"/>
          </p:cNvSpPr>
          <p:nvPr>
            <p:ph type="body" sz="quarter" idx="13" hasCustomPrompt="1"/>
          </p:nvPr>
        </p:nvSpPr>
        <p:spPr bwMode="gray">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6"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13" name="Footer Placeholder 12"/>
          <p:cNvSpPr>
            <a:spLocks noGrp="1"/>
          </p:cNvSpPr>
          <p:nvPr>
            <p:ph type="ftr" sz="quarter" idx="17"/>
          </p:nvPr>
        </p:nvSpPr>
        <p:spPr/>
        <p:txBody>
          <a:bodyPr/>
          <a:lstStyle>
            <a:lvl1pPr>
              <a:defRPr>
                <a:solidFill>
                  <a:srgbClr val="464646"/>
                </a:solidFill>
              </a:defRPr>
            </a:lvl1pPr>
          </a:lstStyle>
          <a:p>
            <a:endParaRPr lang="en-GB" dirty="0"/>
          </a:p>
        </p:txBody>
      </p:sp>
      <p:sp>
        <p:nvSpPr>
          <p:cNvPr id="14" name="Slide Number Placeholder 13"/>
          <p:cNvSpPr>
            <a:spLocks noGrp="1"/>
          </p:cNvSpPr>
          <p:nvPr>
            <p:ph type="sldNum" sz="quarter" idx="18"/>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421813208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Star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1318387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bwMode="gray">
          <a:xfrm>
            <a:off x="517120" y="2060228"/>
            <a:ext cx="11268000" cy="288652"/>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a:t>Chapter subject</a:t>
            </a:r>
          </a:p>
        </p:txBody>
      </p:sp>
      <p:sp>
        <p:nvSpPr>
          <p:cNvPr id="10" name="Title 9"/>
          <p:cNvSpPr>
            <a:spLocks noGrp="1"/>
          </p:cNvSpPr>
          <p:nvPr>
            <p:ph type="title"/>
          </p:nvPr>
        </p:nvSpPr>
        <p:spPr>
          <a:xfrm>
            <a:off x="517120" y="2429355"/>
            <a:ext cx="11268000" cy="999645"/>
          </a:xfrm>
        </p:spPr>
        <p:txBody>
          <a:bodyPr anchor="t">
            <a:normAutofit/>
          </a:bodyPr>
          <a:lstStyle>
            <a:lvl1pPr>
              <a:lnSpc>
                <a:spcPct val="90000"/>
              </a:lnSpc>
              <a:defRPr sz="7200" spc="-200" baseline="0">
                <a:solidFill>
                  <a:schemeClr val="bg1"/>
                </a:solidFill>
              </a:defRPr>
            </a:lvl1pPr>
          </a:lstStyle>
          <a:p>
            <a:r>
              <a:rPr lang="en-GB" dirty="0"/>
              <a:t>Click to edit Master title style</a:t>
            </a:r>
          </a:p>
        </p:txBody>
      </p:sp>
      <p:sp>
        <p:nvSpPr>
          <p:cNvPr id="8" name="Content Placeholder 7"/>
          <p:cNvSpPr>
            <a:spLocks noGrp="1"/>
          </p:cNvSpPr>
          <p:nvPr>
            <p:ph sz="quarter" idx="13"/>
          </p:nvPr>
        </p:nvSpPr>
        <p:spPr>
          <a:xfrm>
            <a:off x="517120" y="3786188"/>
            <a:ext cx="11268000" cy="2163762"/>
          </a:xfrm>
        </p:spPr>
        <p:txBody>
          <a:bodyPr/>
          <a:lstStyle>
            <a:lvl1pPr marL="0" indent="0">
              <a:buNone/>
              <a:defRPr>
                <a:solidFill>
                  <a:schemeClr val="bg1"/>
                </a:solidFill>
              </a:defRPr>
            </a:lvl1pPr>
            <a:lvl2pPr marL="268288" indent="0">
              <a:buNone/>
              <a:defRPr/>
            </a:lvl2pPr>
            <a:lvl3pPr marL="538162" indent="0">
              <a:buNone/>
              <a:defRPr/>
            </a:lvl3pPr>
            <a:lvl4pPr marL="806450" indent="0">
              <a:buNone/>
              <a:defRPr/>
            </a:lvl4pPr>
            <a:lvl5pPr marL="1077912" indent="0">
              <a:buNone/>
              <a:defRPr/>
            </a:lvl5pPr>
          </a:lstStyle>
          <a:p>
            <a:pPr lvl="0"/>
            <a:r>
              <a:rPr lang="en-GB" dirty="0"/>
              <a:t>Click to edit Master text styles</a:t>
            </a:r>
          </a:p>
        </p:txBody>
      </p:sp>
      <p:sp>
        <p:nvSpPr>
          <p:cNvPr id="9" name="Footer Placeholder 4"/>
          <p:cNvSpPr txBox="1">
            <a:spLocks/>
          </p:cNvSpPr>
          <p:nvPr userDrawn="1"/>
        </p:nvSpPr>
        <p:spPr bwMode="gray">
          <a:xfrm>
            <a:off x="512064" y="6405149"/>
            <a:ext cx="3884400" cy="264211"/>
          </a:xfrm>
          <a:prstGeom prst="rect">
            <a:avLst/>
          </a:prstGeom>
        </p:spPr>
        <p:txBody>
          <a:bodyPr vert="horz" lIns="0" tIns="0" rIns="0" bIns="0" rtlCol="0" anchor="t"/>
          <a:lstStyle>
            <a:defPPr>
              <a:defRPr lang="sv-SE"/>
            </a:defPPr>
            <a:lvl1pPr marL="0" algn="l" defTabSz="914400" rtl="0" eaLnBrk="1" latinLnBrk="0" hangingPunct="1">
              <a:defRPr sz="950" kern="1200">
                <a:solidFill>
                  <a:srgbClr val="404040"/>
                </a:solidFill>
                <a:latin typeface="+mn-lt"/>
                <a:ea typeface="+mn-ea"/>
                <a:cs typeface="Super Grotesk Offc Pro" panose="020B0504020101020102"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chemeClr val="bg1"/>
                </a:solidFill>
              </a:rPr>
              <a:t>© King.com Ltd 2018 – Commercially confidential</a:t>
            </a:r>
            <a:endParaRPr lang="en-GB" dirty="0">
              <a:solidFill>
                <a:schemeClr val="bg1"/>
              </a:solidFill>
              <a:effectLst>
                <a:outerShdw blurRad="50800" dist="50800" dir="5400000" algn="tl">
                  <a:srgbClr val="000000">
                    <a:alpha val="10000"/>
                  </a:srgbClr>
                </a:outerShdw>
              </a:effectLst>
            </a:endParaRPr>
          </a:p>
        </p:txBody>
      </p:sp>
      <p:sp>
        <p:nvSpPr>
          <p:cNvPr id="2" name="Footer Placeholder 1"/>
          <p:cNvSpPr>
            <a:spLocks noGrp="1"/>
          </p:cNvSpPr>
          <p:nvPr>
            <p:ph type="ftr" sz="quarter" idx="14"/>
          </p:nvPr>
        </p:nvSpPr>
        <p:spPr/>
        <p:txBody>
          <a:bodyPr/>
          <a:lstStyle>
            <a:lvl1pPr>
              <a:defRPr>
                <a:solidFill>
                  <a:schemeClr val="bg1"/>
                </a:solidFill>
              </a:defRPr>
            </a:lvl1pPr>
          </a:lstStyle>
          <a:p>
            <a:endParaRPr lang="en-GB" dirty="0"/>
          </a:p>
        </p:txBody>
      </p:sp>
    </p:spTree>
    <p:extLst>
      <p:ext uri="{BB962C8B-B14F-4D97-AF65-F5344CB8AC3E}">
        <p14:creationId xmlns:p14="http://schemas.microsoft.com/office/powerpoint/2010/main" val="4190821978"/>
      </p:ext>
    </p:extLst>
  </p:cSld>
  <p:clrMapOvr>
    <a:masterClrMapping/>
  </p:clrMapOvr>
  <p:extLst mod="1">
    <p:ext uri="{DCECCB84-F9BA-43D5-87BE-67443E8EF086}">
      <p15:sldGuideLst xmlns:p15="http://schemas.microsoft.com/office/powerpoint/2012/main">
        <p15:guide id="1" orient="horz" pos="2387">
          <p15:clr>
            <a:srgbClr val="FBAE40"/>
          </p15:clr>
        </p15:guide>
        <p15:guide id="2" orient="horz" pos="1525">
          <p15:clr>
            <a:srgbClr val="FBAE40"/>
          </p15:clr>
        </p15:guide>
        <p15:guide id="3" orient="horz" pos="1480">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bwMode="gray">
          <a:xfrm>
            <a:off x="515380" y="188395"/>
            <a:ext cx="11268000" cy="287854"/>
          </a:xfrm>
        </p:spPr>
        <p:txBody>
          <a:bodyPr anchor="b">
            <a:noAutofit/>
          </a:bodyPr>
          <a:lstStyle>
            <a:lvl1pPr marL="0" indent="0">
              <a:buNone/>
              <a:defRPr sz="1400">
                <a:solidFill>
                  <a:schemeClr val="bg1"/>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4" name="Title 3"/>
          <p:cNvSpPr>
            <a:spLocks noGrp="1"/>
          </p:cNvSpPr>
          <p:nvPr>
            <p:ph type="title"/>
          </p:nvPr>
        </p:nvSpPr>
        <p:spPr/>
        <p:txBody>
          <a:bodyPr/>
          <a:lstStyle/>
          <a:p>
            <a:r>
              <a:rPr lang="en-GB" dirty="0"/>
              <a:t>Click to edit Master title style</a:t>
            </a:r>
          </a:p>
        </p:txBody>
      </p:sp>
      <p:sp>
        <p:nvSpPr>
          <p:cNvPr id="3" name="Content Placeholder 2"/>
          <p:cNvSpPr>
            <a:spLocks noGrp="1"/>
          </p:cNvSpPr>
          <p:nvPr>
            <p:ph idx="1"/>
          </p:nvPr>
        </p:nvSpPr>
        <p:spPr>
          <a:xfrm>
            <a:off x="515380" y="1772816"/>
            <a:ext cx="11268000" cy="4284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8"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chemeClr val="bg1"/>
                </a:solidFill>
              </a:defRPr>
            </a:lvl1pPr>
          </a:lstStyle>
          <a:p>
            <a:pPr marL="0" lvl="0"/>
            <a:r>
              <a:rPr lang="en-GB" dirty="0"/>
              <a:t>Source, references or external links</a:t>
            </a:r>
          </a:p>
        </p:txBody>
      </p:sp>
      <p:sp>
        <p:nvSpPr>
          <p:cNvPr id="2" name="Platshållare för sidfot 1"/>
          <p:cNvSpPr>
            <a:spLocks noGrp="1"/>
          </p:cNvSpPr>
          <p:nvPr>
            <p:ph type="ftr" sz="quarter" idx="16"/>
          </p:nvPr>
        </p:nvSpPr>
        <p:spPr/>
        <p:txBody>
          <a:bodyPr/>
          <a:lstStyle/>
          <a:p>
            <a:endParaRPr lang="en-GB" dirty="0"/>
          </a:p>
        </p:txBody>
      </p:sp>
      <p:sp>
        <p:nvSpPr>
          <p:cNvPr id="5" name="Platshållare för bildnummer 4"/>
          <p:cNvSpPr>
            <a:spLocks noGrp="1"/>
          </p:cNvSpPr>
          <p:nvPr>
            <p:ph type="sldNum" sz="quarter" idx="17"/>
          </p:nvPr>
        </p:nvSpPr>
        <p:spPr/>
        <p:txBody>
          <a:bodyPr/>
          <a:lstStyle/>
          <a:p>
            <a:r>
              <a:rPr lang="en-GB"/>
              <a:t>Page </a:t>
            </a:r>
            <a:fld id="{D0A7EFCE-C288-4C08-82BF-A166ED293115}" type="slidenum">
              <a:rPr lang="en-GB" smtClean="0"/>
              <a:pPr/>
              <a:t>‹#›</a:t>
            </a:fld>
            <a:endParaRPr lang="en-GB" dirty="0"/>
          </a:p>
        </p:txBody>
      </p:sp>
    </p:spTree>
    <p:extLst>
      <p:ext uri="{BB962C8B-B14F-4D97-AF65-F5344CB8AC3E}">
        <p14:creationId xmlns:p14="http://schemas.microsoft.com/office/powerpoint/2010/main" val="257223322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bwMode="gray">
          <a:xfrm>
            <a:off x="515380" y="188395"/>
            <a:ext cx="11268000" cy="287854"/>
          </a:xfrm>
        </p:spPr>
        <p:txBody>
          <a:bodyPr anchor="b">
            <a:noAutofit/>
          </a:bodyPr>
          <a:lstStyle>
            <a:lvl1pPr marL="0" indent="0">
              <a:buNone/>
              <a:defRPr sz="1400">
                <a:solidFill>
                  <a:schemeClr val="bg1"/>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p>
            <a:r>
              <a:rPr lang="en-GB" dirty="0"/>
              <a:t>Click to edit Master title style</a:t>
            </a:r>
          </a:p>
        </p:txBody>
      </p:sp>
      <p:sp>
        <p:nvSpPr>
          <p:cNvPr id="3" name="Content Placeholder 2"/>
          <p:cNvSpPr>
            <a:spLocks noGrp="1"/>
          </p:cNvSpPr>
          <p:nvPr>
            <p:ph sz="half" idx="1"/>
          </p:nvPr>
        </p:nvSpPr>
        <p:spPr>
          <a:xfrm>
            <a:off x="515380" y="1772816"/>
            <a:ext cx="5436000" cy="4284000"/>
          </a:xfrm>
        </p:spPr>
        <p:txBody>
          <a:bodyPr/>
          <a:lstStyle>
            <a:lvl1pPr>
              <a:defRPr sz="2200">
                <a:solidFill>
                  <a:schemeClr val="bg1"/>
                </a:solidFill>
              </a:defRPr>
            </a:lvl1pPr>
            <a:lvl2pPr>
              <a:defRPr sz="20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p:nvPr>
        </p:nvSpPr>
        <p:spPr>
          <a:xfrm>
            <a:off x="6347380" y="1772816"/>
            <a:ext cx="5436000" cy="4284000"/>
          </a:xfrm>
        </p:spPr>
        <p:txBody>
          <a:bodyPr/>
          <a:lstStyle>
            <a:lvl1pPr>
              <a:defRPr sz="2200">
                <a:solidFill>
                  <a:schemeClr val="bg1"/>
                </a:solidFill>
              </a:defRPr>
            </a:lvl1pPr>
            <a:lvl2pPr>
              <a:defRPr sz="20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chemeClr val="bg1"/>
                </a:solidFill>
              </a:defRPr>
            </a:lvl1pPr>
          </a:lstStyle>
          <a:p>
            <a:pPr marL="0" lvl="0"/>
            <a:r>
              <a:rPr lang="en-GB" dirty="0"/>
              <a:t>Source, references or external links</a:t>
            </a:r>
          </a:p>
        </p:txBody>
      </p:sp>
      <p:sp>
        <p:nvSpPr>
          <p:cNvPr id="2" name="Platshållare för sidfot 1"/>
          <p:cNvSpPr>
            <a:spLocks noGrp="1"/>
          </p:cNvSpPr>
          <p:nvPr>
            <p:ph type="ftr" sz="quarter" idx="16"/>
          </p:nvPr>
        </p:nvSpPr>
        <p:spPr/>
        <p:txBody>
          <a:bodyPr/>
          <a:lstStyle/>
          <a:p>
            <a:endParaRPr lang="en-GB" dirty="0"/>
          </a:p>
        </p:txBody>
      </p:sp>
      <p:sp>
        <p:nvSpPr>
          <p:cNvPr id="6" name="Platshållare för bildnummer 5"/>
          <p:cNvSpPr>
            <a:spLocks noGrp="1"/>
          </p:cNvSpPr>
          <p:nvPr>
            <p:ph type="sldNum" sz="quarter" idx="17"/>
          </p:nvPr>
        </p:nvSpPr>
        <p:spPr/>
        <p:txBody>
          <a:bodyPr/>
          <a:lstStyle/>
          <a:p>
            <a:r>
              <a:rPr lang="en-GB"/>
              <a:t>Page </a:t>
            </a:r>
            <a:fld id="{D0A7EFCE-C288-4C08-82BF-A166ED293115}" type="slidenum">
              <a:rPr lang="en-GB" smtClean="0"/>
              <a:pPr/>
              <a:t>‹#›</a:t>
            </a:fld>
            <a:endParaRPr lang="en-GB" dirty="0"/>
          </a:p>
        </p:txBody>
      </p:sp>
    </p:spTree>
    <p:extLst>
      <p:ext uri="{BB962C8B-B14F-4D97-AF65-F5344CB8AC3E}">
        <p14:creationId xmlns:p14="http://schemas.microsoft.com/office/powerpoint/2010/main" val="298848208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bwMode="gray">
          <a:xfrm>
            <a:off x="515380" y="188395"/>
            <a:ext cx="11268000" cy="287854"/>
          </a:xfrm>
        </p:spPr>
        <p:txBody>
          <a:bodyPr anchor="b">
            <a:noAutofit/>
          </a:bodyPr>
          <a:lstStyle>
            <a:lvl1pPr marL="0" indent="0">
              <a:buNone/>
              <a:defRPr sz="1400">
                <a:solidFill>
                  <a:schemeClr val="bg1"/>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p>
            <a:r>
              <a:rPr lang="en-GB" dirty="0"/>
              <a:t>Click to edit Master title style</a:t>
            </a:r>
          </a:p>
        </p:txBody>
      </p:sp>
      <p:sp>
        <p:nvSpPr>
          <p:cNvPr id="3" name="Content Placeholder 2"/>
          <p:cNvSpPr>
            <a:spLocks noGrp="1"/>
          </p:cNvSpPr>
          <p:nvPr>
            <p:ph sz="half" idx="1"/>
          </p:nvPr>
        </p:nvSpPr>
        <p:spPr>
          <a:xfrm>
            <a:off x="515380" y="1772816"/>
            <a:ext cx="3564000" cy="4284000"/>
          </a:xfrm>
        </p:spPr>
        <p:txBody>
          <a:bodyPr/>
          <a:lstStyle>
            <a:lvl1pPr>
              <a:defRPr sz="2200">
                <a:solidFill>
                  <a:schemeClr val="bg1"/>
                </a:solidFill>
              </a:defRPr>
            </a:lvl1pPr>
            <a:lvl2pPr>
              <a:defRPr sz="20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p:nvPr>
        </p:nvSpPr>
        <p:spPr>
          <a:xfrm>
            <a:off x="4367380" y="1772816"/>
            <a:ext cx="3564000" cy="4284000"/>
          </a:xfrm>
        </p:spPr>
        <p:txBody>
          <a:bodyPr/>
          <a:lstStyle>
            <a:lvl1pPr>
              <a:defRPr sz="2200">
                <a:solidFill>
                  <a:schemeClr val="bg1"/>
                </a:solidFill>
              </a:defRPr>
            </a:lvl1pPr>
            <a:lvl2pPr>
              <a:defRPr sz="20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0" name="Content Placeholder 3"/>
          <p:cNvSpPr>
            <a:spLocks noGrp="1"/>
          </p:cNvSpPr>
          <p:nvPr>
            <p:ph sz="half" idx="18"/>
          </p:nvPr>
        </p:nvSpPr>
        <p:spPr>
          <a:xfrm>
            <a:off x="8219380" y="1772816"/>
            <a:ext cx="3564000" cy="4284000"/>
          </a:xfrm>
        </p:spPr>
        <p:txBody>
          <a:bodyPr/>
          <a:lstStyle>
            <a:lvl1pPr>
              <a:defRPr sz="2200">
                <a:solidFill>
                  <a:schemeClr val="bg1"/>
                </a:solidFill>
              </a:defRPr>
            </a:lvl1pPr>
            <a:lvl2pPr>
              <a:defRPr sz="20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3"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chemeClr val="bg1"/>
                </a:solidFill>
              </a:defRPr>
            </a:lvl1pPr>
          </a:lstStyle>
          <a:p>
            <a:pPr marL="0" lvl="0"/>
            <a:r>
              <a:rPr lang="en-GB" dirty="0"/>
              <a:t>Source, references or external links</a:t>
            </a:r>
          </a:p>
        </p:txBody>
      </p:sp>
      <p:sp>
        <p:nvSpPr>
          <p:cNvPr id="2" name="Platshållare för sidfot 1"/>
          <p:cNvSpPr>
            <a:spLocks noGrp="1"/>
          </p:cNvSpPr>
          <p:nvPr>
            <p:ph type="ftr" sz="quarter" idx="19"/>
          </p:nvPr>
        </p:nvSpPr>
        <p:spPr/>
        <p:txBody>
          <a:bodyPr/>
          <a:lstStyle/>
          <a:p>
            <a:endParaRPr lang="en-GB" dirty="0"/>
          </a:p>
        </p:txBody>
      </p:sp>
      <p:sp>
        <p:nvSpPr>
          <p:cNvPr id="6" name="Platshållare för bildnummer 5"/>
          <p:cNvSpPr>
            <a:spLocks noGrp="1"/>
          </p:cNvSpPr>
          <p:nvPr>
            <p:ph type="sldNum" sz="quarter" idx="20"/>
          </p:nvPr>
        </p:nvSpPr>
        <p:spPr/>
        <p:txBody>
          <a:bodyPr/>
          <a:lstStyle/>
          <a:p>
            <a:r>
              <a:rPr lang="en-GB"/>
              <a:t>Page </a:t>
            </a:r>
            <a:fld id="{D0A7EFCE-C288-4C08-82BF-A166ED293115}" type="slidenum">
              <a:rPr lang="en-GB" smtClean="0"/>
              <a:pPr/>
              <a:t>‹#›</a:t>
            </a:fld>
            <a:endParaRPr lang="en-GB" dirty="0"/>
          </a:p>
        </p:txBody>
      </p:sp>
    </p:spTree>
    <p:extLst>
      <p:ext uri="{BB962C8B-B14F-4D97-AF65-F5344CB8AC3E}">
        <p14:creationId xmlns:p14="http://schemas.microsoft.com/office/powerpoint/2010/main" val="210760068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Four Contents">
    <p:spTree>
      <p:nvGrpSpPr>
        <p:cNvPr id="1" name=""/>
        <p:cNvGrpSpPr/>
        <p:nvPr/>
      </p:nvGrpSpPr>
      <p:grpSpPr>
        <a:xfrm>
          <a:off x="0" y="0"/>
          <a:ext cx="0" cy="0"/>
          <a:chOff x="0" y="0"/>
          <a:chExt cx="0" cy="0"/>
        </a:xfrm>
      </p:grpSpPr>
      <p:sp>
        <p:nvSpPr>
          <p:cNvPr id="18"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chemeClr val="bg1"/>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lvl1pPr>
              <a:defRPr>
                <a:solidFill>
                  <a:schemeClr val="bg1"/>
                </a:solidFill>
              </a:defRPr>
            </a:lvl1pPr>
          </a:lstStyle>
          <a:p>
            <a:r>
              <a:rPr lang="en-GB" dirty="0"/>
              <a:t>Click to edit Master title style</a:t>
            </a:r>
          </a:p>
        </p:txBody>
      </p:sp>
      <p:sp>
        <p:nvSpPr>
          <p:cNvPr id="16" name="Content Placeholder 2"/>
          <p:cNvSpPr>
            <a:spLocks noGrp="1"/>
          </p:cNvSpPr>
          <p:nvPr>
            <p:ph sz="half" idx="1"/>
          </p:nvPr>
        </p:nvSpPr>
        <p:spPr>
          <a:xfrm>
            <a:off x="515380" y="1772816"/>
            <a:ext cx="5472000" cy="2052000"/>
          </a:xfrm>
        </p:spPr>
        <p:txBody>
          <a:bodyPr anchor="ctr" anchorCtr="0"/>
          <a:lstStyle>
            <a:lvl1pPr algn="l">
              <a:defRPr sz="2200">
                <a:solidFill>
                  <a:schemeClr val="bg1"/>
                </a:solidFill>
              </a:defRPr>
            </a:lvl1pPr>
            <a:lvl2pPr algn="l">
              <a:defRPr sz="2000">
                <a:solidFill>
                  <a:schemeClr val="bg1"/>
                </a:solidFill>
              </a:defRPr>
            </a:lvl2pPr>
            <a:lvl3pPr algn="l">
              <a:defRPr sz="1800">
                <a:solidFill>
                  <a:schemeClr val="bg1"/>
                </a:solidFill>
              </a:defRPr>
            </a:lvl3pPr>
            <a:lvl4pPr algn="l">
              <a:defRPr sz="1800">
                <a:solidFill>
                  <a:schemeClr val="bg1"/>
                </a:solidFill>
              </a:defRPr>
            </a:lvl4pPr>
            <a:lvl5pPr algn="l">
              <a:defRPr sz="1800">
                <a:solidFill>
                  <a:schemeClr val="bg1"/>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7" name="Content Placeholder 3"/>
          <p:cNvSpPr>
            <a:spLocks noGrp="1"/>
          </p:cNvSpPr>
          <p:nvPr>
            <p:ph sz="half" idx="2"/>
          </p:nvPr>
        </p:nvSpPr>
        <p:spPr>
          <a:xfrm>
            <a:off x="6315777" y="1772816"/>
            <a:ext cx="5472000" cy="2052000"/>
          </a:xfrm>
        </p:spPr>
        <p:txBody>
          <a:bodyPr anchor="ctr" anchorCtr="0"/>
          <a:lstStyle>
            <a:lvl1pPr algn="l">
              <a:defRPr sz="2200">
                <a:solidFill>
                  <a:schemeClr val="bg1"/>
                </a:solidFill>
              </a:defRPr>
            </a:lvl1pPr>
            <a:lvl2pPr algn="l">
              <a:defRPr sz="2000">
                <a:solidFill>
                  <a:schemeClr val="bg1"/>
                </a:solidFill>
              </a:defRPr>
            </a:lvl2pPr>
            <a:lvl3pPr algn="l">
              <a:defRPr sz="1800">
                <a:solidFill>
                  <a:schemeClr val="bg1"/>
                </a:solidFill>
              </a:defRPr>
            </a:lvl3pPr>
            <a:lvl4pPr algn="l">
              <a:defRPr sz="1800">
                <a:solidFill>
                  <a:schemeClr val="bg1"/>
                </a:solidFill>
              </a:defRPr>
            </a:lvl4pPr>
            <a:lvl5pPr algn="l">
              <a:defRPr sz="1800">
                <a:solidFill>
                  <a:schemeClr val="bg1"/>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9" name="Content Placeholder 2"/>
          <p:cNvSpPr>
            <a:spLocks noGrp="1"/>
          </p:cNvSpPr>
          <p:nvPr>
            <p:ph sz="half" idx="15"/>
          </p:nvPr>
        </p:nvSpPr>
        <p:spPr>
          <a:xfrm>
            <a:off x="515380" y="3999268"/>
            <a:ext cx="5472000" cy="2052000"/>
          </a:xfrm>
        </p:spPr>
        <p:txBody>
          <a:bodyPr anchor="ctr" anchorCtr="0"/>
          <a:lstStyle>
            <a:lvl1pPr algn="l">
              <a:defRPr sz="2200">
                <a:solidFill>
                  <a:schemeClr val="bg1"/>
                </a:solidFill>
              </a:defRPr>
            </a:lvl1pPr>
            <a:lvl2pPr algn="l">
              <a:defRPr sz="2000">
                <a:solidFill>
                  <a:schemeClr val="bg1"/>
                </a:solidFill>
              </a:defRPr>
            </a:lvl2pPr>
            <a:lvl3pPr algn="l">
              <a:defRPr sz="1800">
                <a:solidFill>
                  <a:schemeClr val="bg1"/>
                </a:solidFill>
              </a:defRPr>
            </a:lvl3pPr>
            <a:lvl4pPr algn="l">
              <a:defRPr sz="1800">
                <a:solidFill>
                  <a:schemeClr val="bg1"/>
                </a:solidFill>
              </a:defRPr>
            </a:lvl4pPr>
            <a:lvl5pPr algn="l">
              <a:defRPr sz="1800">
                <a:solidFill>
                  <a:schemeClr val="bg1"/>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20" name="Content Placeholder 3"/>
          <p:cNvSpPr>
            <a:spLocks noGrp="1"/>
          </p:cNvSpPr>
          <p:nvPr>
            <p:ph sz="half" idx="16"/>
          </p:nvPr>
        </p:nvSpPr>
        <p:spPr>
          <a:xfrm>
            <a:off x="6315777" y="3999268"/>
            <a:ext cx="5472000" cy="2052000"/>
          </a:xfrm>
        </p:spPr>
        <p:txBody>
          <a:bodyPr anchor="ctr" anchorCtr="0"/>
          <a:lstStyle>
            <a:lvl1pPr algn="l">
              <a:defRPr sz="2200">
                <a:solidFill>
                  <a:schemeClr val="bg1"/>
                </a:solidFill>
              </a:defRPr>
            </a:lvl1pPr>
            <a:lvl2pPr algn="l">
              <a:defRPr sz="2000">
                <a:solidFill>
                  <a:schemeClr val="bg1"/>
                </a:solidFill>
              </a:defRPr>
            </a:lvl2pPr>
            <a:lvl3pPr algn="l">
              <a:defRPr sz="1800">
                <a:solidFill>
                  <a:schemeClr val="bg1"/>
                </a:solidFill>
              </a:defRPr>
            </a:lvl3pPr>
            <a:lvl4pPr algn="l">
              <a:defRPr sz="1800">
                <a:solidFill>
                  <a:schemeClr val="bg1"/>
                </a:solidFill>
              </a:defRPr>
            </a:lvl4pPr>
            <a:lvl5pPr algn="l">
              <a:defRPr sz="1800">
                <a:solidFill>
                  <a:schemeClr val="bg1"/>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4" name="Text Placeholder 14"/>
          <p:cNvSpPr>
            <a:spLocks noGrp="1"/>
          </p:cNvSpPr>
          <p:nvPr>
            <p:ph type="body" sz="quarter" idx="20"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chemeClr val="bg1"/>
                </a:solidFill>
              </a:defRPr>
            </a:lvl1pPr>
          </a:lstStyle>
          <a:p>
            <a:pPr marL="0" lvl="0"/>
            <a:r>
              <a:rPr lang="en-GB" dirty="0"/>
              <a:t>Source, references or external links</a:t>
            </a:r>
          </a:p>
        </p:txBody>
      </p:sp>
      <p:cxnSp>
        <p:nvCxnSpPr>
          <p:cNvPr id="13" name="Straight Connector 12"/>
          <p:cNvCxnSpPr/>
          <p:nvPr userDrawn="1"/>
        </p:nvCxnSpPr>
        <p:spPr bwMode="gray">
          <a:xfrm>
            <a:off x="6160470" y="1772816"/>
            <a:ext cx="0" cy="428609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gray">
          <a:xfrm flipH="1">
            <a:off x="515380" y="3906017"/>
            <a:ext cx="11268000" cy="1"/>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Platshållare för sidfot 1"/>
          <p:cNvSpPr>
            <a:spLocks noGrp="1"/>
          </p:cNvSpPr>
          <p:nvPr>
            <p:ph type="ftr" sz="quarter" idx="21"/>
          </p:nvPr>
        </p:nvSpPr>
        <p:spPr/>
        <p:txBody>
          <a:bodyPr/>
          <a:lstStyle/>
          <a:p>
            <a:endParaRPr lang="en-GB" dirty="0"/>
          </a:p>
        </p:txBody>
      </p:sp>
      <p:sp>
        <p:nvSpPr>
          <p:cNvPr id="3" name="Platshållare för bildnummer 2"/>
          <p:cNvSpPr>
            <a:spLocks noGrp="1"/>
          </p:cNvSpPr>
          <p:nvPr>
            <p:ph type="sldNum" sz="quarter" idx="22"/>
          </p:nvPr>
        </p:nvSpPr>
        <p:spPr/>
        <p:txBody>
          <a:bodyPr/>
          <a:lstStyle/>
          <a:p>
            <a:r>
              <a:rPr lang="en-GB"/>
              <a:t>Page </a:t>
            </a:r>
            <a:fld id="{D0A7EFCE-C288-4C08-82BF-A166ED293115}" type="slidenum">
              <a:rPr lang="en-GB" smtClean="0"/>
              <a:pPr/>
              <a:t>‹#›</a:t>
            </a:fld>
            <a:endParaRPr lang="en-GB" dirty="0"/>
          </a:p>
        </p:txBody>
      </p:sp>
    </p:spTree>
    <p:extLst>
      <p:ext uri="{BB962C8B-B14F-4D97-AF65-F5344CB8AC3E}">
        <p14:creationId xmlns:p14="http://schemas.microsoft.com/office/powerpoint/2010/main" val="292358342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2 Contents + text">
    <p:spTree>
      <p:nvGrpSpPr>
        <p:cNvPr id="1" name=""/>
        <p:cNvGrpSpPr/>
        <p:nvPr/>
      </p:nvGrpSpPr>
      <p:grpSpPr>
        <a:xfrm>
          <a:off x="0" y="0"/>
          <a:ext cx="0" cy="0"/>
          <a:chOff x="0" y="0"/>
          <a:chExt cx="0" cy="0"/>
        </a:xfrm>
      </p:grpSpPr>
      <p:sp>
        <p:nvSpPr>
          <p:cNvPr id="18"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chemeClr val="bg1"/>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3" name="Title 2"/>
          <p:cNvSpPr>
            <a:spLocks noGrp="1"/>
          </p:cNvSpPr>
          <p:nvPr>
            <p:ph type="title"/>
          </p:nvPr>
        </p:nvSpPr>
        <p:spPr>
          <a:xfrm>
            <a:off x="515380" y="476248"/>
            <a:ext cx="11268000" cy="396000"/>
          </a:xfrm>
        </p:spPr>
        <p:txBody>
          <a:bodyPr>
            <a:normAutofit/>
          </a:bodyPr>
          <a:lstStyle>
            <a:lvl1pPr>
              <a:defRPr sz="2800">
                <a:solidFill>
                  <a:schemeClr val="bg1"/>
                </a:solidFill>
              </a:defRPr>
            </a:lvl1pPr>
          </a:lstStyle>
          <a:p>
            <a:r>
              <a:rPr lang="en-GB" dirty="0"/>
              <a:t>Click to edit Master title style</a:t>
            </a:r>
          </a:p>
        </p:txBody>
      </p:sp>
      <p:sp>
        <p:nvSpPr>
          <p:cNvPr id="35" name="Picture Placeholder 37"/>
          <p:cNvSpPr>
            <a:spLocks noGrp="1"/>
          </p:cNvSpPr>
          <p:nvPr>
            <p:ph type="pic" sz="quarter" idx="16"/>
          </p:nvPr>
        </p:nvSpPr>
        <p:spPr>
          <a:xfrm>
            <a:off x="515380" y="916759"/>
            <a:ext cx="2592000" cy="1152000"/>
          </a:xfrm>
          <a:noFill/>
        </p:spPr>
        <p:txBody>
          <a:bodyPr>
            <a:normAutofit/>
          </a:bodyPr>
          <a:lstStyle>
            <a:lvl1pPr marL="0" indent="0">
              <a:buNone/>
              <a:defRPr sz="1800">
                <a:solidFill>
                  <a:schemeClr val="bg1"/>
                </a:solidFill>
              </a:defRPr>
            </a:lvl1pPr>
          </a:lstStyle>
          <a:p>
            <a:r>
              <a:rPr lang="en-GB" dirty="0"/>
              <a:t>Click icon to add picture</a:t>
            </a:r>
          </a:p>
        </p:txBody>
      </p:sp>
      <p:sp>
        <p:nvSpPr>
          <p:cNvPr id="36" name="Text Placeholder 7"/>
          <p:cNvSpPr>
            <a:spLocks noGrp="1"/>
          </p:cNvSpPr>
          <p:nvPr>
            <p:ph type="body" sz="quarter" idx="29"/>
          </p:nvPr>
        </p:nvSpPr>
        <p:spPr>
          <a:xfrm>
            <a:off x="515380" y="2109600"/>
            <a:ext cx="2592000" cy="540000"/>
          </a:xfrm>
        </p:spPr>
        <p:txBody>
          <a:bodyPr>
            <a:noAutofit/>
          </a:bodyPr>
          <a:lstStyle>
            <a:lvl1pPr marL="0" indent="0">
              <a:spcAft>
                <a:spcPts val="0"/>
              </a:spcAft>
              <a:buNone/>
              <a:defRPr sz="1000">
                <a:solidFill>
                  <a:schemeClr val="bg1"/>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37" name="Picture Placeholder 37"/>
          <p:cNvSpPr>
            <a:spLocks noGrp="1"/>
          </p:cNvSpPr>
          <p:nvPr>
            <p:ph type="pic" sz="quarter" idx="17"/>
          </p:nvPr>
        </p:nvSpPr>
        <p:spPr>
          <a:xfrm>
            <a:off x="3407701" y="916759"/>
            <a:ext cx="2592000" cy="1152000"/>
          </a:xfrm>
          <a:noFill/>
        </p:spPr>
        <p:txBody>
          <a:bodyPr>
            <a:normAutofit/>
          </a:bodyPr>
          <a:lstStyle>
            <a:lvl1pPr marL="0" indent="0">
              <a:buNone/>
              <a:defRPr sz="1800">
                <a:solidFill>
                  <a:schemeClr val="bg1"/>
                </a:solidFill>
              </a:defRPr>
            </a:lvl1pPr>
          </a:lstStyle>
          <a:p>
            <a:r>
              <a:rPr lang="en-GB" dirty="0"/>
              <a:t>Click icon to add picture</a:t>
            </a:r>
          </a:p>
        </p:txBody>
      </p:sp>
      <p:sp>
        <p:nvSpPr>
          <p:cNvPr id="48" name="Text Placeholder 7"/>
          <p:cNvSpPr>
            <a:spLocks noGrp="1"/>
          </p:cNvSpPr>
          <p:nvPr>
            <p:ph type="body" sz="quarter" idx="30"/>
          </p:nvPr>
        </p:nvSpPr>
        <p:spPr>
          <a:xfrm>
            <a:off x="3407701" y="2109600"/>
            <a:ext cx="2592000" cy="540000"/>
          </a:xfrm>
        </p:spPr>
        <p:txBody>
          <a:bodyPr>
            <a:noAutofit/>
          </a:bodyPr>
          <a:lstStyle>
            <a:lvl1pPr marL="0" indent="0">
              <a:spcAft>
                <a:spcPts val="0"/>
              </a:spcAft>
              <a:buNone/>
              <a:defRPr sz="1000">
                <a:solidFill>
                  <a:schemeClr val="bg1"/>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49" name="Picture Placeholder 37"/>
          <p:cNvSpPr>
            <a:spLocks noGrp="1"/>
          </p:cNvSpPr>
          <p:nvPr>
            <p:ph type="pic" sz="quarter" idx="18"/>
          </p:nvPr>
        </p:nvSpPr>
        <p:spPr>
          <a:xfrm>
            <a:off x="6300022" y="916759"/>
            <a:ext cx="2592000" cy="1152000"/>
          </a:xfrm>
          <a:noFill/>
        </p:spPr>
        <p:txBody>
          <a:bodyPr>
            <a:normAutofit/>
          </a:bodyPr>
          <a:lstStyle>
            <a:lvl1pPr marL="0" indent="0">
              <a:buNone/>
              <a:defRPr sz="1800">
                <a:solidFill>
                  <a:schemeClr val="bg1"/>
                </a:solidFill>
              </a:defRPr>
            </a:lvl1pPr>
          </a:lstStyle>
          <a:p>
            <a:r>
              <a:rPr lang="en-GB" dirty="0"/>
              <a:t>Click icon to add picture</a:t>
            </a:r>
          </a:p>
        </p:txBody>
      </p:sp>
      <p:sp>
        <p:nvSpPr>
          <p:cNvPr id="50" name="Text Placeholder 7"/>
          <p:cNvSpPr>
            <a:spLocks noGrp="1"/>
          </p:cNvSpPr>
          <p:nvPr>
            <p:ph type="body" sz="quarter" idx="28"/>
          </p:nvPr>
        </p:nvSpPr>
        <p:spPr>
          <a:xfrm>
            <a:off x="6300022" y="2109600"/>
            <a:ext cx="2592000" cy="540000"/>
          </a:xfrm>
        </p:spPr>
        <p:txBody>
          <a:bodyPr>
            <a:noAutofit/>
          </a:bodyPr>
          <a:lstStyle>
            <a:lvl1pPr marL="0" indent="0">
              <a:spcAft>
                <a:spcPts val="0"/>
              </a:spcAft>
              <a:buNone/>
              <a:defRPr sz="1000">
                <a:solidFill>
                  <a:schemeClr val="bg1"/>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51" name="Picture Placeholder 37"/>
          <p:cNvSpPr>
            <a:spLocks noGrp="1"/>
          </p:cNvSpPr>
          <p:nvPr>
            <p:ph type="pic" sz="quarter" idx="19"/>
          </p:nvPr>
        </p:nvSpPr>
        <p:spPr>
          <a:xfrm>
            <a:off x="9192344" y="916759"/>
            <a:ext cx="2592000" cy="1152000"/>
          </a:xfrm>
          <a:noFill/>
        </p:spPr>
        <p:txBody>
          <a:bodyPr>
            <a:normAutofit/>
          </a:bodyPr>
          <a:lstStyle>
            <a:lvl1pPr marL="0" indent="0">
              <a:buNone/>
              <a:defRPr sz="1800">
                <a:solidFill>
                  <a:schemeClr val="bg1"/>
                </a:solidFill>
              </a:defRPr>
            </a:lvl1pPr>
          </a:lstStyle>
          <a:p>
            <a:r>
              <a:rPr lang="en-GB" dirty="0"/>
              <a:t>Click icon to add picture</a:t>
            </a:r>
          </a:p>
        </p:txBody>
      </p:sp>
      <p:sp>
        <p:nvSpPr>
          <p:cNvPr id="52" name="Text Placeholder 7"/>
          <p:cNvSpPr>
            <a:spLocks noGrp="1"/>
          </p:cNvSpPr>
          <p:nvPr>
            <p:ph type="body" sz="quarter" idx="31"/>
          </p:nvPr>
        </p:nvSpPr>
        <p:spPr>
          <a:xfrm>
            <a:off x="9192344" y="2109600"/>
            <a:ext cx="2592000" cy="540000"/>
          </a:xfrm>
        </p:spPr>
        <p:txBody>
          <a:bodyPr>
            <a:noAutofit/>
          </a:bodyPr>
          <a:lstStyle>
            <a:lvl1pPr marL="0" indent="0">
              <a:spcAft>
                <a:spcPts val="0"/>
              </a:spcAft>
              <a:buNone/>
              <a:defRPr sz="1000">
                <a:solidFill>
                  <a:schemeClr val="bg1"/>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53" name="Picture Placeholder 37"/>
          <p:cNvSpPr>
            <a:spLocks noGrp="1"/>
          </p:cNvSpPr>
          <p:nvPr>
            <p:ph type="pic" sz="quarter" idx="20"/>
          </p:nvPr>
        </p:nvSpPr>
        <p:spPr>
          <a:xfrm>
            <a:off x="515380" y="2648200"/>
            <a:ext cx="2592000" cy="1152000"/>
          </a:xfrm>
          <a:noFill/>
        </p:spPr>
        <p:txBody>
          <a:bodyPr>
            <a:normAutofit/>
          </a:bodyPr>
          <a:lstStyle>
            <a:lvl1pPr marL="0" indent="0">
              <a:buNone/>
              <a:defRPr sz="1800">
                <a:solidFill>
                  <a:schemeClr val="bg1"/>
                </a:solidFill>
              </a:defRPr>
            </a:lvl1pPr>
          </a:lstStyle>
          <a:p>
            <a:r>
              <a:rPr lang="en-GB" dirty="0"/>
              <a:t>Click icon to add picture</a:t>
            </a:r>
          </a:p>
        </p:txBody>
      </p:sp>
      <p:sp>
        <p:nvSpPr>
          <p:cNvPr id="54" name="Text Placeholder 7"/>
          <p:cNvSpPr>
            <a:spLocks noGrp="1"/>
          </p:cNvSpPr>
          <p:nvPr>
            <p:ph type="body" sz="quarter" idx="33"/>
          </p:nvPr>
        </p:nvSpPr>
        <p:spPr>
          <a:xfrm>
            <a:off x="515380" y="3823200"/>
            <a:ext cx="2592000" cy="540000"/>
          </a:xfrm>
        </p:spPr>
        <p:txBody>
          <a:bodyPr>
            <a:noAutofit/>
          </a:bodyPr>
          <a:lstStyle>
            <a:lvl1pPr marL="0" indent="0">
              <a:spcAft>
                <a:spcPts val="0"/>
              </a:spcAft>
              <a:buNone/>
              <a:defRPr sz="1000">
                <a:solidFill>
                  <a:schemeClr val="bg1"/>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55" name="Picture Placeholder 37"/>
          <p:cNvSpPr>
            <a:spLocks noGrp="1"/>
          </p:cNvSpPr>
          <p:nvPr>
            <p:ph type="pic" sz="quarter" idx="26"/>
          </p:nvPr>
        </p:nvSpPr>
        <p:spPr>
          <a:xfrm>
            <a:off x="3407701" y="2648200"/>
            <a:ext cx="2592000" cy="1152000"/>
          </a:xfrm>
          <a:noFill/>
        </p:spPr>
        <p:txBody>
          <a:bodyPr>
            <a:normAutofit/>
          </a:bodyPr>
          <a:lstStyle>
            <a:lvl1pPr marL="0" indent="0">
              <a:buNone/>
              <a:defRPr sz="1800">
                <a:solidFill>
                  <a:schemeClr val="bg1"/>
                </a:solidFill>
              </a:defRPr>
            </a:lvl1pPr>
          </a:lstStyle>
          <a:p>
            <a:r>
              <a:rPr lang="en-GB" dirty="0"/>
              <a:t>Click icon to add picture</a:t>
            </a:r>
          </a:p>
        </p:txBody>
      </p:sp>
      <p:sp>
        <p:nvSpPr>
          <p:cNvPr id="56" name="Text Placeholder 7"/>
          <p:cNvSpPr>
            <a:spLocks noGrp="1"/>
          </p:cNvSpPr>
          <p:nvPr>
            <p:ph type="body" sz="quarter" idx="34"/>
          </p:nvPr>
        </p:nvSpPr>
        <p:spPr>
          <a:xfrm>
            <a:off x="3407701" y="3823200"/>
            <a:ext cx="2592000" cy="540000"/>
          </a:xfrm>
        </p:spPr>
        <p:txBody>
          <a:bodyPr>
            <a:noAutofit/>
          </a:bodyPr>
          <a:lstStyle>
            <a:lvl1pPr marL="0" indent="0">
              <a:spcAft>
                <a:spcPts val="0"/>
              </a:spcAft>
              <a:buNone/>
              <a:defRPr sz="1000">
                <a:solidFill>
                  <a:schemeClr val="bg1"/>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57" name="Picture Placeholder 37"/>
          <p:cNvSpPr>
            <a:spLocks noGrp="1"/>
          </p:cNvSpPr>
          <p:nvPr>
            <p:ph type="pic" sz="quarter" idx="27"/>
          </p:nvPr>
        </p:nvSpPr>
        <p:spPr>
          <a:xfrm>
            <a:off x="6300022" y="2648200"/>
            <a:ext cx="2592000" cy="1152000"/>
          </a:xfrm>
          <a:noFill/>
        </p:spPr>
        <p:txBody>
          <a:bodyPr>
            <a:normAutofit/>
          </a:bodyPr>
          <a:lstStyle>
            <a:lvl1pPr marL="0" indent="0">
              <a:buNone/>
              <a:defRPr sz="1800">
                <a:solidFill>
                  <a:schemeClr val="bg1"/>
                </a:solidFill>
              </a:defRPr>
            </a:lvl1pPr>
          </a:lstStyle>
          <a:p>
            <a:r>
              <a:rPr lang="en-GB" dirty="0"/>
              <a:t>Click icon to add picture</a:t>
            </a:r>
          </a:p>
        </p:txBody>
      </p:sp>
      <p:sp>
        <p:nvSpPr>
          <p:cNvPr id="58" name="Text Placeholder 7"/>
          <p:cNvSpPr>
            <a:spLocks noGrp="1"/>
          </p:cNvSpPr>
          <p:nvPr>
            <p:ph type="body" sz="quarter" idx="32"/>
          </p:nvPr>
        </p:nvSpPr>
        <p:spPr>
          <a:xfrm>
            <a:off x="6300022" y="3823200"/>
            <a:ext cx="2592000" cy="540000"/>
          </a:xfrm>
        </p:spPr>
        <p:txBody>
          <a:bodyPr>
            <a:noAutofit/>
          </a:bodyPr>
          <a:lstStyle>
            <a:lvl1pPr marL="0" indent="0">
              <a:spcAft>
                <a:spcPts val="0"/>
              </a:spcAft>
              <a:buNone/>
              <a:defRPr sz="1000">
                <a:solidFill>
                  <a:schemeClr val="bg1"/>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59" name="Picture Placeholder 37"/>
          <p:cNvSpPr>
            <a:spLocks noGrp="1"/>
          </p:cNvSpPr>
          <p:nvPr>
            <p:ph type="pic" sz="quarter" idx="21"/>
          </p:nvPr>
        </p:nvSpPr>
        <p:spPr>
          <a:xfrm>
            <a:off x="9192344" y="2648200"/>
            <a:ext cx="2592000" cy="1152000"/>
          </a:xfrm>
          <a:noFill/>
        </p:spPr>
        <p:txBody>
          <a:bodyPr>
            <a:normAutofit/>
          </a:bodyPr>
          <a:lstStyle>
            <a:lvl1pPr marL="0" indent="0">
              <a:buNone/>
              <a:defRPr sz="1800">
                <a:solidFill>
                  <a:schemeClr val="bg1"/>
                </a:solidFill>
              </a:defRPr>
            </a:lvl1pPr>
          </a:lstStyle>
          <a:p>
            <a:r>
              <a:rPr lang="en-GB" dirty="0"/>
              <a:t>Click icon to add picture</a:t>
            </a:r>
          </a:p>
        </p:txBody>
      </p:sp>
      <p:sp>
        <p:nvSpPr>
          <p:cNvPr id="60" name="Text Placeholder 7"/>
          <p:cNvSpPr>
            <a:spLocks noGrp="1"/>
          </p:cNvSpPr>
          <p:nvPr>
            <p:ph type="body" sz="quarter" idx="35"/>
          </p:nvPr>
        </p:nvSpPr>
        <p:spPr>
          <a:xfrm>
            <a:off x="9192344" y="3823200"/>
            <a:ext cx="2592000" cy="540000"/>
          </a:xfrm>
        </p:spPr>
        <p:txBody>
          <a:bodyPr>
            <a:noAutofit/>
          </a:bodyPr>
          <a:lstStyle>
            <a:lvl1pPr marL="0" indent="0">
              <a:spcAft>
                <a:spcPts val="0"/>
              </a:spcAft>
              <a:buNone/>
              <a:defRPr sz="1000">
                <a:solidFill>
                  <a:schemeClr val="bg1"/>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61" name="Picture Placeholder 37"/>
          <p:cNvSpPr>
            <a:spLocks noGrp="1"/>
          </p:cNvSpPr>
          <p:nvPr>
            <p:ph type="pic" sz="quarter" idx="22"/>
          </p:nvPr>
        </p:nvSpPr>
        <p:spPr>
          <a:xfrm>
            <a:off x="515380" y="4362530"/>
            <a:ext cx="2592000" cy="1152000"/>
          </a:xfrm>
          <a:noFill/>
        </p:spPr>
        <p:txBody>
          <a:bodyPr>
            <a:normAutofit/>
          </a:bodyPr>
          <a:lstStyle>
            <a:lvl1pPr marL="0" indent="0">
              <a:buNone/>
              <a:defRPr sz="1800">
                <a:solidFill>
                  <a:schemeClr val="bg1"/>
                </a:solidFill>
              </a:defRPr>
            </a:lvl1pPr>
          </a:lstStyle>
          <a:p>
            <a:r>
              <a:rPr lang="en-GB" dirty="0"/>
              <a:t>Click icon to add picture</a:t>
            </a:r>
          </a:p>
        </p:txBody>
      </p:sp>
      <p:sp>
        <p:nvSpPr>
          <p:cNvPr id="62" name="Text Placeholder 7"/>
          <p:cNvSpPr>
            <a:spLocks noGrp="1"/>
          </p:cNvSpPr>
          <p:nvPr>
            <p:ph type="body" sz="quarter" idx="37"/>
          </p:nvPr>
        </p:nvSpPr>
        <p:spPr>
          <a:xfrm>
            <a:off x="515380" y="5547600"/>
            <a:ext cx="2592000" cy="540000"/>
          </a:xfrm>
        </p:spPr>
        <p:txBody>
          <a:bodyPr>
            <a:noAutofit/>
          </a:bodyPr>
          <a:lstStyle>
            <a:lvl1pPr marL="0" indent="0">
              <a:spcAft>
                <a:spcPts val="0"/>
              </a:spcAft>
              <a:buNone/>
              <a:defRPr sz="1000">
                <a:solidFill>
                  <a:schemeClr val="bg1"/>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63" name="Picture Placeholder 37"/>
          <p:cNvSpPr>
            <a:spLocks noGrp="1"/>
          </p:cNvSpPr>
          <p:nvPr>
            <p:ph type="pic" sz="quarter" idx="23"/>
          </p:nvPr>
        </p:nvSpPr>
        <p:spPr>
          <a:xfrm>
            <a:off x="3407701" y="4362530"/>
            <a:ext cx="2592000" cy="1152000"/>
          </a:xfrm>
          <a:noFill/>
        </p:spPr>
        <p:txBody>
          <a:bodyPr>
            <a:normAutofit/>
          </a:bodyPr>
          <a:lstStyle>
            <a:lvl1pPr marL="0" indent="0">
              <a:buNone/>
              <a:defRPr sz="1800">
                <a:solidFill>
                  <a:schemeClr val="bg1"/>
                </a:solidFill>
              </a:defRPr>
            </a:lvl1pPr>
          </a:lstStyle>
          <a:p>
            <a:r>
              <a:rPr lang="en-GB" dirty="0"/>
              <a:t>Click icon to add picture</a:t>
            </a:r>
          </a:p>
        </p:txBody>
      </p:sp>
      <p:sp>
        <p:nvSpPr>
          <p:cNvPr id="64" name="Text Placeholder 7"/>
          <p:cNvSpPr>
            <a:spLocks noGrp="1"/>
          </p:cNvSpPr>
          <p:nvPr>
            <p:ph type="body" sz="quarter" idx="38"/>
          </p:nvPr>
        </p:nvSpPr>
        <p:spPr>
          <a:xfrm>
            <a:off x="3407701" y="5547600"/>
            <a:ext cx="2592000" cy="540000"/>
          </a:xfrm>
        </p:spPr>
        <p:txBody>
          <a:bodyPr>
            <a:noAutofit/>
          </a:bodyPr>
          <a:lstStyle>
            <a:lvl1pPr marL="0" indent="0">
              <a:spcAft>
                <a:spcPts val="0"/>
              </a:spcAft>
              <a:buNone/>
              <a:defRPr sz="1000">
                <a:solidFill>
                  <a:schemeClr val="bg1"/>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65" name="Picture Placeholder 37"/>
          <p:cNvSpPr>
            <a:spLocks noGrp="1"/>
          </p:cNvSpPr>
          <p:nvPr>
            <p:ph type="pic" sz="quarter" idx="24"/>
          </p:nvPr>
        </p:nvSpPr>
        <p:spPr>
          <a:xfrm>
            <a:off x="6300022" y="4365938"/>
            <a:ext cx="2592000" cy="1152000"/>
          </a:xfrm>
          <a:noFill/>
        </p:spPr>
        <p:txBody>
          <a:bodyPr>
            <a:normAutofit/>
          </a:bodyPr>
          <a:lstStyle>
            <a:lvl1pPr marL="0" indent="0">
              <a:buNone/>
              <a:defRPr sz="1800">
                <a:solidFill>
                  <a:schemeClr val="bg1"/>
                </a:solidFill>
              </a:defRPr>
            </a:lvl1pPr>
          </a:lstStyle>
          <a:p>
            <a:r>
              <a:rPr lang="en-GB" dirty="0"/>
              <a:t>Click icon to add picture</a:t>
            </a:r>
          </a:p>
        </p:txBody>
      </p:sp>
      <p:sp>
        <p:nvSpPr>
          <p:cNvPr id="66" name="Text Placeholder 7"/>
          <p:cNvSpPr>
            <a:spLocks noGrp="1"/>
          </p:cNvSpPr>
          <p:nvPr>
            <p:ph type="body" sz="quarter" idx="36"/>
          </p:nvPr>
        </p:nvSpPr>
        <p:spPr>
          <a:xfrm>
            <a:off x="6300022" y="5547600"/>
            <a:ext cx="2592000" cy="540000"/>
          </a:xfrm>
        </p:spPr>
        <p:txBody>
          <a:bodyPr>
            <a:noAutofit/>
          </a:bodyPr>
          <a:lstStyle>
            <a:lvl1pPr marL="0" indent="0">
              <a:spcAft>
                <a:spcPts val="0"/>
              </a:spcAft>
              <a:buNone/>
              <a:defRPr sz="1000">
                <a:solidFill>
                  <a:schemeClr val="bg1"/>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67" name="Picture Placeholder 37"/>
          <p:cNvSpPr>
            <a:spLocks noGrp="1"/>
          </p:cNvSpPr>
          <p:nvPr>
            <p:ph type="pic" sz="quarter" idx="25"/>
          </p:nvPr>
        </p:nvSpPr>
        <p:spPr>
          <a:xfrm>
            <a:off x="9192344" y="4362530"/>
            <a:ext cx="2592000" cy="1152000"/>
          </a:xfrm>
          <a:noFill/>
        </p:spPr>
        <p:txBody>
          <a:bodyPr>
            <a:normAutofit/>
          </a:bodyPr>
          <a:lstStyle>
            <a:lvl1pPr marL="0" indent="0">
              <a:buNone/>
              <a:defRPr sz="1800">
                <a:solidFill>
                  <a:schemeClr val="bg1"/>
                </a:solidFill>
              </a:defRPr>
            </a:lvl1pPr>
          </a:lstStyle>
          <a:p>
            <a:r>
              <a:rPr lang="en-GB" dirty="0"/>
              <a:t>Click icon to add picture</a:t>
            </a:r>
          </a:p>
        </p:txBody>
      </p:sp>
      <p:sp>
        <p:nvSpPr>
          <p:cNvPr id="68" name="Text Placeholder 7"/>
          <p:cNvSpPr>
            <a:spLocks noGrp="1"/>
          </p:cNvSpPr>
          <p:nvPr>
            <p:ph type="body" sz="quarter" idx="39"/>
          </p:nvPr>
        </p:nvSpPr>
        <p:spPr>
          <a:xfrm>
            <a:off x="9192344" y="5547600"/>
            <a:ext cx="2592000" cy="540000"/>
          </a:xfrm>
        </p:spPr>
        <p:txBody>
          <a:bodyPr>
            <a:noAutofit/>
          </a:bodyPr>
          <a:lstStyle>
            <a:lvl1pPr marL="0" indent="0">
              <a:spcAft>
                <a:spcPts val="0"/>
              </a:spcAft>
              <a:buNone/>
              <a:defRPr sz="1000">
                <a:solidFill>
                  <a:schemeClr val="bg1"/>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31"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chemeClr val="bg1"/>
                </a:solidFill>
              </a:defRPr>
            </a:lvl1pPr>
          </a:lstStyle>
          <a:p>
            <a:pPr marL="0" lvl="0"/>
            <a:r>
              <a:rPr lang="en-GB" dirty="0"/>
              <a:t>Source, references or external links</a:t>
            </a:r>
          </a:p>
        </p:txBody>
      </p:sp>
      <p:sp>
        <p:nvSpPr>
          <p:cNvPr id="2" name="Platshållare för sidfot 1"/>
          <p:cNvSpPr>
            <a:spLocks noGrp="1"/>
          </p:cNvSpPr>
          <p:nvPr>
            <p:ph type="ftr" sz="quarter" idx="40"/>
          </p:nvPr>
        </p:nvSpPr>
        <p:spPr/>
        <p:txBody>
          <a:bodyPr/>
          <a:lstStyle/>
          <a:p>
            <a:endParaRPr lang="en-GB" dirty="0"/>
          </a:p>
        </p:txBody>
      </p:sp>
      <p:sp>
        <p:nvSpPr>
          <p:cNvPr id="4" name="Platshållare för bildnummer 3"/>
          <p:cNvSpPr>
            <a:spLocks noGrp="1"/>
          </p:cNvSpPr>
          <p:nvPr>
            <p:ph type="sldNum" sz="quarter" idx="41"/>
          </p:nvPr>
        </p:nvSpPr>
        <p:spPr/>
        <p:txBody>
          <a:bodyPr/>
          <a:lstStyle/>
          <a:p>
            <a:r>
              <a:rPr lang="en-GB"/>
              <a:t>Page </a:t>
            </a:r>
            <a:fld id="{D0A7EFCE-C288-4C08-82BF-A166ED293115}" type="slidenum">
              <a:rPr lang="en-GB" smtClean="0"/>
              <a:pPr/>
              <a:t>‹#›</a:t>
            </a:fld>
            <a:endParaRPr lang="en-GB" dirty="0"/>
          </a:p>
        </p:txBody>
      </p:sp>
    </p:spTree>
    <p:extLst>
      <p:ext uri="{BB962C8B-B14F-4D97-AF65-F5344CB8AC3E}">
        <p14:creationId xmlns:p14="http://schemas.microsoft.com/office/powerpoint/2010/main" val="4280029761"/>
      </p:ext>
    </p:extLst>
  </p:cSld>
  <p:clrMapOvr>
    <a:masterClrMapping/>
  </p:clrMapOvr>
  <p:extLst mod="1">
    <p:ext uri="{DCECCB84-F9BA-43D5-87BE-67443E8EF086}">
      <p15:sldGuideLst xmlns:p15="http://schemas.microsoft.com/office/powerpoint/2012/main">
        <p15:guide id="1" orient="horz" pos="572">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ext and content Lef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chemeClr val="bg1"/>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lvl1pPr>
              <a:defRPr>
                <a:solidFill>
                  <a:schemeClr val="bg1"/>
                </a:solidFill>
              </a:defRPr>
            </a:lvl1pPr>
          </a:lstStyle>
          <a:p>
            <a:r>
              <a:rPr lang="en-GB" dirty="0"/>
              <a:t>Click to edit Master title style</a:t>
            </a:r>
          </a:p>
        </p:txBody>
      </p:sp>
      <p:sp>
        <p:nvSpPr>
          <p:cNvPr id="3" name="Content Placeholder 2"/>
          <p:cNvSpPr>
            <a:spLocks noGrp="1"/>
          </p:cNvSpPr>
          <p:nvPr>
            <p:ph sz="half" idx="1"/>
          </p:nvPr>
        </p:nvSpPr>
        <p:spPr>
          <a:xfrm>
            <a:off x="515380" y="1772816"/>
            <a:ext cx="3528000" cy="4284000"/>
          </a:xfrm>
        </p:spPr>
        <p:txBody>
          <a:bodyPr/>
          <a:lstStyle>
            <a:lvl1pPr>
              <a:defRPr sz="2200">
                <a:solidFill>
                  <a:schemeClr val="bg1"/>
                </a:solidFill>
              </a:defRPr>
            </a:lvl1pPr>
            <a:lvl2pPr>
              <a:defRPr sz="20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p:nvPr>
        </p:nvSpPr>
        <p:spPr>
          <a:xfrm>
            <a:off x="4331380" y="1772816"/>
            <a:ext cx="7452000" cy="4284000"/>
          </a:xfrm>
        </p:spPr>
        <p:txBody>
          <a:bodyPr/>
          <a:lstStyle>
            <a:lvl1pPr>
              <a:defRPr sz="2200">
                <a:solidFill>
                  <a:schemeClr val="bg1"/>
                </a:solidFill>
              </a:defRPr>
            </a:lvl1pPr>
            <a:lvl2pPr>
              <a:defRPr sz="20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Text Placeholder 14"/>
          <p:cNvSpPr>
            <a:spLocks noGrp="1"/>
          </p:cNvSpPr>
          <p:nvPr>
            <p:ph type="body" sz="quarter" idx="17"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chemeClr val="bg1"/>
                </a:solidFill>
              </a:defRPr>
            </a:lvl1pPr>
          </a:lstStyle>
          <a:p>
            <a:pPr marL="0" lvl="0"/>
            <a:r>
              <a:rPr lang="en-GB" dirty="0"/>
              <a:t>Source, references or external links</a:t>
            </a:r>
          </a:p>
        </p:txBody>
      </p:sp>
      <p:sp>
        <p:nvSpPr>
          <p:cNvPr id="2" name="Platshållare för sidfot 1"/>
          <p:cNvSpPr>
            <a:spLocks noGrp="1"/>
          </p:cNvSpPr>
          <p:nvPr>
            <p:ph type="ftr" sz="quarter" idx="18"/>
          </p:nvPr>
        </p:nvSpPr>
        <p:spPr/>
        <p:txBody>
          <a:bodyPr/>
          <a:lstStyle/>
          <a:p>
            <a:endParaRPr lang="en-GB" dirty="0"/>
          </a:p>
        </p:txBody>
      </p:sp>
      <p:sp>
        <p:nvSpPr>
          <p:cNvPr id="6" name="Platshållare för bildnummer 5"/>
          <p:cNvSpPr>
            <a:spLocks noGrp="1"/>
          </p:cNvSpPr>
          <p:nvPr>
            <p:ph type="sldNum" sz="quarter" idx="19"/>
          </p:nvPr>
        </p:nvSpPr>
        <p:spPr/>
        <p:txBody>
          <a:bodyPr/>
          <a:lstStyle/>
          <a:p>
            <a:r>
              <a:rPr lang="en-GB"/>
              <a:t>Page </a:t>
            </a:r>
            <a:fld id="{D0A7EFCE-C288-4C08-82BF-A166ED293115}" type="slidenum">
              <a:rPr lang="en-GB" smtClean="0"/>
              <a:pPr/>
              <a:t>‹#›</a:t>
            </a:fld>
            <a:endParaRPr lang="en-GB" dirty="0"/>
          </a:p>
        </p:txBody>
      </p:sp>
    </p:spTree>
    <p:extLst>
      <p:ext uri="{BB962C8B-B14F-4D97-AF65-F5344CB8AC3E}">
        <p14:creationId xmlns:p14="http://schemas.microsoft.com/office/powerpoint/2010/main" val="878124522"/>
      </p:ext>
    </p:extLst>
  </p:cSld>
  <p:clrMapOvr>
    <a:masterClrMapping/>
  </p:clrMapOvr>
  <p:extLst mod="1">
    <p:ext uri="{DCECCB84-F9BA-43D5-87BE-67443E8EF086}">
      <p15:sldGuideLst xmlns:p15="http://schemas.microsoft.com/office/powerpoint/2012/main">
        <p15:guide id="1" pos="2570">
          <p15:clr>
            <a:srgbClr val="FBAE40"/>
          </p15:clr>
        </p15:guide>
        <p15:guide id="2" pos="2706">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ext and content Righ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chemeClr val="bg1"/>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lvl1pPr>
              <a:defRPr>
                <a:solidFill>
                  <a:schemeClr val="bg1"/>
                </a:solidFill>
              </a:defRPr>
            </a:lvl1pPr>
          </a:lstStyle>
          <a:p>
            <a:r>
              <a:rPr lang="en-GB" dirty="0"/>
              <a:t>Click to edit Master title style</a:t>
            </a:r>
          </a:p>
        </p:txBody>
      </p:sp>
      <p:sp>
        <p:nvSpPr>
          <p:cNvPr id="3" name="Content Placeholder 2"/>
          <p:cNvSpPr>
            <a:spLocks noGrp="1"/>
          </p:cNvSpPr>
          <p:nvPr>
            <p:ph sz="half" idx="1"/>
          </p:nvPr>
        </p:nvSpPr>
        <p:spPr>
          <a:xfrm>
            <a:off x="515380" y="1772816"/>
            <a:ext cx="6840000" cy="4284000"/>
          </a:xfrm>
        </p:spPr>
        <p:txBody>
          <a:bodyPr/>
          <a:lstStyle>
            <a:lvl1pPr>
              <a:defRPr sz="2200">
                <a:solidFill>
                  <a:schemeClr val="bg1"/>
                </a:solidFill>
              </a:defRPr>
            </a:lvl1pPr>
            <a:lvl2pPr>
              <a:defRPr sz="20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p:nvPr>
        </p:nvSpPr>
        <p:spPr>
          <a:xfrm>
            <a:off x="7635111" y="1772816"/>
            <a:ext cx="4148268" cy="4284000"/>
          </a:xfrm>
        </p:spPr>
        <p:txBody>
          <a:bodyPr/>
          <a:lstStyle>
            <a:lvl1pPr>
              <a:defRPr sz="2200">
                <a:solidFill>
                  <a:schemeClr val="bg1"/>
                </a:solidFill>
              </a:defRPr>
            </a:lvl1pPr>
            <a:lvl2pPr>
              <a:defRPr sz="20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chemeClr val="bg1"/>
                </a:solidFill>
              </a:defRPr>
            </a:lvl1pPr>
          </a:lstStyle>
          <a:p>
            <a:pPr marL="0" lvl="0"/>
            <a:r>
              <a:rPr lang="en-GB" dirty="0"/>
              <a:t>Source, references or external links</a:t>
            </a:r>
          </a:p>
        </p:txBody>
      </p:sp>
      <p:sp>
        <p:nvSpPr>
          <p:cNvPr id="2" name="Platshållare för sidfot 1"/>
          <p:cNvSpPr>
            <a:spLocks noGrp="1"/>
          </p:cNvSpPr>
          <p:nvPr>
            <p:ph type="ftr" sz="quarter" idx="16"/>
          </p:nvPr>
        </p:nvSpPr>
        <p:spPr/>
        <p:txBody>
          <a:bodyPr/>
          <a:lstStyle/>
          <a:p>
            <a:endParaRPr lang="en-GB" dirty="0"/>
          </a:p>
        </p:txBody>
      </p:sp>
      <p:sp>
        <p:nvSpPr>
          <p:cNvPr id="6" name="Platshållare för bildnummer 5"/>
          <p:cNvSpPr>
            <a:spLocks noGrp="1"/>
          </p:cNvSpPr>
          <p:nvPr>
            <p:ph type="sldNum" sz="quarter" idx="17"/>
          </p:nvPr>
        </p:nvSpPr>
        <p:spPr/>
        <p:txBody>
          <a:bodyPr/>
          <a:lstStyle/>
          <a:p>
            <a:r>
              <a:rPr lang="en-GB"/>
              <a:t>Page </a:t>
            </a:r>
            <a:fld id="{D0A7EFCE-C288-4C08-82BF-A166ED293115}" type="slidenum">
              <a:rPr lang="en-GB" smtClean="0"/>
              <a:pPr/>
              <a:t>‹#›</a:t>
            </a:fld>
            <a:endParaRPr lang="en-GB" dirty="0"/>
          </a:p>
        </p:txBody>
      </p:sp>
    </p:spTree>
    <p:extLst>
      <p:ext uri="{BB962C8B-B14F-4D97-AF65-F5344CB8AC3E}">
        <p14:creationId xmlns:p14="http://schemas.microsoft.com/office/powerpoint/2010/main" val="942239948"/>
      </p:ext>
    </p:extLst>
  </p:cSld>
  <p:clrMapOvr>
    <a:masterClrMapping/>
  </p:clrMapOvr>
  <p:extLst mod="1">
    <p:ext uri="{DCECCB84-F9BA-43D5-87BE-67443E8EF086}">
      <p15:sldGuideLst xmlns:p15="http://schemas.microsoft.com/office/powerpoint/2012/main">
        <p15:guide id="1" pos="4656">
          <p15:clr>
            <a:srgbClr val="FBAE40"/>
          </p15:clr>
        </p15:guide>
        <p15:guide id="2" pos="483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s">
    <p:spTree>
      <p:nvGrpSpPr>
        <p:cNvPr id="1" name=""/>
        <p:cNvGrpSpPr/>
        <p:nvPr/>
      </p:nvGrpSpPr>
      <p:grpSpPr>
        <a:xfrm>
          <a:off x="0" y="0"/>
          <a:ext cx="0" cy="0"/>
          <a:chOff x="0" y="0"/>
          <a:chExt cx="0" cy="0"/>
        </a:xfrm>
      </p:grpSpPr>
      <p:sp>
        <p:nvSpPr>
          <p:cNvPr id="18"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515380" y="1772816"/>
            <a:ext cx="5472000" cy="2052000"/>
          </a:xfrm>
        </p:spPr>
        <p:txBody>
          <a:bodyPr anchor="ctr" anchorCtr="0"/>
          <a:lstStyle>
            <a:lvl1pPr algn="l">
              <a:defRPr sz="2200">
                <a:solidFill>
                  <a:srgbClr val="464646"/>
                </a:solidFill>
              </a:defRPr>
            </a:lvl1pPr>
            <a:lvl2pPr algn="l">
              <a:defRPr sz="2000">
                <a:solidFill>
                  <a:srgbClr val="464646"/>
                </a:solidFill>
              </a:defRPr>
            </a:lvl2pPr>
            <a:lvl3pPr algn="l">
              <a:defRPr sz="1800">
                <a:solidFill>
                  <a:srgbClr val="464646"/>
                </a:solidFill>
              </a:defRPr>
            </a:lvl3pPr>
            <a:lvl4pPr algn="l">
              <a:defRPr sz="1800">
                <a:solidFill>
                  <a:srgbClr val="464646"/>
                </a:solidFill>
              </a:defRPr>
            </a:lvl4pPr>
            <a:lvl5pPr algn="l">
              <a:defRPr sz="1800">
                <a:solidFill>
                  <a:srgbClr val="464646"/>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315777" y="1772816"/>
            <a:ext cx="5472000" cy="2052000"/>
          </a:xfrm>
        </p:spPr>
        <p:txBody>
          <a:bodyPr anchor="ctr" anchorCtr="0"/>
          <a:lstStyle>
            <a:lvl1pPr algn="l">
              <a:defRPr sz="2200">
                <a:solidFill>
                  <a:srgbClr val="464646"/>
                </a:solidFill>
              </a:defRPr>
            </a:lvl1pPr>
            <a:lvl2pPr algn="l">
              <a:defRPr sz="2000">
                <a:solidFill>
                  <a:srgbClr val="464646"/>
                </a:solidFill>
              </a:defRPr>
            </a:lvl2pPr>
            <a:lvl3pPr algn="l">
              <a:defRPr sz="1800">
                <a:solidFill>
                  <a:srgbClr val="464646"/>
                </a:solidFill>
              </a:defRPr>
            </a:lvl3pPr>
            <a:lvl4pPr algn="l">
              <a:defRPr sz="1800">
                <a:solidFill>
                  <a:srgbClr val="464646"/>
                </a:solidFill>
              </a:defRPr>
            </a:lvl4pPr>
            <a:lvl5pPr algn="l">
              <a:defRPr sz="1800">
                <a:solidFill>
                  <a:srgbClr val="464646"/>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sz="half" idx="15"/>
          </p:nvPr>
        </p:nvSpPr>
        <p:spPr>
          <a:xfrm>
            <a:off x="515380" y="3999268"/>
            <a:ext cx="5472000" cy="2052000"/>
          </a:xfrm>
        </p:spPr>
        <p:txBody>
          <a:bodyPr anchor="ctr" anchorCtr="0"/>
          <a:lstStyle>
            <a:lvl1pPr algn="l">
              <a:defRPr sz="2200">
                <a:solidFill>
                  <a:srgbClr val="464646"/>
                </a:solidFill>
              </a:defRPr>
            </a:lvl1pPr>
            <a:lvl2pPr algn="l">
              <a:defRPr sz="2000">
                <a:solidFill>
                  <a:srgbClr val="464646"/>
                </a:solidFill>
              </a:defRPr>
            </a:lvl2pPr>
            <a:lvl3pPr algn="l">
              <a:defRPr sz="1800">
                <a:solidFill>
                  <a:srgbClr val="464646"/>
                </a:solidFill>
              </a:defRPr>
            </a:lvl3pPr>
            <a:lvl4pPr algn="l">
              <a:defRPr sz="1800">
                <a:solidFill>
                  <a:srgbClr val="464646"/>
                </a:solidFill>
              </a:defRPr>
            </a:lvl4pPr>
            <a:lvl5pPr algn="l">
              <a:defRPr sz="1800">
                <a:solidFill>
                  <a:srgbClr val="464646"/>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Content Placeholder 3"/>
          <p:cNvSpPr>
            <a:spLocks noGrp="1"/>
          </p:cNvSpPr>
          <p:nvPr>
            <p:ph sz="half" idx="16"/>
          </p:nvPr>
        </p:nvSpPr>
        <p:spPr>
          <a:xfrm>
            <a:off x="6315777" y="3999268"/>
            <a:ext cx="5472000" cy="2052000"/>
          </a:xfrm>
        </p:spPr>
        <p:txBody>
          <a:bodyPr anchor="ctr" anchorCtr="0"/>
          <a:lstStyle>
            <a:lvl1pPr algn="l">
              <a:defRPr sz="2200">
                <a:solidFill>
                  <a:srgbClr val="464646"/>
                </a:solidFill>
              </a:defRPr>
            </a:lvl1pPr>
            <a:lvl2pPr algn="l">
              <a:defRPr sz="2000">
                <a:solidFill>
                  <a:srgbClr val="464646"/>
                </a:solidFill>
              </a:defRPr>
            </a:lvl2pPr>
            <a:lvl3pPr algn="l">
              <a:defRPr sz="1800">
                <a:solidFill>
                  <a:srgbClr val="464646"/>
                </a:solidFill>
              </a:defRPr>
            </a:lvl3pPr>
            <a:lvl4pPr algn="l">
              <a:defRPr sz="1800">
                <a:solidFill>
                  <a:srgbClr val="464646"/>
                </a:solidFill>
              </a:defRPr>
            </a:lvl4pPr>
            <a:lvl5pPr algn="l">
              <a:defRPr sz="1800">
                <a:solidFill>
                  <a:srgbClr val="464646"/>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7" name="Text Placeholder 14"/>
          <p:cNvSpPr>
            <a:spLocks noGrp="1"/>
          </p:cNvSpPr>
          <p:nvPr>
            <p:ph type="body" sz="quarter" idx="14"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cxnSp>
        <p:nvCxnSpPr>
          <p:cNvPr id="13" name="Straight Connector 12"/>
          <p:cNvCxnSpPr/>
          <p:nvPr userDrawn="1"/>
        </p:nvCxnSpPr>
        <p:spPr bwMode="gray">
          <a:xfrm>
            <a:off x="6160470" y="1772816"/>
            <a:ext cx="0" cy="4286090"/>
          </a:xfrm>
          <a:prstGeom prst="line">
            <a:avLst/>
          </a:prstGeom>
          <a:ln w="12700">
            <a:solidFill>
              <a:schemeClr val="accent5">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gray">
          <a:xfrm flipH="1">
            <a:off x="515380" y="3906017"/>
            <a:ext cx="11268000" cy="1"/>
          </a:xfrm>
          <a:prstGeom prst="line">
            <a:avLst/>
          </a:prstGeom>
          <a:ln w="12700">
            <a:solidFill>
              <a:schemeClr val="accent5">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21" name="Footer Placeholder 20"/>
          <p:cNvSpPr>
            <a:spLocks noGrp="1"/>
          </p:cNvSpPr>
          <p:nvPr>
            <p:ph type="ftr" sz="quarter" idx="18"/>
          </p:nvPr>
        </p:nvSpPr>
        <p:spPr/>
        <p:txBody>
          <a:bodyPr/>
          <a:lstStyle>
            <a:lvl1pPr>
              <a:defRPr>
                <a:solidFill>
                  <a:srgbClr val="464646"/>
                </a:solidFill>
              </a:defRPr>
            </a:lvl1pPr>
          </a:lstStyle>
          <a:p>
            <a:endParaRPr lang="en-GB" dirty="0"/>
          </a:p>
        </p:txBody>
      </p:sp>
      <p:sp>
        <p:nvSpPr>
          <p:cNvPr id="22" name="Slide Number Placeholder 21"/>
          <p:cNvSpPr>
            <a:spLocks noGrp="1"/>
          </p:cNvSpPr>
          <p:nvPr>
            <p:ph type="sldNum" sz="quarter" idx="19"/>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246216731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chemeClr val="bg1"/>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3" name="Title 2"/>
          <p:cNvSpPr>
            <a:spLocks noGrp="1"/>
          </p:cNvSpPr>
          <p:nvPr>
            <p:ph type="title"/>
          </p:nvPr>
        </p:nvSpPr>
        <p:spPr/>
        <p:txBody>
          <a:bodyPr/>
          <a:lstStyle>
            <a:lvl1pPr>
              <a:defRPr>
                <a:solidFill>
                  <a:schemeClr val="bg1"/>
                </a:solidFill>
              </a:defRPr>
            </a:lvl1pPr>
          </a:lstStyle>
          <a:p>
            <a:r>
              <a:rPr lang="en-GB" dirty="0"/>
              <a:t>Click to edit Master title style</a:t>
            </a:r>
          </a:p>
        </p:txBody>
      </p:sp>
      <p:sp>
        <p:nvSpPr>
          <p:cNvPr id="7"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chemeClr val="bg1"/>
                </a:solidFill>
              </a:defRPr>
            </a:lvl1pPr>
          </a:lstStyle>
          <a:p>
            <a:pPr marL="0" lvl="0"/>
            <a:r>
              <a:rPr lang="en-GB" dirty="0"/>
              <a:t>Source, references or external links</a:t>
            </a:r>
          </a:p>
        </p:txBody>
      </p:sp>
      <p:sp>
        <p:nvSpPr>
          <p:cNvPr id="2" name="Platshållare för sidfot 1"/>
          <p:cNvSpPr>
            <a:spLocks noGrp="1"/>
          </p:cNvSpPr>
          <p:nvPr>
            <p:ph type="ftr" sz="quarter" idx="16"/>
          </p:nvPr>
        </p:nvSpPr>
        <p:spPr/>
        <p:txBody>
          <a:bodyPr/>
          <a:lstStyle/>
          <a:p>
            <a:endParaRPr lang="en-GB" dirty="0"/>
          </a:p>
        </p:txBody>
      </p:sp>
      <p:sp>
        <p:nvSpPr>
          <p:cNvPr id="4" name="Platshållare för bildnummer 3"/>
          <p:cNvSpPr>
            <a:spLocks noGrp="1"/>
          </p:cNvSpPr>
          <p:nvPr>
            <p:ph type="sldNum" sz="quarter" idx="17"/>
          </p:nvPr>
        </p:nvSpPr>
        <p:spPr/>
        <p:txBody>
          <a:bodyPr/>
          <a:lstStyle/>
          <a:p>
            <a:r>
              <a:rPr lang="en-GB"/>
              <a:t>Page </a:t>
            </a:r>
            <a:fld id="{D0A7EFCE-C288-4C08-82BF-A166ED293115}" type="slidenum">
              <a:rPr lang="en-GB" smtClean="0"/>
              <a:pPr/>
              <a:t>‹#›</a:t>
            </a:fld>
            <a:endParaRPr lang="en-GB" dirty="0"/>
          </a:p>
        </p:txBody>
      </p:sp>
    </p:spTree>
    <p:extLst>
      <p:ext uri="{BB962C8B-B14F-4D97-AF65-F5344CB8AC3E}">
        <p14:creationId xmlns:p14="http://schemas.microsoft.com/office/powerpoint/2010/main" val="318478373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 Placeholder 10"/>
          <p:cNvSpPr>
            <a:spLocks noGrp="1"/>
          </p:cNvSpPr>
          <p:nvPr>
            <p:ph type="body" sz="quarter" idx="13" hasCustomPrompt="1"/>
          </p:nvPr>
        </p:nvSpPr>
        <p:spPr bwMode="gray">
          <a:xfrm>
            <a:off x="515380" y="188395"/>
            <a:ext cx="11268000" cy="287854"/>
          </a:xfrm>
        </p:spPr>
        <p:txBody>
          <a:bodyPr anchor="b">
            <a:noAutofit/>
          </a:bodyPr>
          <a:lstStyle>
            <a:lvl1pPr marL="0" indent="0">
              <a:buNone/>
              <a:defRPr sz="1400">
                <a:solidFill>
                  <a:schemeClr val="bg1"/>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6"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chemeClr val="bg1"/>
                </a:solidFill>
              </a:defRPr>
            </a:lvl1pPr>
          </a:lstStyle>
          <a:p>
            <a:pPr marL="0" lvl="0"/>
            <a:r>
              <a:rPr lang="en-GB" dirty="0"/>
              <a:t>Source, references or external links</a:t>
            </a:r>
          </a:p>
        </p:txBody>
      </p:sp>
      <p:sp>
        <p:nvSpPr>
          <p:cNvPr id="2" name="Platshållare för sidfot 1"/>
          <p:cNvSpPr>
            <a:spLocks noGrp="1"/>
          </p:cNvSpPr>
          <p:nvPr>
            <p:ph type="ftr" sz="quarter" idx="16"/>
          </p:nvPr>
        </p:nvSpPr>
        <p:spPr/>
        <p:txBody>
          <a:bodyPr/>
          <a:lstStyle/>
          <a:p>
            <a:endParaRPr lang="en-GB" dirty="0"/>
          </a:p>
        </p:txBody>
      </p:sp>
      <p:sp>
        <p:nvSpPr>
          <p:cNvPr id="3" name="Platshållare för bildnummer 2"/>
          <p:cNvSpPr>
            <a:spLocks noGrp="1"/>
          </p:cNvSpPr>
          <p:nvPr>
            <p:ph type="sldNum" sz="quarter" idx="17"/>
          </p:nvPr>
        </p:nvSpPr>
        <p:spPr/>
        <p:txBody>
          <a:bodyPr/>
          <a:lstStyle/>
          <a:p>
            <a:r>
              <a:rPr lang="en-GB"/>
              <a:t>Page </a:t>
            </a:r>
            <a:fld id="{D0A7EFCE-C288-4C08-82BF-A166ED293115}" type="slidenum">
              <a:rPr lang="en-GB" smtClean="0"/>
              <a:pPr/>
              <a:t>‹#›</a:t>
            </a:fld>
            <a:endParaRPr lang="en-GB" dirty="0"/>
          </a:p>
        </p:txBody>
      </p:sp>
    </p:spTree>
    <p:extLst>
      <p:ext uri="{BB962C8B-B14F-4D97-AF65-F5344CB8AC3E}">
        <p14:creationId xmlns:p14="http://schemas.microsoft.com/office/powerpoint/2010/main" val="281244544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Star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133806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bwMode="gray">
          <a:xfrm>
            <a:off x="517120" y="2060228"/>
            <a:ext cx="11268000" cy="288652"/>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a:t>Chapter subject</a:t>
            </a:r>
          </a:p>
        </p:txBody>
      </p:sp>
      <p:sp>
        <p:nvSpPr>
          <p:cNvPr id="10" name="Title 9"/>
          <p:cNvSpPr>
            <a:spLocks noGrp="1"/>
          </p:cNvSpPr>
          <p:nvPr>
            <p:ph type="title"/>
          </p:nvPr>
        </p:nvSpPr>
        <p:spPr>
          <a:xfrm>
            <a:off x="517120" y="2429355"/>
            <a:ext cx="11268000" cy="999645"/>
          </a:xfrm>
        </p:spPr>
        <p:txBody>
          <a:bodyPr anchor="t">
            <a:normAutofit/>
          </a:bodyPr>
          <a:lstStyle>
            <a:lvl1pPr>
              <a:lnSpc>
                <a:spcPct val="90000"/>
              </a:lnSpc>
              <a:defRPr sz="7200" spc="-200" baseline="0">
                <a:solidFill>
                  <a:schemeClr val="tx1"/>
                </a:solidFill>
              </a:defRPr>
            </a:lvl1pPr>
          </a:lstStyle>
          <a:p>
            <a:r>
              <a:rPr lang="en-GB" dirty="0"/>
              <a:t>Click to edit Master title style</a:t>
            </a:r>
          </a:p>
        </p:txBody>
      </p:sp>
      <p:sp>
        <p:nvSpPr>
          <p:cNvPr id="8" name="Content Placeholder 7"/>
          <p:cNvSpPr>
            <a:spLocks noGrp="1"/>
          </p:cNvSpPr>
          <p:nvPr>
            <p:ph sz="quarter" idx="13"/>
          </p:nvPr>
        </p:nvSpPr>
        <p:spPr>
          <a:xfrm>
            <a:off x="517120" y="3786188"/>
            <a:ext cx="11268000" cy="2163762"/>
          </a:xfrm>
        </p:spPr>
        <p:txBody>
          <a:bodyPr/>
          <a:lstStyle>
            <a:lvl1pPr marL="0" indent="0">
              <a:buNone/>
              <a:defRPr>
                <a:solidFill>
                  <a:schemeClr val="tx1"/>
                </a:solidFill>
              </a:defRPr>
            </a:lvl1pPr>
            <a:lvl2pPr marL="268288" indent="0">
              <a:buNone/>
              <a:defRPr/>
            </a:lvl2pPr>
            <a:lvl3pPr marL="538162" indent="0">
              <a:buNone/>
              <a:defRPr/>
            </a:lvl3pPr>
            <a:lvl4pPr marL="806450" indent="0">
              <a:buNone/>
              <a:defRPr/>
            </a:lvl4pPr>
            <a:lvl5pPr marL="1077912" indent="0">
              <a:buNone/>
              <a:defRPr/>
            </a:lvl5pPr>
          </a:lstStyle>
          <a:p>
            <a:pPr lvl="0"/>
            <a:r>
              <a:rPr lang="en-GB" dirty="0"/>
              <a:t>Click to edit Master text styles</a:t>
            </a:r>
          </a:p>
        </p:txBody>
      </p:sp>
      <p:sp>
        <p:nvSpPr>
          <p:cNvPr id="9" name="Footer Placeholder 4"/>
          <p:cNvSpPr txBox="1">
            <a:spLocks/>
          </p:cNvSpPr>
          <p:nvPr userDrawn="1"/>
        </p:nvSpPr>
        <p:spPr bwMode="gray">
          <a:xfrm>
            <a:off x="512064" y="6405149"/>
            <a:ext cx="3884400" cy="264211"/>
          </a:xfrm>
          <a:prstGeom prst="rect">
            <a:avLst/>
          </a:prstGeom>
        </p:spPr>
        <p:txBody>
          <a:bodyPr vert="horz" lIns="0" tIns="0" rIns="0" bIns="0" rtlCol="0" anchor="t"/>
          <a:lstStyle>
            <a:defPPr>
              <a:defRPr lang="sv-SE"/>
            </a:defPPr>
            <a:lvl1pPr marL="0" algn="l" defTabSz="914400" rtl="0" eaLnBrk="1" latinLnBrk="0" hangingPunct="1">
              <a:defRPr sz="950" kern="1200">
                <a:solidFill>
                  <a:srgbClr val="404040"/>
                </a:solidFill>
                <a:latin typeface="+mn-lt"/>
                <a:ea typeface="+mn-ea"/>
                <a:cs typeface="Super Grotesk Offc Pro" panose="020B0504020101020102"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chemeClr val="tx1"/>
                </a:solidFill>
              </a:rPr>
              <a:t>© King.com Ltd 2018 – Commercially confidential</a:t>
            </a:r>
            <a:endParaRPr lang="en-GB" dirty="0">
              <a:solidFill>
                <a:schemeClr val="tx1"/>
              </a:solidFill>
              <a:effectLst>
                <a:outerShdw blurRad="50800" dist="50800" dir="5400000" algn="tl">
                  <a:srgbClr val="000000">
                    <a:alpha val="10000"/>
                  </a:srgbClr>
                </a:outerShdw>
              </a:effectLst>
            </a:endParaRPr>
          </a:p>
        </p:txBody>
      </p:sp>
      <p:sp>
        <p:nvSpPr>
          <p:cNvPr id="2" name="Footer Placeholder 1"/>
          <p:cNvSpPr>
            <a:spLocks noGrp="1"/>
          </p:cNvSpPr>
          <p:nvPr>
            <p:ph type="ftr" sz="quarter" idx="14"/>
          </p:nvPr>
        </p:nvSpPr>
        <p:spPr/>
        <p:txBody>
          <a:bodyPr/>
          <a:lstStyle>
            <a:lvl1pPr>
              <a:defRPr>
                <a:solidFill>
                  <a:schemeClr val="tx1"/>
                </a:solidFill>
              </a:defRPr>
            </a:lvl1pPr>
          </a:lstStyle>
          <a:p>
            <a:endParaRPr lang="en-GB" dirty="0"/>
          </a:p>
        </p:txBody>
      </p:sp>
    </p:spTree>
    <p:extLst>
      <p:ext uri="{BB962C8B-B14F-4D97-AF65-F5344CB8AC3E}">
        <p14:creationId xmlns:p14="http://schemas.microsoft.com/office/powerpoint/2010/main" val="3233650069"/>
      </p:ext>
    </p:extLst>
  </p:cSld>
  <p:clrMapOvr>
    <a:masterClrMapping/>
  </p:clrMapOvr>
  <p:extLst mod="1">
    <p:ext uri="{DCECCB84-F9BA-43D5-87BE-67443E8EF086}">
      <p15:sldGuideLst xmlns:p15="http://schemas.microsoft.com/office/powerpoint/2012/main">
        <p15:guide id="1" orient="horz" pos="2387">
          <p15:clr>
            <a:srgbClr val="FBAE40"/>
          </p15:clr>
        </p15:guide>
        <p15:guide id="2" orient="horz" pos="1525">
          <p15:clr>
            <a:srgbClr val="FBAE40"/>
          </p15:clr>
        </p15:guide>
        <p15:guide id="3" orient="horz" pos="1480">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bwMode="gray">
          <a:xfrm>
            <a:off x="515380" y="188395"/>
            <a:ext cx="11268000" cy="287854"/>
          </a:xfrm>
        </p:spPr>
        <p:txBody>
          <a:bodyPr anchor="b">
            <a:noAutofit/>
          </a:bodyPr>
          <a:lstStyle>
            <a:lvl1pPr marL="0" indent="0">
              <a:buNone/>
              <a:defRPr sz="1400">
                <a:solidFill>
                  <a:schemeClr val="tx1"/>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4" name="Title 3"/>
          <p:cNvSpPr>
            <a:spLocks noGrp="1"/>
          </p:cNvSpPr>
          <p:nvPr>
            <p:ph type="title"/>
          </p:nvPr>
        </p:nvSpPr>
        <p:spPr/>
        <p:txBody>
          <a:bodyPr/>
          <a:lstStyle>
            <a:lvl1pPr>
              <a:defRPr>
                <a:solidFill>
                  <a:schemeClr val="tx1"/>
                </a:solidFill>
              </a:defRPr>
            </a:lvl1pPr>
          </a:lstStyle>
          <a:p>
            <a:r>
              <a:rPr lang="en-GB" dirty="0"/>
              <a:t>Click to edit Master title style</a:t>
            </a:r>
          </a:p>
        </p:txBody>
      </p:sp>
      <p:sp>
        <p:nvSpPr>
          <p:cNvPr id="3" name="Content Placeholder 2"/>
          <p:cNvSpPr>
            <a:spLocks noGrp="1"/>
          </p:cNvSpPr>
          <p:nvPr>
            <p:ph idx="1"/>
          </p:nvPr>
        </p:nvSpPr>
        <p:spPr>
          <a:xfrm>
            <a:off x="515380" y="1772816"/>
            <a:ext cx="11268000" cy="4284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8"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chemeClr val="tx1"/>
                </a:solidFill>
              </a:defRPr>
            </a:lvl1pPr>
          </a:lstStyle>
          <a:p>
            <a:pPr marL="0" lvl="0"/>
            <a:r>
              <a:rPr lang="en-GB" dirty="0"/>
              <a:t>Source, references or external links</a:t>
            </a:r>
          </a:p>
        </p:txBody>
      </p:sp>
      <p:sp>
        <p:nvSpPr>
          <p:cNvPr id="2" name="Platshållare för sidfot 1"/>
          <p:cNvSpPr>
            <a:spLocks noGrp="1"/>
          </p:cNvSpPr>
          <p:nvPr>
            <p:ph type="ftr" sz="quarter" idx="16"/>
          </p:nvPr>
        </p:nvSpPr>
        <p:spPr/>
        <p:txBody>
          <a:bodyPr/>
          <a:lstStyle>
            <a:lvl1pPr>
              <a:defRPr>
                <a:solidFill>
                  <a:schemeClr val="tx1"/>
                </a:solidFill>
              </a:defRPr>
            </a:lvl1pPr>
          </a:lstStyle>
          <a:p>
            <a:endParaRPr lang="en-GB" dirty="0"/>
          </a:p>
        </p:txBody>
      </p:sp>
      <p:sp>
        <p:nvSpPr>
          <p:cNvPr id="5" name="Platshållare för bildnummer 4"/>
          <p:cNvSpPr>
            <a:spLocks noGrp="1"/>
          </p:cNvSpPr>
          <p:nvPr>
            <p:ph type="sldNum" sz="quarter" idx="17"/>
          </p:nvPr>
        </p:nvSpPr>
        <p:spPr/>
        <p:txBody>
          <a:bodyPr/>
          <a:lstStyle>
            <a:lvl1pPr>
              <a:defRPr>
                <a:solidFill>
                  <a:schemeClr val="tx1"/>
                </a:solidFill>
              </a:defRPr>
            </a:lvl1pPr>
          </a:lstStyle>
          <a:p>
            <a:r>
              <a:rPr lang="en-GB"/>
              <a:t>Page </a:t>
            </a:r>
            <a:fld id="{D0A7EFCE-C288-4C08-82BF-A166ED293115}" type="slidenum">
              <a:rPr lang="en-GB" smtClean="0"/>
              <a:pPr/>
              <a:t>‹#›</a:t>
            </a:fld>
            <a:endParaRPr lang="en-GB" dirty="0"/>
          </a:p>
        </p:txBody>
      </p:sp>
    </p:spTree>
    <p:extLst>
      <p:ext uri="{BB962C8B-B14F-4D97-AF65-F5344CB8AC3E}">
        <p14:creationId xmlns:p14="http://schemas.microsoft.com/office/powerpoint/2010/main" val="387930274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bwMode="gray">
          <a:xfrm>
            <a:off x="515380" y="188395"/>
            <a:ext cx="11268000" cy="287854"/>
          </a:xfrm>
        </p:spPr>
        <p:txBody>
          <a:bodyPr anchor="b">
            <a:noAutofit/>
          </a:bodyPr>
          <a:lstStyle>
            <a:lvl1pPr marL="0" indent="0">
              <a:buNone/>
              <a:defRPr sz="1400">
                <a:solidFill>
                  <a:schemeClr val="tx1"/>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lvl1pPr>
              <a:defRPr>
                <a:solidFill>
                  <a:schemeClr val="tx1"/>
                </a:solidFill>
              </a:defRPr>
            </a:lvl1pPr>
          </a:lstStyle>
          <a:p>
            <a:r>
              <a:rPr lang="en-GB" dirty="0"/>
              <a:t>Click to edit Master title style</a:t>
            </a:r>
          </a:p>
        </p:txBody>
      </p:sp>
      <p:sp>
        <p:nvSpPr>
          <p:cNvPr id="3" name="Content Placeholder 2"/>
          <p:cNvSpPr>
            <a:spLocks noGrp="1"/>
          </p:cNvSpPr>
          <p:nvPr>
            <p:ph sz="half" idx="1"/>
          </p:nvPr>
        </p:nvSpPr>
        <p:spPr>
          <a:xfrm>
            <a:off x="515380" y="1772816"/>
            <a:ext cx="5436000" cy="4284000"/>
          </a:xfrm>
        </p:spPr>
        <p:txBody>
          <a:bodyPr/>
          <a:lstStyle>
            <a:lvl1pPr>
              <a:defRPr sz="2200">
                <a:solidFill>
                  <a:schemeClr val="tx1"/>
                </a:solidFill>
              </a:defRPr>
            </a:lvl1pPr>
            <a:lvl2pPr>
              <a:defRPr sz="20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p:nvPr>
        </p:nvSpPr>
        <p:spPr>
          <a:xfrm>
            <a:off x="6347380" y="1772816"/>
            <a:ext cx="5436000" cy="4284000"/>
          </a:xfrm>
        </p:spPr>
        <p:txBody>
          <a:bodyPr/>
          <a:lstStyle>
            <a:lvl1pPr>
              <a:defRPr sz="2200">
                <a:solidFill>
                  <a:schemeClr val="tx1"/>
                </a:solidFill>
              </a:defRPr>
            </a:lvl1pPr>
            <a:lvl2pPr>
              <a:defRPr sz="20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chemeClr val="tx1"/>
                </a:solidFill>
              </a:defRPr>
            </a:lvl1pPr>
          </a:lstStyle>
          <a:p>
            <a:pPr marL="0" lvl="0"/>
            <a:r>
              <a:rPr lang="en-GB" dirty="0"/>
              <a:t>Source, references or external links</a:t>
            </a:r>
          </a:p>
        </p:txBody>
      </p:sp>
      <p:sp>
        <p:nvSpPr>
          <p:cNvPr id="2" name="Platshållare för sidfot 1"/>
          <p:cNvSpPr>
            <a:spLocks noGrp="1"/>
          </p:cNvSpPr>
          <p:nvPr>
            <p:ph type="ftr" sz="quarter" idx="16"/>
          </p:nvPr>
        </p:nvSpPr>
        <p:spPr/>
        <p:txBody>
          <a:bodyPr/>
          <a:lstStyle>
            <a:lvl1pPr>
              <a:defRPr>
                <a:solidFill>
                  <a:schemeClr val="tx1"/>
                </a:solidFill>
              </a:defRPr>
            </a:lvl1pPr>
          </a:lstStyle>
          <a:p>
            <a:endParaRPr lang="en-GB" dirty="0"/>
          </a:p>
        </p:txBody>
      </p:sp>
      <p:sp>
        <p:nvSpPr>
          <p:cNvPr id="6" name="Platshållare för bildnummer 5"/>
          <p:cNvSpPr>
            <a:spLocks noGrp="1"/>
          </p:cNvSpPr>
          <p:nvPr>
            <p:ph type="sldNum" sz="quarter" idx="17"/>
          </p:nvPr>
        </p:nvSpPr>
        <p:spPr/>
        <p:txBody>
          <a:bodyPr/>
          <a:lstStyle>
            <a:lvl1pPr>
              <a:defRPr>
                <a:solidFill>
                  <a:schemeClr val="tx1"/>
                </a:solidFill>
              </a:defRPr>
            </a:lvl1pPr>
          </a:lstStyle>
          <a:p>
            <a:r>
              <a:rPr lang="en-GB"/>
              <a:t>Page </a:t>
            </a:r>
            <a:fld id="{D0A7EFCE-C288-4C08-82BF-A166ED293115}" type="slidenum">
              <a:rPr lang="en-GB" smtClean="0"/>
              <a:pPr/>
              <a:t>‹#›</a:t>
            </a:fld>
            <a:endParaRPr lang="en-GB" dirty="0"/>
          </a:p>
        </p:txBody>
      </p:sp>
    </p:spTree>
    <p:extLst>
      <p:ext uri="{BB962C8B-B14F-4D97-AF65-F5344CB8AC3E}">
        <p14:creationId xmlns:p14="http://schemas.microsoft.com/office/powerpoint/2010/main" val="257045917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bwMode="gray">
          <a:xfrm>
            <a:off x="515380" y="188395"/>
            <a:ext cx="11268000" cy="287854"/>
          </a:xfrm>
        </p:spPr>
        <p:txBody>
          <a:bodyPr anchor="b">
            <a:noAutofit/>
          </a:bodyPr>
          <a:lstStyle>
            <a:lvl1pPr marL="0" indent="0">
              <a:buNone/>
              <a:defRPr sz="1400">
                <a:solidFill>
                  <a:schemeClr val="tx1"/>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lvl1pPr>
              <a:defRPr>
                <a:solidFill>
                  <a:schemeClr val="tx1"/>
                </a:solidFill>
              </a:defRPr>
            </a:lvl1pPr>
          </a:lstStyle>
          <a:p>
            <a:r>
              <a:rPr lang="en-GB" dirty="0"/>
              <a:t>Click to edit Master title style</a:t>
            </a:r>
          </a:p>
        </p:txBody>
      </p:sp>
      <p:sp>
        <p:nvSpPr>
          <p:cNvPr id="3" name="Content Placeholder 2"/>
          <p:cNvSpPr>
            <a:spLocks noGrp="1"/>
          </p:cNvSpPr>
          <p:nvPr>
            <p:ph sz="half" idx="1"/>
          </p:nvPr>
        </p:nvSpPr>
        <p:spPr>
          <a:xfrm>
            <a:off x="515380" y="1772816"/>
            <a:ext cx="3564000" cy="4284000"/>
          </a:xfrm>
        </p:spPr>
        <p:txBody>
          <a:bodyPr/>
          <a:lstStyle>
            <a:lvl1pPr>
              <a:defRPr sz="2200">
                <a:solidFill>
                  <a:schemeClr val="tx1"/>
                </a:solidFill>
              </a:defRPr>
            </a:lvl1pPr>
            <a:lvl2pPr>
              <a:defRPr sz="20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p:nvPr>
        </p:nvSpPr>
        <p:spPr>
          <a:xfrm>
            <a:off x="4367380" y="1772816"/>
            <a:ext cx="3564000" cy="4284000"/>
          </a:xfrm>
        </p:spPr>
        <p:txBody>
          <a:bodyPr/>
          <a:lstStyle>
            <a:lvl1pPr>
              <a:defRPr sz="2200">
                <a:solidFill>
                  <a:schemeClr val="tx1"/>
                </a:solidFill>
              </a:defRPr>
            </a:lvl1pPr>
            <a:lvl2pPr>
              <a:defRPr sz="20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0" name="Content Placeholder 3"/>
          <p:cNvSpPr>
            <a:spLocks noGrp="1"/>
          </p:cNvSpPr>
          <p:nvPr>
            <p:ph sz="half" idx="18"/>
          </p:nvPr>
        </p:nvSpPr>
        <p:spPr>
          <a:xfrm>
            <a:off x="8219380" y="1772816"/>
            <a:ext cx="3564000" cy="4284000"/>
          </a:xfrm>
        </p:spPr>
        <p:txBody>
          <a:bodyPr/>
          <a:lstStyle>
            <a:lvl1pPr>
              <a:defRPr sz="2200">
                <a:solidFill>
                  <a:schemeClr val="tx1"/>
                </a:solidFill>
              </a:defRPr>
            </a:lvl1pPr>
            <a:lvl2pPr>
              <a:defRPr sz="20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3"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chemeClr val="tx1"/>
                </a:solidFill>
              </a:defRPr>
            </a:lvl1pPr>
          </a:lstStyle>
          <a:p>
            <a:pPr marL="0" lvl="0"/>
            <a:r>
              <a:rPr lang="en-GB" dirty="0"/>
              <a:t>Source, references or external links</a:t>
            </a:r>
          </a:p>
        </p:txBody>
      </p:sp>
      <p:sp>
        <p:nvSpPr>
          <p:cNvPr id="2" name="Platshållare för sidfot 1"/>
          <p:cNvSpPr>
            <a:spLocks noGrp="1"/>
          </p:cNvSpPr>
          <p:nvPr>
            <p:ph type="ftr" sz="quarter" idx="19"/>
          </p:nvPr>
        </p:nvSpPr>
        <p:spPr/>
        <p:txBody>
          <a:bodyPr/>
          <a:lstStyle>
            <a:lvl1pPr>
              <a:defRPr>
                <a:solidFill>
                  <a:schemeClr val="tx1"/>
                </a:solidFill>
              </a:defRPr>
            </a:lvl1pPr>
          </a:lstStyle>
          <a:p>
            <a:endParaRPr lang="en-GB" dirty="0"/>
          </a:p>
        </p:txBody>
      </p:sp>
      <p:sp>
        <p:nvSpPr>
          <p:cNvPr id="6" name="Platshållare för bildnummer 5"/>
          <p:cNvSpPr>
            <a:spLocks noGrp="1"/>
          </p:cNvSpPr>
          <p:nvPr>
            <p:ph type="sldNum" sz="quarter" idx="20"/>
          </p:nvPr>
        </p:nvSpPr>
        <p:spPr/>
        <p:txBody>
          <a:bodyPr/>
          <a:lstStyle>
            <a:lvl1pPr>
              <a:defRPr>
                <a:solidFill>
                  <a:schemeClr val="tx1"/>
                </a:solidFill>
              </a:defRPr>
            </a:lvl1pPr>
          </a:lstStyle>
          <a:p>
            <a:r>
              <a:rPr lang="en-GB"/>
              <a:t>Page </a:t>
            </a:r>
            <a:fld id="{D0A7EFCE-C288-4C08-82BF-A166ED293115}" type="slidenum">
              <a:rPr lang="en-GB" smtClean="0"/>
              <a:pPr/>
              <a:t>‹#›</a:t>
            </a:fld>
            <a:endParaRPr lang="en-GB" dirty="0"/>
          </a:p>
        </p:txBody>
      </p:sp>
    </p:spTree>
    <p:extLst>
      <p:ext uri="{BB962C8B-B14F-4D97-AF65-F5344CB8AC3E}">
        <p14:creationId xmlns:p14="http://schemas.microsoft.com/office/powerpoint/2010/main" val="419715133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Four Contents">
    <p:spTree>
      <p:nvGrpSpPr>
        <p:cNvPr id="1" name=""/>
        <p:cNvGrpSpPr/>
        <p:nvPr/>
      </p:nvGrpSpPr>
      <p:grpSpPr>
        <a:xfrm>
          <a:off x="0" y="0"/>
          <a:ext cx="0" cy="0"/>
          <a:chOff x="0" y="0"/>
          <a:chExt cx="0" cy="0"/>
        </a:xfrm>
      </p:grpSpPr>
      <p:sp>
        <p:nvSpPr>
          <p:cNvPr id="18"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chemeClr val="tx1"/>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lvl1pPr>
              <a:defRPr>
                <a:solidFill>
                  <a:schemeClr val="tx1"/>
                </a:solidFill>
              </a:defRPr>
            </a:lvl1pPr>
          </a:lstStyle>
          <a:p>
            <a:r>
              <a:rPr lang="en-GB" dirty="0"/>
              <a:t>Click to edit Master title style</a:t>
            </a:r>
          </a:p>
        </p:txBody>
      </p:sp>
      <p:sp>
        <p:nvSpPr>
          <p:cNvPr id="16" name="Content Placeholder 2"/>
          <p:cNvSpPr>
            <a:spLocks noGrp="1"/>
          </p:cNvSpPr>
          <p:nvPr>
            <p:ph sz="half" idx="1"/>
          </p:nvPr>
        </p:nvSpPr>
        <p:spPr>
          <a:xfrm>
            <a:off x="515380" y="1772816"/>
            <a:ext cx="5472000" cy="2052000"/>
          </a:xfrm>
        </p:spPr>
        <p:txBody>
          <a:bodyPr anchor="ctr" anchorCtr="0"/>
          <a:lstStyle>
            <a:lvl1pPr algn="l">
              <a:defRPr sz="2200">
                <a:solidFill>
                  <a:schemeClr val="tx1"/>
                </a:solidFill>
              </a:defRPr>
            </a:lvl1pPr>
            <a:lvl2pPr algn="l">
              <a:defRPr sz="2000">
                <a:solidFill>
                  <a:schemeClr val="tx1"/>
                </a:solidFill>
              </a:defRPr>
            </a:lvl2pPr>
            <a:lvl3pPr algn="l">
              <a:defRPr sz="1800">
                <a:solidFill>
                  <a:schemeClr val="tx1"/>
                </a:solidFill>
              </a:defRPr>
            </a:lvl3pPr>
            <a:lvl4pPr algn="l">
              <a:defRPr sz="1800">
                <a:solidFill>
                  <a:schemeClr val="tx1"/>
                </a:solidFill>
              </a:defRPr>
            </a:lvl4pPr>
            <a:lvl5pPr algn="l">
              <a:defRPr sz="1800">
                <a:solidFill>
                  <a:schemeClr val="tx1"/>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7" name="Content Placeholder 3"/>
          <p:cNvSpPr>
            <a:spLocks noGrp="1"/>
          </p:cNvSpPr>
          <p:nvPr>
            <p:ph sz="half" idx="2"/>
          </p:nvPr>
        </p:nvSpPr>
        <p:spPr>
          <a:xfrm>
            <a:off x="6315777" y="1772816"/>
            <a:ext cx="5472000" cy="2052000"/>
          </a:xfrm>
        </p:spPr>
        <p:txBody>
          <a:bodyPr anchor="ctr" anchorCtr="0"/>
          <a:lstStyle>
            <a:lvl1pPr algn="l">
              <a:defRPr sz="2200">
                <a:solidFill>
                  <a:schemeClr val="tx1"/>
                </a:solidFill>
              </a:defRPr>
            </a:lvl1pPr>
            <a:lvl2pPr algn="l">
              <a:defRPr sz="2000">
                <a:solidFill>
                  <a:schemeClr val="tx1"/>
                </a:solidFill>
              </a:defRPr>
            </a:lvl2pPr>
            <a:lvl3pPr algn="l">
              <a:defRPr sz="1800">
                <a:solidFill>
                  <a:schemeClr val="tx1"/>
                </a:solidFill>
              </a:defRPr>
            </a:lvl3pPr>
            <a:lvl4pPr algn="l">
              <a:defRPr sz="1800">
                <a:solidFill>
                  <a:schemeClr val="tx1"/>
                </a:solidFill>
              </a:defRPr>
            </a:lvl4pPr>
            <a:lvl5pPr algn="l">
              <a:defRPr sz="1800">
                <a:solidFill>
                  <a:schemeClr val="tx1"/>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9" name="Content Placeholder 2"/>
          <p:cNvSpPr>
            <a:spLocks noGrp="1"/>
          </p:cNvSpPr>
          <p:nvPr>
            <p:ph sz="half" idx="15"/>
          </p:nvPr>
        </p:nvSpPr>
        <p:spPr>
          <a:xfrm>
            <a:off x="515380" y="3999268"/>
            <a:ext cx="5472000" cy="2052000"/>
          </a:xfrm>
        </p:spPr>
        <p:txBody>
          <a:bodyPr anchor="ctr" anchorCtr="0"/>
          <a:lstStyle>
            <a:lvl1pPr algn="l">
              <a:defRPr sz="2200">
                <a:solidFill>
                  <a:schemeClr val="tx1"/>
                </a:solidFill>
              </a:defRPr>
            </a:lvl1pPr>
            <a:lvl2pPr algn="l">
              <a:defRPr sz="2000">
                <a:solidFill>
                  <a:schemeClr val="tx1"/>
                </a:solidFill>
              </a:defRPr>
            </a:lvl2pPr>
            <a:lvl3pPr algn="l">
              <a:defRPr sz="1800">
                <a:solidFill>
                  <a:schemeClr val="tx1"/>
                </a:solidFill>
              </a:defRPr>
            </a:lvl3pPr>
            <a:lvl4pPr algn="l">
              <a:defRPr sz="1800">
                <a:solidFill>
                  <a:schemeClr val="tx1"/>
                </a:solidFill>
              </a:defRPr>
            </a:lvl4pPr>
            <a:lvl5pPr algn="l">
              <a:defRPr sz="1800">
                <a:solidFill>
                  <a:schemeClr val="tx1"/>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20" name="Content Placeholder 3"/>
          <p:cNvSpPr>
            <a:spLocks noGrp="1"/>
          </p:cNvSpPr>
          <p:nvPr>
            <p:ph sz="half" idx="16"/>
          </p:nvPr>
        </p:nvSpPr>
        <p:spPr>
          <a:xfrm>
            <a:off x="6315777" y="3999268"/>
            <a:ext cx="5472000" cy="2052000"/>
          </a:xfrm>
        </p:spPr>
        <p:txBody>
          <a:bodyPr anchor="ctr" anchorCtr="0"/>
          <a:lstStyle>
            <a:lvl1pPr algn="l">
              <a:defRPr sz="2200">
                <a:solidFill>
                  <a:schemeClr val="tx1"/>
                </a:solidFill>
              </a:defRPr>
            </a:lvl1pPr>
            <a:lvl2pPr algn="l">
              <a:defRPr sz="2000">
                <a:solidFill>
                  <a:schemeClr val="tx1"/>
                </a:solidFill>
              </a:defRPr>
            </a:lvl2pPr>
            <a:lvl3pPr algn="l">
              <a:defRPr sz="1800">
                <a:solidFill>
                  <a:schemeClr val="tx1"/>
                </a:solidFill>
              </a:defRPr>
            </a:lvl3pPr>
            <a:lvl4pPr algn="l">
              <a:defRPr sz="1800">
                <a:solidFill>
                  <a:schemeClr val="tx1"/>
                </a:solidFill>
              </a:defRPr>
            </a:lvl4pPr>
            <a:lvl5pPr algn="l">
              <a:defRPr sz="1800">
                <a:solidFill>
                  <a:schemeClr val="tx1"/>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4" name="Text Placeholder 14"/>
          <p:cNvSpPr>
            <a:spLocks noGrp="1"/>
          </p:cNvSpPr>
          <p:nvPr>
            <p:ph type="body" sz="quarter" idx="20"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chemeClr val="tx1"/>
                </a:solidFill>
              </a:defRPr>
            </a:lvl1pPr>
          </a:lstStyle>
          <a:p>
            <a:pPr marL="0" lvl="0"/>
            <a:r>
              <a:rPr lang="en-GB" dirty="0"/>
              <a:t>Source, references or external links</a:t>
            </a:r>
          </a:p>
        </p:txBody>
      </p:sp>
      <p:cxnSp>
        <p:nvCxnSpPr>
          <p:cNvPr id="13" name="Straight Connector 12"/>
          <p:cNvCxnSpPr/>
          <p:nvPr userDrawn="1"/>
        </p:nvCxnSpPr>
        <p:spPr bwMode="gray">
          <a:xfrm>
            <a:off x="6160470" y="1772816"/>
            <a:ext cx="0" cy="428609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gray">
          <a:xfrm flipH="1">
            <a:off x="515380" y="3906017"/>
            <a:ext cx="11268000" cy="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 name="Platshållare för sidfot 1"/>
          <p:cNvSpPr>
            <a:spLocks noGrp="1"/>
          </p:cNvSpPr>
          <p:nvPr>
            <p:ph type="ftr" sz="quarter" idx="21"/>
          </p:nvPr>
        </p:nvSpPr>
        <p:spPr/>
        <p:txBody>
          <a:bodyPr/>
          <a:lstStyle>
            <a:lvl1pPr>
              <a:defRPr>
                <a:solidFill>
                  <a:schemeClr val="tx1"/>
                </a:solidFill>
              </a:defRPr>
            </a:lvl1pPr>
          </a:lstStyle>
          <a:p>
            <a:endParaRPr lang="en-GB" dirty="0"/>
          </a:p>
        </p:txBody>
      </p:sp>
      <p:sp>
        <p:nvSpPr>
          <p:cNvPr id="3" name="Platshållare för bildnummer 2"/>
          <p:cNvSpPr>
            <a:spLocks noGrp="1"/>
          </p:cNvSpPr>
          <p:nvPr>
            <p:ph type="sldNum" sz="quarter" idx="22"/>
          </p:nvPr>
        </p:nvSpPr>
        <p:spPr/>
        <p:txBody>
          <a:bodyPr/>
          <a:lstStyle>
            <a:lvl1pPr>
              <a:defRPr>
                <a:solidFill>
                  <a:schemeClr val="tx1"/>
                </a:solidFill>
              </a:defRPr>
            </a:lvl1pPr>
          </a:lstStyle>
          <a:p>
            <a:r>
              <a:rPr lang="en-GB"/>
              <a:t>Page </a:t>
            </a:r>
            <a:fld id="{D0A7EFCE-C288-4C08-82BF-A166ED293115}" type="slidenum">
              <a:rPr lang="en-GB" smtClean="0"/>
              <a:pPr/>
              <a:t>‹#›</a:t>
            </a:fld>
            <a:endParaRPr lang="en-GB" dirty="0"/>
          </a:p>
        </p:txBody>
      </p:sp>
    </p:spTree>
    <p:extLst>
      <p:ext uri="{BB962C8B-B14F-4D97-AF65-F5344CB8AC3E}">
        <p14:creationId xmlns:p14="http://schemas.microsoft.com/office/powerpoint/2010/main" val="390336536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2 Contents + text">
    <p:spTree>
      <p:nvGrpSpPr>
        <p:cNvPr id="1" name=""/>
        <p:cNvGrpSpPr/>
        <p:nvPr/>
      </p:nvGrpSpPr>
      <p:grpSpPr>
        <a:xfrm>
          <a:off x="0" y="0"/>
          <a:ext cx="0" cy="0"/>
          <a:chOff x="0" y="0"/>
          <a:chExt cx="0" cy="0"/>
        </a:xfrm>
      </p:grpSpPr>
      <p:sp>
        <p:nvSpPr>
          <p:cNvPr id="18"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chemeClr val="tx1"/>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3" name="Title 2"/>
          <p:cNvSpPr>
            <a:spLocks noGrp="1"/>
          </p:cNvSpPr>
          <p:nvPr>
            <p:ph type="title"/>
          </p:nvPr>
        </p:nvSpPr>
        <p:spPr>
          <a:xfrm>
            <a:off x="515380" y="476248"/>
            <a:ext cx="11268000" cy="396000"/>
          </a:xfrm>
        </p:spPr>
        <p:txBody>
          <a:bodyPr>
            <a:normAutofit/>
          </a:bodyPr>
          <a:lstStyle>
            <a:lvl1pPr>
              <a:defRPr sz="2800">
                <a:solidFill>
                  <a:schemeClr val="tx1"/>
                </a:solidFill>
              </a:defRPr>
            </a:lvl1pPr>
          </a:lstStyle>
          <a:p>
            <a:r>
              <a:rPr lang="en-GB" dirty="0"/>
              <a:t>Click to edit Master title style</a:t>
            </a:r>
          </a:p>
        </p:txBody>
      </p:sp>
      <p:sp>
        <p:nvSpPr>
          <p:cNvPr id="35" name="Picture Placeholder 37"/>
          <p:cNvSpPr>
            <a:spLocks noGrp="1"/>
          </p:cNvSpPr>
          <p:nvPr>
            <p:ph type="pic" sz="quarter" idx="16"/>
          </p:nvPr>
        </p:nvSpPr>
        <p:spPr>
          <a:xfrm>
            <a:off x="515380" y="916759"/>
            <a:ext cx="2592000" cy="1152000"/>
          </a:xfrm>
          <a:noFill/>
        </p:spPr>
        <p:txBody>
          <a:bodyPr>
            <a:normAutofit/>
          </a:bodyPr>
          <a:lstStyle>
            <a:lvl1pPr marL="0" indent="0">
              <a:buNone/>
              <a:defRPr sz="1800">
                <a:solidFill>
                  <a:schemeClr val="tx1"/>
                </a:solidFill>
              </a:defRPr>
            </a:lvl1pPr>
          </a:lstStyle>
          <a:p>
            <a:r>
              <a:rPr lang="en-GB" dirty="0"/>
              <a:t>Click icon to add picture</a:t>
            </a:r>
          </a:p>
        </p:txBody>
      </p:sp>
      <p:sp>
        <p:nvSpPr>
          <p:cNvPr id="36" name="Text Placeholder 7"/>
          <p:cNvSpPr>
            <a:spLocks noGrp="1"/>
          </p:cNvSpPr>
          <p:nvPr>
            <p:ph type="body" sz="quarter" idx="29"/>
          </p:nvPr>
        </p:nvSpPr>
        <p:spPr>
          <a:xfrm>
            <a:off x="515380" y="2109600"/>
            <a:ext cx="2592000" cy="540000"/>
          </a:xfrm>
        </p:spPr>
        <p:txBody>
          <a:bodyPr>
            <a:noAutofit/>
          </a:bodyPr>
          <a:lstStyle>
            <a:lvl1pPr marL="0" indent="0">
              <a:spcAft>
                <a:spcPts val="0"/>
              </a:spcAft>
              <a:buNone/>
              <a:defRPr sz="1000">
                <a:solidFill>
                  <a:schemeClr val="tx1"/>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37" name="Picture Placeholder 37"/>
          <p:cNvSpPr>
            <a:spLocks noGrp="1"/>
          </p:cNvSpPr>
          <p:nvPr>
            <p:ph type="pic" sz="quarter" idx="17"/>
          </p:nvPr>
        </p:nvSpPr>
        <p:spPr>
          <a:xfrm>
            <a:off x="3407701" y="916759"/>
            <a:ext cx="2592000" cy="1152000"/>
          </a:xfrm>
          <a:noFill/>
        </p:spPr>
        <p:txBody>
          <a:bodyPr>
            <a:normAutofit/>
          </a:bodyPr>
          <a:lstStyle>
            <a:lvl1pPr marL="0" indent="0">
              <a:buNone/>
              <a:defRPr sz="1800">
                <a:solidFill>
                  <a:schemeClr val="tx1"/>
                </a:solidFill>
              </a:defRPr>
            </a:lvl1pPr>
          </a:lstStyle>
          <a:p>
            <a:r>
              <a:rPr lang="en-GB" dirty="0"/>
              <a:t>Click icon to add picture</a:t>
            </a:r>
          </a:p>
        </p:txBody>
      </p:sp>
      <p:sp>
        <p:nvSpPr>
          <p:cNvPr id="48" name="Text Placeholder 7"/>
          <p:cNvSpPr>
            <a:spLocks noGrp="1"/>
          </p:cNvSpPr>
          <p:nvPr>
            <p:ph type="body" sz="quarter" idx="30"/>
          </p:nvPr>
        </p:nvSpPr>
        <p:spPr>
          <a:xfrm>
            <a:off x="3407701" y="2109600"/>
            <a:ext cx="2592000" cy="540000"/>
          </a:xfrm>
        </p:spPr>
        <p:txBody>
          <a:bodyPr>
            <a:noAutofit/>
          </a:bodyPr>
          <a:lstStyle>
            <a:lvl1pPr marL="0" indent="0">
              <a:spcAft>
                <a:spcPts val="0"/>
              </a:spcAft>
              <a:buNone/>
              <a:defRPr sz="1000">
                <a:solidFill>
                  <a:schemeClr val="tx1"/>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49" name="Picture Placeholder 37"/>
          <p:cNvSpPr>
            <a:spLocks noGrp="1"/>
          </p:cNvSpPr>
          <p:nvPr>
            <p:ph type="pic" sz="quarter" idx="18"/>
          </p:nvPr>
        </p:nvSpPr>
        <p:spPr>
          <a:xfrm>
            <a:off x="6300022" y="916759"/>
            <a:ext cx="2592000" cy="1152000"/>
          </a:xfrm>
          <a:noFill/>
        </p:spPr>
        <p:txBody>
          <a:bodyPr>
            <a:normAutofit/>
          </a:bodyPr>
          <a:lstStyle>
            <a:lvl1pPr marL="0" indent="0">
              <a:buNone/>
              <a:defRPr sz="1800">
                <a:solidFill>
                  <a:schemeClr val="tx1"/>
                </a:solidFill>
              </a:defRPr>
            </a:lvl1pPr>
          </a:lstStyle>
          <a:p>
            <a:r>
              <a:rPr lang="en-GB" dirty="0"/>
              <a:t>Click icon to add picture</a:t>
            </a:r>
          </a:p>
        </p:txBody>
      </p:sp>
      <p:sp>
        <p:nvSpPr>
          <p:cNvPr id="50" name="Text Placeholder 7"/>
          <p:cNvSpPr>
            <a:spLocks noGrp="1"/>
          </p:cNvSpPr>
          <p:nvPr>
            <p:ph type="body" sz="quarter" idx="28"/>
          </p:nvPr>
        </p:nvSpPr>
        <p:spPr>
          <a:xfrm>
            <a:off x="6300022" y="2109600"/>
            <a:ext cx="2592000" cy="540000"/>
          </a:xfrm>
        </p:spPr>
        <p:txBody>
          <a:bodyPr>
            <a:noAutofit/>
          </a:bodyPr>
          <a:lstStyle>
            <a:lvl1pPr marL="0" indent="0">
              <a:spcAft>
                <a:spcPts val="0"/>
              </a:spcAft>
              <a:buNone/>
              <a:defRPr sz="1000">
                <a:solidFill>
                  <a:schemeClr val="tx1"/>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51" name="Picture Placeholder 37"/>
          <p:cNvSpPr>
            <a:spLocks noGrp="1"/>
          </p:cNvSpPr>
          <p:nvPr>
            <p:ph type="pic" sz="quarter" idx="19"/>
          </p:nvPr>
        </p:nvSpPr>
        <p:spPr>
          <a:xfrm>
            <a:off x="9192344" y="916759"/>
            <a:ext cx="2592000" cy="1152000"/>
          </a:xfrm>
          <a:noFill/>
        </p:spPr>
        <p:txBody>
          <a:bodyPr>
            <a:normAutofit/>
          </a:bodyPr>
          <a:lstStyle>
            <a:lvl1pPr marL="0" indent="0">
              <a:buNone/>
              <a:defRPr sz="1800">
                <a:solidFill>
                  <a:schemeClr val="tx1"/>
                </a:solidFill>
              </a:defRPr>
            </a:lvl1pPr>
          </a:lstStyle>
          <a:p>
            <a:r>
              <a:rPr lang="en-GB" dirty="0"/>
              <a:t>Click icon to add picture</a:t>
            </a:r>
          </a:p>
        </p:txBody>
      </p:sp>
      <p:sp>
        <p:nvSpPr>
          <p:cNvPr id="52" name="Text Placeholder 7"/>
          <p:cNvSpPr>
            <a:spLocks noGrp="1"/>
          </p:cNvSpPr>
          <p:nvPr>
            <p:ph type="body" sz="quarter" idx="31"/>
          </p:nvPr>
        </p:nvSpPr>
        <p:spPr>
          <a:xfrm>
            <a:off x="9192344" y="2109600"/>
            <a:ext cx="2592000" cy="540000"/>
          </a:xfrm>
        </p:spPr>
        <p:txBody>
          <a:bodyPr>
            <a:noAutofit/>
          </a:bodyPr>
          <a:lstStyle>
            <a:lvl1pPr marL="0" indent="0">
              <a:spcAft>
                <a:spcPts val="0"/>
              </a:spcAft>
              <a:buNone/>
              <a:defRPr sz="1000">
                <a:solidFill>
                  <a:schemeClr val="tx1"/>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53" name="Picture Placeholder 37"/>
          <p:cNvSpPr>
            <a:spLocks noGrp="1"/>
          </p:cNvSpPr>
          <p:nvPr>
            <p:ph type="pic" sz="quarter" idx="20"/>
          </p:nvPr>
        </p:nvSpPr>
        <p:spPr>
          <a:xfrm>
            <a:off x="515380" y="2648200"/>
            <a:ext cx="2592000" cy="1152000"/>
          </a:xfrm>
          <a:noFill/>
        </p:spPr>
        <p:txBody>
          <a:bodyPr>
            <a:normAutofit/>
          </a:bodyPr>
          <a:lstStyle>
            <a:lvl1pPr marL="0" indent="0">
              <a:buNone/>
              <a:defRPr sz="1800">
                <a:solidFill>
                  <a:schemeClr val="tx1"/>
                </a:solidFill>
              </a:defRPr>
            </a:lvl1pPr>
          </a:lstStyle>
          <a:p>
            <a:r>
              <a:rPr lang="en-GB" dirty="0"/>
              <a:t>Click icon to add picture</a:t>
            </a:r>
          </a:p>
        </p:txBody>
      </p:sp>
      <p:sp>
        <p:nvSpPr>
          <p:cNvPr id="54" name="Text Placeholder 7"/>
          <p:cNvSpPr>
            <a:spLocks noGrp="1"/>
          </p:cNvSpPr>
          <p:nvPr>
            <p:ph type="body" sz="quarter" idx="33"/>
          </p:nvPr>
        </p:nvSpPr>
        <p:spPr>
          <a:xfrm>
            <a:off x="515380" y="3823200"/>
            <a:ext cx="2592000" cy="540000"/>
          </a:xfrm>
        </p:spPr>
        <p:txBody>
          <a:bodyPr>
            <a:noAutofit/>
          </a:bodyPr>
          <a:lstStyle>
            <a:lvl1pPr marL="0" indent="0">
              <a:spcAft>
                <a:spcPts val="0"/>
              </a:spcAft>
              <a:buNone/>
              <a:defRPr sz="1000">
                <a:solidFill>
                  <a:schemeClr val="tx1"/>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55" name="Picture Placeholder 37"/>
          <p:cNvSpPr>
            <a:spLocks noGrp="1"/>
          </p:cNvSpPr>
          <p:nvPr>
            <p:ph type="pic" sz="quarter" idx="26"/>
          </p:nvPr>
        </p:nvSpPr>
        <p:spPr>
          <a:xfrm>
            <a:off x="3407701" y="2648200"/>
            <a:ext cx="2592000" cy="1152000"/>
          </a:xfrm>
          <a:noFill/>
        </p:spPr>
        <p:txBody>
          <a:bodyPr>
            <a:normAutofit/>
          </a:bodyPr>
          <a:lstStyle>
            <a:lvl1pPr marL="0" indent="0">
              <a:buNone/>
              <a:defRPr sz="1800">
                <a:solidFill>
                  <a:schemeClr val="tx1"/>
                </a:solidFill>
              </a:defRPr>
            </a:lvl1pPr>
          </a:lstStyle>
          <a:p>
            <a:r>
              <a:rPr lang="en-GB" dirty="0"/>
              <a:t>Click icon to add picture</a:t>
            </a:r>
          </a:p>
        </p:txBody>
      </p:sp>
      <p:sp>
        <p:nvSpPr>
          <p:cNvPr id="56" name="Text Placeholder 7"/>
          <p:cNvSpPr>
            <a:spLocks noGrp="1"/>
          </p:cNvSpPr>
          <p:nvPr>
            <p:ph type="body" sz="quarter" idx="34"/>
          </p:nvPr>
        </p:nvSpPr>
        <p:spPr>
          <a:xfrm>
            <a:off x="3407701" y="3823200"/>
            <a:ext cx="2592000" cy="540000"/>
          </a:xfrm>
        </p:spPr>
        <p:txBody>
          <a:bodyPr>
            <a:noAutofit/>
          </a:bodyPr>
          <a:lstStyle>
            <a:lvl1pPr marL="0" indent="0">
              <a:spcAft>
                <a:spcPts val="0"/>
              </a:spcAft>
              <a:buNone/>
              <a:defRPr sz="1000">
                <a:solidFill>
                  <a:schemeClr val="tx1"/>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57" name="Picture Placeholder 37"/>
          <p:cNvSpPr>
            <a:spLocks noGrp="1"/>
          </p:cNvSpPr>
          <p:nvPr>
            <p:ph type="pic" sz="quarter" idx="27"/>
          </p:nvPr>
        </p:nvSpPr>
        <p:spPr>
          <a:xfrm>
            <a:off x="6300022" y="2648200"/>
            <a:ext cx="2592000" cy="1152000"/>
          </a:xfrm>
          <a:noFill/>
        </p:spPr>
        <p:txBody>
          <a:bodyPr>
            <a:normAutofit/>
          </a:bodyPr>
          <a:lstStyle>
            <a:lvl1pPr marL="0" indent="0">
              <a:buNone/>
              <a:defRPr sz="1800">
                <a:solidFill>
                  <a:schemeClr val="tx1"/>
                </a:solidFill>
              </a:defRPr>
            </a:lvl1pPr>
          </a:lstStyle>
          <a:p>
            <a:r>
              <a:rPr lang="en-GB" dirty="0"/>
              <a:t>Click icon to add picture</a:t>
            </a:r>
          </a:p>
        </p:txBody>
      </p:sp>
      <p:sp>
        <p:nvSpPr>
          <p:cNvPr id="58" name="Text Placeholder 7"/>
          <p:cNvSpPr>
            <a:spLocks noGrp="1"/>
          </p:cNvSpPr>
          <p:nvPr>
            <p:ph type="body" sz="quarter" idx="32"/>
          </p:nvPr>
        </p:nvSpPr>
        <p:spPr>
          <a:xfrm>
            <a:off x="6300022" y="3823200"/>
            <a:ext cx="2592000" cy="540000"/>
          </a:xfrm>
        </p:spPr>
        <p:txBody>
          <a:bodyPr>
            <a:noAutofit/>
          </a:bodyPr>
          <a:lstStyle>
            <a:lvl1pPr marL="0" indent="0">
              <a:spcAft>
                <a:spcPts val="0"/>
              </a:spcAft>
              <a:buNone/>
              <a:defRPr sz="1000">
                <a:solidFill>
                  <a:schemeClr val="tx1"/>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59" name="Picture Placeholder 37"/>
          <p:cNvSpPr>
            <a:spLocks noGrp="1"/>
          </p:cNvSpPr>
          <p:nvPr>
            <p:ph type="pic" sz="quarter" idx="21"/>
          </p:nvPr>
        </p:nvSpPr>
        <p:spPr>
          <a:xfrm>
            <a:off x="9192344" y="2648200"/>
            <a:ext cx="2592000" cy="1152000"/>
          </a:xfrm>
          <a:noFill/>
        </p:spPr>
        <p:txBody>
          <a:bodyPr>
            <a:normAutofit/>
          </a:bodyPr>
          <a:lstStyle>
            <a:lvl1pPr marL="0" indent="0">
              <a:buNone/>
              <a:defRPr sz="1800">
                <a:solidFill>
                  <a:schemeClr val="tx1"/>
                </a:solidFill>
              </a:defRPr>
            </a:lvl1pPr>
          </a:lstStyle>
          <a:p>
            <a:r>
              <a:rPr lang="en-GB" dirty="0"/>
              <a:t>Click icon to add picture</a:t>
            </a:r>
          </a:p>
        </p:txBody>
      </p:sp>
      <p:sp>
        <p:nvSpPr>
          <p:cNvPr id="60" name="Text Placeholder 7"/>
          <p:cNvSpPr>
            <a:spLocks noGrp="1"/>
          </p:cNvSpPr>
          <p:nvPr>
            <p:ph type="body" sz="quarter" idx="35"/>
          </p:nvPr>
        </p:nvSpPr>
        <p:spPr>
          <a:xfrm>
            <a:off x="9192344" y="3823200"/>
            <a:ext cx="2592000" cy="540000"/>
          </a:xfrm>
        </p:spPr>
        <p:txBody>
          <a:bodyPr>
            <a:noAutofit/>
          </a:bodyPr>
          <a:lstStyle>
            <a:lvl1pPr marL="0" indent="0">
              <a:spcAft>
                <a:spcPts val="0"/>
              </a:spcAft>
              <a:buNone/>
              <a:defRPr sz="1000">
                <a:solidFill>
                  <a:schemeClr val="tx1"/>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61" name="Picture Placeholder 37"/>
          <p:cNvSpPr>
            <a:spLocks noGrp="1"/>
          </p:cNvSpPr>
          <p:nvPr>
            <p:ph type="pic" sz="quarter" idx="22"/>
          </p:nvPr>
        </p:nvSpPr>
        <p:spPr>
          <a:xfrm>
            <a:off x="515380" y="4362530"/>
            <a:ext cx="2592000" cy="1152000"/>
          </a:xfrm>
          <a:noFill/>
        </p:spPr>
        <p:txBody>
          <a:bodyPr>
            <a:normAutofit/>
          </a:bodyPr>
          <a:lstStyle>
            <a:lvl1pPr marL="0" indent="0">
              <a:buNone/>
              <a:defRPr sz="1800">
                <a:solidFill>
                  <a:schemeClr val="tx1"/>
                </a:solidFill>
              </a:defRPr>
            </a:lvl1pPr>
          </a:lstStyle>
          <a:p>
            <a:r>
              <a:rPr lang="en-GB" dirty="0"/>
              <a:t>Click icon to add picture</a:t>
            </a:r>
          </a:p>
        </p:txBody>
      </p:sp>
      <p:sp>
        <p:nvSpPr>
          <p:cNvPr id="62" name="Text Placeholder 7"/>
          <p:cNvSpPr>
            <a:spLocks noGrp="1"/>
          </p:cNvSpPr>
          <p:nvPr>
            <p:ph type="body" sz="quarter" idx="37"/>
          </p:nvPr>
        </p:nvSpPr>
        <p:spPr>
          <a:xfrm>
            <a:off x="515380" y="5547600"/>
            <a:ext cx="2592000" cy="540000"/>
          </a:xfrm>
        </p:spPr>
        <p:txBody>
          <a:bodyPr>
            <a:noAutofit/>
          </a:bodyPr>
          <a:lstStyle>
            <a:lvl1pPr marL="0" indent="0">
              <a:spcAft>
                <a:spcPts val="0"/>
              </a:spcAft>
              <a:buNone/>
              <a:defRPr sz="1000">
                <a:solidFill>
                  <a:schemeClr val="tx1"/>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63" name="Picture Placeholder 37"/>
          <p:cNvSpPr>
            <a:spLocks noGrp="1"/>
          </p:cNvSpPr>
          <p:nvPr>
            <p:ph type="pic" sz="quarter" idx="23"/>
          </p:nvPr>
        </p:nvSpPr>
        <p:spPr>
          <a:xfrm>
            <a:off x="3407701" y="4362530"/>
            <a:ext cx="2592000" cy="1152000"/>
          </a:xfrm>
          <a:noFill/>
        </p:spPr>
        <p:txBody>
          <a:bodyPr>
            <a:normAutofit/>
          </a:bodyPr>
          <a:lstStyle>
            <a:lvl1pPr marL="0" indent="0">
              <a:buNone/>
              <a:defRPr sz="1800">
                <a:solidFill>
                  <a:schemeClr val="tx1"/>
                </a:solidFill>
              </a:defRPr>
            </a:lvl1pPr>
          </a:lstStyle>
          <a:p>
            <a:r>
              <a:rPr lang="en-GB" dirty="0"/>
              <a:t>Click icon to add picture</a:t>
            </a:r>
          </a:p>
        </p:txBody>
      </p:sp>
      <p:sp>
        <p:nvSpPr>
          <p:cNvPr id="64" name="Text Placeholder 7"/>
          <p:cNvSpPr>
            <a:spLocks noGrp="1"/>
          </p:cNvSpPr>
          <p:nvPr>
            <p:ph type="body" sz="quarter" idx="38"/>
          </p:nvPr>
        </p:nvSpPr>
        <p:spPr>
          <a:xfrm>
            <a:off x="3407701" y="5547600"/>
            <a:ext cx="2592000" cy="540000"/>
          </a:xfrm>
        </p:spPr>
        <p:txBody>
          <a:bodyPr>
            <a:noAutofit/>
          </a:bodyPr>
          <a:lstStyle>
            <a:lvl1pPr marL="0" indent="0">
              <a:spcAft>
                <a:spcPts val="0"/>
              </a:spcAft>
              <a:buNone/>
              <a:defRPr sz="1000">
                <a:solidFill>
                  <a:schemeClr val="tx1"/>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65" name="Picture Placeholder 37"/>
          <p:cNvSpPr>
            <a:spLocks noGrp="1"/>
          </p:cNvSpPr>
          <p:nvPr>
            <p:ph type="pic" sz="quarter" idx="24"/>
          </p:nvPr>
        </p:nvSpPr>
        <p:spPr>
          <a:xfrm>
            <a:off x="6300022" y="4365938"/>
            <a:ext cx="2592000" cy="1152000"/>
          </a:xfrm>
          <a:noFill/>
        </p:spPr>
        <p:txBody>
          <a:bodyPr>
            <a:normAutofit/>
          </a:bodyPr>
          <a:lstStyle>
            <a:lvl1pPr marL="0" indent="0">
              <a:buNone/>
              <a:defRPr sz="1800">
                <a:solidFill>
                  <a:schemeClr val="tx1"/>
                </a:solidFill>
              </a:defRPr>
            </a:lvl1pPr>
          </a:lstStyle>
          <a:p>
            <a:r>
              <a:rPr lang="en-GB" dirty="0"/>
              <a:t>Click icon to add picture</a:t>
            </a:r>
          </a:p>
        </p:txBody>
      </p:sp>
      <p:sp>
        <p:nvSpPr>
          <p:cNvPr id="66" name="Text Placeholder 7"/>
          <p:cNvSpPr>
            <a:spLocks noGrp="1"/>
          </p:cNvSpPr>
          <p:nvPr>
            <p:ph type="body" sz="quarter" idx="36"/>
          </p:nvPr>
        </p:nvSpPr>
        <p:spPr>
          <a:xfrm>
            <a:off x="6300022" y="5547600"/>
            <a:ext cx="2592000" cy="540000"/>
          </a:xfrm>
        </p:spPr>
        <p:txBody>
          <a:bodyPr>
            <a:noAutofit/>
          </a:bodyPr>
          <a:lstStyle>
            <a:lvl1pPr marL="0" indent="0">
              <a:spcAft>
                <a:spcPts val="0"/>
              </a:spcAft>
              <a:buNone/>
              <a:defRPr sz="1000">
                <a:solidFill>
                  <a:schemeClr val="tx1"/>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67" name="Picture Placeholder 37"/>
          <p:cNvSpPr>
            <a:spLocks noGrp="1"/>
          </p:cNvSpPr>
          <p:nvPr>
            <p:ph type="pic" sz="quarter" idx="25"/>
          </p:nvPr>
        </p:nvSpPr>
        <p:spPr>
          <a:xfrm>
            <a:off x="9192344" y="4362530"/>
            <a:ext cx="2592000" cy="1152000"/>
          </a:xfrm>
          <a:noFill/>
        </p:spPr>
        <p:txBody>
          <a:bodyPr>
            <a:normAutofit/>
          </a:bodyPr>
          <a:lstStyle>
            <a:lvl1pPr marL="0" indent="0">
              <a:buNone/>
              <a:defRPr sz="1800">
                <a:solidFill>
                  <a:schemeClr val="tx1"/>
                </a:solidFill>
              </a:defRPr>
            </a:lvl1pPr>
          </a:lstStyle>
          <a:p>
            <a:r>
              <a:rPr lang="en-GB" dirty="0"/>
              <a:t>Click icon to add picture</a:t>
            </a:r>
          </a:p>
        </p:txBody>
      </p:sp>
      <p:sp>
        <p:nvSpPr>
          <p:cNvPr id="68" name="Text Placeholder 7"/>
          <p:cNvSpPr>
            <a:spLocks noGrp="1"/>
          </p:cNvSpPr>
          <p:nvPr>
            <p:ph type="body" sz="quarter" idx="39"/>
          </p:nvPr>
        </p:nvSpPr>
        <p:spPr>
          <a:xfrm>
            <a:off x="9192344" y="5547600"/>
            <a:ext cx="2592000" cy="540000"/>
          </a:xfrm>
        </p:spPr>
        <p:txBody>
          <a:bodyPr>
            <a:noAutofit/>
          </a:bodyPr>
          <a:lstStyle>
            <a:lvl1pPr marL="0" indent="0">
              <a:spcAft>
                <a:spcPts val="0"/>
              </a:spcAft>
              <a:buNone/>
              <a:defRPr sz="1000">
                <a:solidFill>
                  <a:schemeClr val="tx1"/>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GB" dirty="0"/>
              <a:t>Click to edit Master text styles</a:t>
            </a:r>
          </a:p>
        </p:txBody>
      </p:sp>
      <p:sp>
        <p:nvSpPr>
          <p:cNvPr id="31"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chemeClr val="tx1"/>
                </a:solidFill>
              </a:defRPr>
            </a:lvl1pPr>
          </a:lstStyle>
          <a:p>
            <a:pPr marL="0" lvl="0"/>
            <a:r>
              <a:rPr lang="en-GB" dirty="0"/>
              <a:t>Source, references or external links</a:t>
            </a:r>
          </a:p>
        </p:txBody>
      </p:sp>
      <p:sp>
        <p:nvSpPr>
          <p:cNvPr id="2" name="Platshållare för sidfot 1"/>
          <p:cNvSpPr>
            <a:spLocks noGrp="1"/>
          </p:cNvSpPr>
          <p:nvPr>
            <p:ph type="ftr" sz="quarter" idx="40"/>
          </p:nvPr>
        </p:nvSpPr>
        <p:spPr/>
        <p:txBody>
          <a:bodyPr/>
          <a:lstStyle>
            <a:lvl1pPr>
              <a:defRPr>
                <a:solidFill>
                  <a:schemeClr val="tx1"/>
                </a:solidFill>
              </a:defRPr>
            </a:lvl1pPr>
          </a:lstStyle>
          <a:p>
            <a:endParaRPr lang="en-GB" dirty="0"/>
          </a:p>
        </p:txBody>
      </p:sp>
      <p:sp>
        <p:nvSpPr>
          <p:cNvPr id="4" name="Platshållare för bildnummer 3"/>
          <p:cNvSpPr>
            <a:spLocks noGrp="1"/>
          </p:cNvSpPr>
          <p:nvPr>
            <p:ph type="sldNum" sz="quarter" idx="41"/>
          </p:nvPr>
        </p:nvSpPr>
        <p:spPr/>
        <p:txBody>
          <a:bodyPr/>
          <a:lstStyle>
            <a:lvl1pPr>
              <a:defRPr>
                <a:solidFill>
                  <a:schemeClr val="tx1"/>
                </a:solidFill>
              </a:defRPr>
            </a:lvl1pPr>
          </a:lstStyle>
          <a:p>
            <a:r>
              <a:rPr lang="en-GB"/>
              <a:t>Page </a:t>
            </a:r>
            <a:fld id="{D0A7EFCE-C288-4C08-82BF-A166ED293115}" type="slidenum">
              <a:rPr lang="en-GB" smtClean="0"/>
              <a:pPr/>
              <a:t>‹#›</a:t>
            </a:fld>
            <a:endParaRPr lang="en-GB" dirty="0"/>
          </a:p>
        </p:txBody>
      </p:sp>
    </p:spTree>
    <p:extLst>
      <p:ext uri="{BB962C8B-B14F-4D97-AF65-F5344CB8AC3E}">
        <p14:creationId xmlns:p14="http://schemas.microsoft.com/office/powerpoint/2010/main" val="4287286761"/>
      </p:ext>
    </p:extLst>
  </p:cSld>
  <p:clrMapOvr>
    <a:masterClrMapping/>
  </p:clrMapOvr>
  <p:extLst mod="1">
    <p:ext uri="{DCECCB84-F9BA-43D5-87BE-67443E8EF086}">
      <p15:sldGuideLst xmlns:p15="http://schemas.microsoft.com/office/powerpoint/2012/main">
        <p15:guide id="1" orient="horz" pos="572">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ext and content Lef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chemeClr val="tx1"/>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lvl1pPr>
              <a:defRPr>
                <a:solidFill>
                  <a:schemeClr val="tx1"/>
                </a:solidFill>
              </a:defRPr>
            </a:lvl1pPr>
          </a:lstStyle>
          <a:p>
            <a:r>
              <a:rPr lang="en-GB" dirty="0"/>
              <a:t>Click to edit Master title style</a:t>
            </a:r>
          </a:p>
        </p:txBody>
      </p:sp>
      <p:sp>
        <p:nvSpPr>
          <p:cNvPr id="3" name="Content Placeholder 2"/>
          <p:cNvSpPr>
            <a:spLocks noGrp="1"/>
          </p:cNvSpPr>
          <p:nvPr>
            <p:ph sz="half" idx="1"/>
          </p:nvPr>
        </p:nvSpPr>
        <p:spPr>
          <a:xfrm>
            <a:off x="515380" y="1772816"/>
            <a:ext cx="3528000" cy="4284000"/>
          </a:xfrm>
        </p:spPr>
        <p:txBody>
          <a:bodyPr/>
          <a:lstStyle>
            <a:lvl1pPr>
              <a:defRPr sz="2200">
                <a:solidFill>
                  <a:schemeClr val="tx1"/>
                </a:solidFill>
              </a:defRPr>
            </a:lvl1pPr>
            <a:lvl2pPr>
              <a:defRPr sz="20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p:nvPr>
        </p:nvSpPr>
        <p:spPr>
          <a:xfrm>
            <a:off x="4331380" y="1772816"/>
            <a:ext cx="7452000" cy="4284000"/>
          </a:xfrm>
        </p:spPr>
        <p:txBody>
          <a:bodyPr/>
          <a:lstStyle>
            <a:lvl1pPr>
              <a:defRPr sz="2200">
                <a:solidFill>
                  <a:schemeClr val="tx1"/>
                </a:solidFill>
              </a:defRPr>
            </a:lvl1pPr>
            <a:lvl2pPr>
              <a:defRPr sz="20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Text Placeholder 14"/>
          <p:cNvSpPr>
            <a:spLocks noGrp="1"/>
          </p:cNvSpPr>
          <p:nvPr>
            <p:ph type="body" sz="quarter" idx="17"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chemeClr val="tx1"/>
                </a:solidFill>
              </a:defRPr>
            </a:lvl1pPr>
          </a:lstStyle>
          <a:p>
            <a:pPr marL="0" lvl="0"/>
            <a:r>
              <a:rPr lang="en-GB" dirty="0"/>
              <a:t>Source, references or external links</a:t>
            </a:r>
          </a:p>
        </p:txBody>
      </p:sp>
      <p:sp>
        <p:nvSpPr>
          <p:cNvPr id="2" name="Platshållare för sidfot 1"/>
          <p:cNvSpPr>
            <a:spLocks noGrp="1"/>
          </p:cNvSpPr>
          <p:nvPr>
            <p:ph type="ftr" sz="quarter" idx="18"/>
          </p:nvPr>
        </p:nvSpPr>
        <p:spPr/>
        <p:txBody>
          <a:bodyPr/>
          <a:lstStyle>
            <a:lvl1pPr>
              <a:defRPr>
                <a:solidFill>
                  <a:schemeClr val="tx1"/>
                </a:solidFill>
              </a:defRPr>
            </a:lvl1pPr>
          </a:lstStyle>
          <a:p>
            <a:endParaRPr lang="en-GB" dirty="0"/>
          </a:p>
        </p:txBody>
      </p:sp>
      <p:sp>
        <p:nvSpPr>
          <p:cNvPr id="6" name="Platshållare för bildnummer 5"/>
          <p:cNvSpPr>
            <a:spLocks noGrp="1"/>
          </p:cNvSpPr>
          <p:nvPr>
            <p:ph type="sldNum" sz="quarter" idx="19"/>
          </p:nvPr>
        </p:nvSpPr>
        <p:spPr/>
        <p:txBody>
          <a:bodyPr/>
          <a:lstStyle>
            <a:lvl1pPr>
              <a:defRPr>
                <a:solidFill>
                  <a:schemeClr val="tx1"/>
                </a:solidFill>
              </a:defRPr>
            </a:lvl1pPr>
          </a:lstStyle>
          <a:p>
            <a:r>
              <a:rPr lang="en-GB"/>
              <a:t>Page </a:t>
            </a:r>
            <a:fld id="{D0A7EFCE-C288-4C08-82BF-A166ED293115}" type="slidenum">
              <a:rPr lang="en-GB" smtClean="0"/>
              <a:pPr/>
              <a:t>‹#›</a:t>
            </a:fld>
            <a:endParaRPr lang="en-GB" dirty="0"/>
          </a:p>
        </p:txBody>
      </p:sp>
    </p:spTree>
    <p:extLst>
      <p:ext uri="{BB962C8B-B14F-4D97-AF65-F5344CB8AC3E}">
        <p14:creationId xmlns:p14="http://schemas.microsoft.com/office/powerpoint/2010/main" val="472756265"/>
      </p:ext>
    </p:extLst>
  </p:cSld>
  <p:clrMapOvr>
    <a:masterClrMapping/>
  </p:clrMapOvr>
  <p:extLst mod="1">
    <p:ext uri="{DCECCB84-F9BA-43D5-87BE-67443E8EF086}">
      <p15:sldGuideLst xmlns:p15="http://schemas.microsoft.com/office/powerpoint/2012/main">
        <p15:guide id="1" pos="2570">
          <p15:clr>
            <a:srgbClr val="FBAE40"/>
          </p15:clr>
        </p15:guide>
        <p15:guide id="2" pos="270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 Contents + text">
    <p:spTree>
      <p:nvGrpSpPr>
        <p:cNvPr id="1" name=""/>
        <p:cNvGrpSpPr/>
        <p:nvPr/>
      </p:nvGrpSpPr>
      <p:grpSpPr>
        <a:xfrm>
          <a:off x="0" y="0"/>
          <a:ext cx="0" cy="0"/>
          <a:chOff x="0" y="0"/>
          <a:chExt cx="0" cy="0"/>
        </a:xfrm>
      </p:grpSpPr>
      <p:sp>
        <p:nvSpPr>
          <p:cNvPr id="18"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rgbClr val="464646"/>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3" name="Title 2"/>
          <p:cNvSpPr>
            <a:spLocks noGrp="1"/>
          </p:cNvSpPr>
          <p:nvPr>
            <p:ph type="title"/>
          </p:nvPr>
        </p:nvSpPr>
        <p:spPr>
          <a:xfrm>
            <a:off x="515380" y="476249"/>
            <a:ext cx="11268000" cy="396000"/>
          </a:xfrm>
        </p:spPr>
        <p:txBody>
          <a:bodyPr>
            <a:normAutofit/>
          </a:bodyPr>
          <a:lstStyle>
            <a:lvl1pPr>
              <a:lnSpc>
                <a:spcPct val="90000"/>
              </a:lnSpc>
              <a:defRPr sz="2800">
                <a:solidFill>
                  <a:schemeClr val="accent1"/>
                </a:solidFill>
              </a:defRPr>
            </a:lvl1pPr>
          </a:lstStyle>
          <a:p>
            <a:r>
              <a:rPr lang="en-US"/>
              <a:t>Click to edit Master title style</a:t>
            </a:r>
            <a:endParaRPr lang="en-GB" dirty="0"/>
          </a:p>
        </p:txBody>
      </p:sp>
      <p:sp>
        <p:nvSpPr>
          <p:cNvPr id="31" name="Picture Placeholder 37"/>
          <p:cNvSpPr>
            <a:spLocks noGrp="1"/>
          </p:cNvSpPr>
          <p:nvPr>
            <p:ph type="pic" sz="quarter" idx="16"/>
          </p:nvPr>
        </p:nvSpPr>
        <p:spPr>
          <a:xfrm>
            <a:off x="515380" y="916759"/>
            <a:ext cx="2592000" cy="1152000"/>
          </a:xfrm>
          <a:noFill/>
        </p:spPr>
        <p:txBody>
          <a:bodyPr>
            <a:normAutofit/>
          </a:bodyPr>
          <a:lstStyle>
            <a:lvl1pPr marL="0" indent="0">
              <a:buNone/>
              <a:defRPr sz="1800"/>
            </a:lvl1pPr>
          </a:lstStyle>
          <a:p>
            <a:r>
              <a:rPr lang="en-US"/>
              <a:t>Drag picture to placeholder or click icon to add</a:t>
            </a:r>
            <a:endParaRPr lang="en-GB" dirty="0"/>
          </a:p>
        </p:txBody>
      </p:sp>
      <p:sp>
        <p:nvSpPr>
          <p:cNvPr id="32" name="Text Placeholder 7"/>
          <p:cNvSpPr>
            <a:spLocks noGrp="1"/>
          </p:cNvSpPr>
          <p:nvPr>
            <p:ph type="body" sz="quarter" idx="29"/>
          </p:nvPr>
        </p:nvSpPr>
        <p:spPr>
          <a:xfrm>
            <a:off x="515380" y="2109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US"/>
              <a:t>Click to edit Master text styles</a:t>
            </a:r>
          </a:p>
        </p:txBody>
      </p:sp>
      <p:sp>
        <p:nvSpPr>
          <p:cNvPr id="33" name="Picture Placeholder 37"/>
          <p:cNvSpPr>
            <a:spLocks noGrp="1"/>
          </p:cNvSpPr>
          <p:nvPr>
            <p:ph type="pic" sz="quarter" idx="17"/>
          </p:nvPr>
        </p:nvSpPr>
        <p:spPr>
          <a:xfrm>
            <a:off x="3407701" y="916759"/>
            <a:ext cx="2592000" cy="1152000"/>
          </a:xfrm>
          <a:noFill/>
        </p:spPr>
        <p:txBody>
          <a:bodyPr>
            <a:normAutofit/>
          </a:bodyPr>
          <a:lstStyle>
            <a:lvl1pPr marL="0" indent="0">
              <a:buNone/>
              <a:defRPr sz="1800"/>
            </a:lvl1pPr>
          </a:lstStyle>
          <a:p>
            <a:r>
              <a:rPr lang="en-US"/>
              <a:t>Drag picture to placeholder or click icon to add</a:t>
            </a:r>
            <a:endParaRPr lang="en-GB" dirty="0"/>
          </a:p>
        </p:txBody>
      </p:sp>
      <p:sp>
        <p:nvSpPr>
          <p:cNvPr id="34" name="Text Placeholder 7"/>
          <p:cNvSpPr>
            <a:spLocks noGrp="1"/>
          </p:cNvSpPr>
          <p:nvPr>
            <p:ph type="body" sz="quarter" idx="30"/>
          </p:nvPr>
        </p:nvSpPr>
        <p:spPr>
          <a:xfrm>
            <a:off x="3407701" y="2109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US"/>
              <a:t>Click to edit Master text styles</a:t>
            </a:r>
          </a:p>
        </p:txBody>
      </p:sp>
      <p:sp>
        <p:nvSpPr>
          <p:cNvPr id="38" name="Picture Placeholder 37"/>
          <p:cNvSpPr>
            <a:spLocks noGrp="1"/>
          </p:cNvSpPr>
          <p:nvPr>
            <p:ph type="pic" sz="quarter" idx="18"/>
          </p:nvPr>
        </p:nvSpPr>
        <p:spPr>
          <a:xfrm>
            <a:off x="6300022" y="916759"/>
            <a:ext cx="2592000" cy="1152000"/>
          </a:xfrm>
          <a:noFill/>
        </p:spPr>
        <p:txBody>
          <a:bodyPr>
            <a:normAutofit/>
          </a:bodyPr>
          <a:lstStyle>
            <a:lvl1pPr marL="0" indent="0">
              <a:buNone/>
              <a:defRPr sz="1800"/>
            </a:lvl1pPr>
          </a:lstStyle>
          <a:p>
            <a:r>
              <a:rPr lang="en-US"/>
              <a:t>Drag picture to placeholder or click icon to add</a:t>
            </a:r>
            <a:endParaRPr lang="en-GB" dirty="0"/>
          </a:p>
        </p:txBody>
      </p:sp>
      <p:sp>
        <p:nvSpPr>
          <p:cNvPr id="39" name="Text Placeholder 7"/>
          <p:cNvSpPr>
            <a:spLocks noGrp="1"/>
          </p:cNvSpPr>
          <p:nvPr>
            <p:ph type="body" sz="quarter" idx="28"/>
          </p:nvPr>
        </p:nvSpPr>
        <p:spPr>
          <a:xfrm>
            <a:off x="6300022" y="2109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US"/>
              <a:t>Click to edit Master text styles</a:t>
            </a:r>
          </a:p>
        </p:txBody>
      </p:sp>
      <p:sp>
        <p:nvSpPr>
          <p:cNvPr id="40" name="Picture Placeholder 37"/>
          <p:cNvSpPr>
            <a:spLocks noGrp="1"/>
          </p:cNvSpPr>
          <p:nvPr>
            <p:ph type="pic" sz="quarter" idx="19"/>
          </p:nvPr>
        </p:nvSpPr>
        <p:spPr>
          <a:xfrm>
            <a:off x="9192344" y="916759"/>
            <a:ext cx="2592000" cy="1152000"/>
          </a:xfrm>
          <a:noFill/>
        </p:spPr>
        <p:txBody>
          <a:bodyPr>
            <a:normAutofit/>
          </a:bodyPr>
          <a:lstStyle>
            <a:lvl1pPr marL="0" indent="0">
              <a:buNone/>
              <a:defRPr sz="1800"/>
            </a:lvl1pPr>
          </a:lstStyle>
          <a:p>
            <a:r>
              <a:rPr lang="en-US"/>
              <a:t>Drag picture to placeholder or click icon to add</a:t>
            </a:r>
            <a:endParaRPr lang="en-GB" dirty="0"/>
          </a:p>
        </p:txBody>
      </p:sp>
      <p:sp>
        <p:nvSpPr>
          <p:cNvPr id="41" name="Text Placeholder 7"/>
          <p:cNvSpPr>
            <a:spLocks noGrp="1"/>
          </p:cNvSpPr>
          <p:nvPr>
            <p:ph type="body" sz="quarter" idx="31"/>
          </p:nvPr>
        </p:nvSpPr>
        <p:spPr>
          <a:xfrm>
            <a:off x="9192344" y="2109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US"/>
              <a:t>Click to edit Master text styles</a:t>
            </a:r>
          </a:p>
        </p:txBody>
      </p:sp>
      <p:sp>
        <p:nvSpPr>
          <p:cNvPr id="42" name="Picture Placeholder 37"/>
          <p:cNvSpPr>
            <a:spLocks noGrp="1"/>
          </p:cNvSpPr>
          <p:nvPr>
            <p:ph type="pic" sz="quarter" idx="20"/>
          </p:nvPr>
        </p:nvSpPr>
        <p:spPr>
          <a:xfrm>
            <a:off x="515380" y="2648200"/>
            <a:ext cx="2592000" cy="1152000"/>
          </a:xfrm>
          <a:noFill/>
        </p:spPr>
        <p:txBody>
          <a:bodyPr>
            <a:normAutofit/>
          </a:bodyPr>
          <a:lstStyle>
            <a:lvl1pPr marL="0" indent="0">
              <a:buNone/>
              <a:defRPr sz="1800"/>
            </a:lvl1pPr>
          </a:lstStyle>
          <a:p>
            <a:r>
              <a:rPr lang="en-US"/>
              <a:t>Drag picture to placeholder or click icon to add</a:t>
            </a:r>
            <a:endParaRPr lang="en-GB" dirty="0"/>
          </a:p>
        </p:txBody>
      </p:sp>
      <p:sp>
        <p:nvSpPr>
          <p:cNvPr id="43" name="Text Placeholder 7"/>
          <p:cNvSpPr>
            <a:spLocks noGrp="1"/>
          </p:cNvSpPr>
          <p:nvPr>
            <p:ph type="body" sz="quarter" idx="33"/>
          </p:nvPr>
        </p:nvSpPr>
        <p:spPr>
          <a:xfrm>
            <a:off x="515380" y="38232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US"/>
              <a:t>Click to edit Master text styles</a:t>
            </a:r>
          </a:p>
        </p:txBody>
      </p:sp>
      <p:sp>
        <p:nvSpPr>
          <p:cNvPr id="44" name="Picture Placeholder 37"/>
          <p:cNvSpPr>
            <a:spLocks noGrp="1"/>
          </p:cNvSpPr>
          <p:nvPr>
            <p:ph type="pic" sz="quarter" idx="26"/>
          </p:nvPr>
        </p:nvSpPr>
        <p:spPr>
          <a:xfrm>
            <a:off x="3407701" y="2648200"/>
            <a:ext cx="2592000" cy="1152000"/>
          </a:xfrm>
          <a:noFill/>
        </p:spPr>
        <p:txBody>
          <a:bodyPr>
            <a:normAutofit/>
          </a:bodyPr>
          <a:lstStyle>
            <a:lvl1pPr marL="0" indent="0">
              <a:buNone/>
              <a:defRPr sz="1800"/>
            </a:lvl1pPr>
          </a:lstStyle>
          <a:p>
            <a:r>
              <a:rPr lang="en-US"/>
              <a:t>Drag picture to placeholder or click icon to add</a:t>
            </a:r>
            <a:endParaRPr lang="en-GB" dirty="0"/>
          </a:p>
        </p:txBody>
      </p:sp>
      <p:sp>
        <p:nvSpPr>
          <p:cNvPr id="45" name="Text Placeholder 7"/>
          <p:cNvSpPr>
            <a:spLocks noGrp="1"/>
          </p:cNvSpPr>
          <p:nvPr>
            <p:ph type="body" sz="quarter" idx="34"/>
          </p:nvPr>
        </p:nvSpPr>
        <p:spPr>
          <a:xfrm>
            <a:off x="3407701" y="38232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US"/>
              <a:t>Click to edit Master text styles</a:t>
            </a:r>
          </a:p>
        </p:txBody>
      </p:sp>
      <p:sp>
        <p:nvSpPr>
          <p:cNvPr id="46" name="Picture Placeholder 37"/>
          <p:cNvSpPr>
            <a:spLocks noGrp="1"/>
          </p:cNvSpPr>
          <p:nvPr>
            <p:ph type="pic" sz="quarter" idx="27"/>
          </p:nvPr>
        </p:nvSpPr>
        <p:spPr>
          <a:xfrm>
            <a:off x="6300022" y="2648200"/>
            <a:ext cx="2592000" cy="1152000"/>
          </a:xfrm>
          <a:noFill/>
        </p:spPr>
        <p:txBody>
          <a:bodyPr>
            <a:normAutofit/>
          </a:bodyPr>
          <a:lstStyle>
            <a:lvl1pPr marL="0" indent="0">
              <a:buNone/>
              <a:defRPr sz="1800"/>
            </a:lvl1pPr>
          </a:lstStyle>
          <a:p>
            <a:r>
              <a:rPr lang="en-US"/>
              <a:t>Drag picture to placeholder or click icon to add</a:t>
            </a:r>
            <a:endParaRPr lang="en-GB" dirty="0"/>
          </a:p>
        </p:txBody>
      </p:sp>
      <p:sp>
        <p:nvSpPr>
          <p:cNvPr id="47" name="Text Placeholder 7"/>
          <p:cNvSpPr>
            <a:spLocks noGrp="1"/>
          </p:cNvSpPr>
          <p:nvPr>
            <p:ph type="body" sz="quarter" idx="32"/>
          </p:nvPr>
        </p:nvSpPr>
        <p:spPr>
          <a:xfrm>
            <a:off x="6300022" y="38232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US"/>
              <a:t>Click to edit Master text styles</a:t>
            </a:r>
          </a:p>
        </p:txBody>
      </p:sp>
      <p:sp>
        <p:nvSpPr>
          <p:cNvPr id="69" name="Picture Placeholder 37"/>
          <p:cNvSpPr>
            <a:spLocks noGrp="1"/>
          </p:cNvSpPr>
          <p:nvPr>
            <p:ph type="pic" sz="quarter" idx="21"/>
          </p:nvPr>
        </p:nvSpPr>
        <p:spPr>
          <a:xfrm>
            <a:off x="9192344" y="2648200"/>
            <a:ext cx="2592000" cy="1152000"/>
          </a:xfrm>
          <a:noFill/>
        </p:spPr>
        <p:txBody>
          <a:bodyPr>
            <a:normAutofit/>
          </a:bodyPr>
          <a:lstStyle>
            <a:lvl1pPr marL="0" indent="0">
              <a:buNone/>
              <a:defRPr sz="1800"/>
            </a:lvl1pPr>
          </a:lstStyle>
          <a:p>
            <a:r>
              <a:rPr lang="en-US"/>
              <a:t>Drag picture to placeholder or click icon to add</a:t>
            </a:r>
            <a:endParaRPr lang="en-GB" dirty="0"/>
          </a:p>
        </p:txBody>
      </p:sp>
      <p:sp>
        <p:nvSpPr>
          <p:cNvPr id="70" name="Text Placeholder 7"/>
          <p:cNvSpPr>
            <a:spLocks noGrp="1"/>
          </p:cNvSpPr>
          <p:nvPr>
            <p:ph type="body" sz="quarter" idx="35"/>
          </p:nvPr>
        </p:nvSpPr>
        <p:spPr>
          <a:xfrm>
            <a:off x="9192344" y="38232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US"/>
              <a:t>Click to edit Master text styles</a:t>
            </a:r>
          </a:p>
        </p:txBody>
      </p:sp>
      <p:sp>
        <p:nvSpPr>
          <p:cNvPr id="71" name="Picture Placeholder 37"/>
          <p:cNvSpPr>
            <a:spLocks noGrp="1"/>
          </p:cNvSpPr>
          <p:nvPr>
            <p:ph type="pic" sz="quarter" idx="22"/>
          </p:nvPr>
        </p:nvSpPr>
        <p:spPr>
          <a:xfrm>
            <a:off x="515380" y="4362530"/>
            <a:ext cx="2592000" cy="1152000"/>
          </a:xfrm>
          <a:noFill/>
        </p:spPr>
        <p:txBody>
          <a:bodyPr>
            <a:normAutofit/>
          </a:bodyPr>
          <a:lstStyle>
            <a:lvl1pPr marL="0" indent="0">
              <a:buNone/>
              <a:defRPr sz="1800"/>
            </a:lvl1pPr>
          </a:lstStyle>
          <a:p>
            <a:r>
              <a:rPr lang="en-US"/>
              <a:t>Drag picture to placeholder or click icon to add</a:t>
            </a:r>
            <a:endParaRPr lang="en-GB" dirty="0"/>
          </a:p>
        </p:txBody>
      </p:sp>
      <p:sp>
        <p:nvSpPr>
          <p:cNvPr id="72" name="Text Placeholder 7"/>
          <p:cNvSpPr>
            <a:spLocks noGrp="1"/>
          </p:cNvSpPr>
          <p:nvPr>
            <p:ph type="body" sz="quarter" idx="37"/>
          </p:nvPr>
        </p:nvSpPr>
        <p:spPr>
          <a:xfrm>
            <a:off x="515380" y="5547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US"/>
              <a:t>Click to edit Master text styles</a:t>
            </a:r>
          </a:p>
        </p:txBody>
      </p:sp>
      <p:sp>
        <p:nvSpPr>
          <p:cNvPr id="73" name="Picture Placeholder 37"/>
          <p:cNvSpPr>
            <a:spLocks noGrp="1"/>
          </p:cNvSpPr>
          <p:nvPr>
            <p:ph type="pic" sz="quarter" idx="23"/>
          </p:nvPr>
        </p:nvSpPr>
        <p:spPr>
          <a:xfrm>
            <a:off x="3407701" y="4362530"/>
            <a:ext cx="2592000" cy="1152000"/>
          </a:xfrm>
          <a:noFill/>
        </p:spPr>
        <p:txBody>
          <a:bodyPr>
            <a:normAutofit/>
          </a:bodyPr>
          <a:lstStyle>
            <a:lvl1pPr marL="0" indent="0">
              <a:buNone/>
              <a:defRPr sz="1800"/>
            </a:lvl1pPr>
          </a:lstStyle>
          <a:p>
            <a:r>
              <a:rPr lang="en-US"/>
              <a:t>Drag picture to placeholder or click icon to add</a:t>
            </a:r>
            <a:endParaRPr lang="en-GB" dirty="0"/>
          </a:p>
        </p:txBody>
      </p:sp>
      <p:sp>
        <p:nvSpPr>
          <p:cNvPr id="74" name="Text Placeholder 7"/>
          <p:cNvSpPr>
            <a:spLocks noGrp="1"/>
          </p:cNvSpPr>
          <p:nvPr>
            <p:ph type="body" sz="quarter" idx="38"/>
          </p:nvPr>
        </p:nvSpPr>
        <p:spPr>
          <a:xfrm>
            <a:off x="3407701" y="5547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US"/>
              <a:t>Click to edit Master text styles</a:t>
            </a:r>
          </a:p>
        </p:txBody>
      </p:sp>
      <p:sp>
        <p:nvSpPr>
          <p:cNvPr id="75" name="Picture Placeholder 37"/>
          <p:cNvSpPr>
            <a:spLocks noGrp="1"/>
          </p:cNvSpPr>
          <p:nvPr>
            <p:ph type="pic" sz="quarter" idx="24"/>
          </p:nvPr>
        </p:nvSpPr>
        <p:spPr>
          <a:xfrm>
            <a:off x="6300022" y="4365938"/>
            <a:ext cx="2592000" cy="1152000"/>
          </a:xfrm>
          <a:noFill/>
        </p:spPr>
        <p:txBody>
          <a:bodyPr>
            <a:normAutofit/>
          </a:bodyPr>
          <a:lstStyle>
            <a:lvl1pPr marL="0" indent="0">
              <a:buNone/>
              <a:defRPr sz="1800"/>
            </a:lvl1pPr>
          </a:lstStyle>
          <a:p>
            <a:r>
              <a:rPr lang="en-US"/>
              <a:t>Drag picture to placeholder or click icon to add</a:t>
            </a:r>
            <a:endParaRPr lang="en-GB" dirty="0"/>
          </a:p>
        </p:txBody>
      </p:sp>
      <p:sp>
        <p:nvSpPr>
          <p:cNvPr id="76" name="Text Placeholder 7"/>
          <p:cNvSpPr>
            <a:spLocks noGrp="1"/>
          </p:cNvSpPr>
          <p:nvPr>
            <p:ph type="body" sz="quarter" idx="36"/>
          </p:nvPr>
        </p:nvSpPr>
        <p:spPr>
          <a:xfrm>
            <a:off x="6300022" y="5547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US"/>
              <a:t>Click to edit Master text styles</a:t>
            </a:r>
          </a:p>
        </p:txBody>
      </p:sp>
      <p:sp>
        <p:nvSpPr>
          <p:cNvPr id="77" name="Picture Placeholder 37"/>
          <p:cNvSpPr>
            <a:spLocks noGrp="1"/>
          </p:cNvSpPr>
          <p:nvPr>
            <p:ph type="pic" sz="quarter" idx="25"/>
          </p:nvPr>
        </p:nvSpPr>
        <p:spPr>
          <a:xfrm>
            <a:off x="9192344" y="4362530"/>
            <a:ext cx="2592000" cy="1152000"/>
          </a:xfrm>
          <a:noFill/>
        </p:spPr>
        <p:txBody>
          <a:bodyPr>
            <a:normAutofit/>
          </a:bodyPr>
          <a:lstStyle>
            <a:lvl1pPr marL="0" indent="0">
              <a:buNone/>
              <a:defRPr sz="1800"/>
            </a:lvl1pPr>
          </a:lstStyle>
          <a:p>
            <a:r>
              <a:rPr lang="en-US"/>
              <a:t>Drag picture to placeholder or click icon to add</a:t>
            </a:r>
            <a:endParaRPr lang="en-GB" dirty="0"/>
          </a:p>
        </p:txBody>
      </p:sp>
      <p:sp>
        <p:nvSpPr>
          <p:cNvPr id="78" name="Text Placeholder 7"/>
          <p:cNvSpPr>
            <a:spLocks noGrp="1"/>
          </p:cNvSpPr>
          <p:nvPr>
            <p:ph type="body" sz="quarter" idx="39"/>
          </p:nvPr>
        </p:nvSpPr>
        <p:spPr>
          <a:xfrm>
            <a:off x="9192344" y="5547600"/>
            <a:ext cx="2592000" cy="540000"/>
          </a:xfrm>
        </p:spPr>
        <p:txBody>
          <a:bodyPr>
            <a:noAutofit/>
          </a:bodyPr>
          <a:lstStyle>
            <a:lvl1pPr marL="0" indent="0">
              <a:spcAft>
                <a:spcPts val="0"/>
              </a:spcAft>
              <a:buNone/>
              <a:defRPr sz="1000">
                <a:solidFill>
                  <a:srgbClr val="464646"/>
                </a:solidFill>
              </a:defRPr>
            </a:lvl1pPr>
            <a:lvl2pPr marL="179387" indent="0">
              <a:buNone/>
              <a:defRPr sz="1100"/>
            </a:lvl2pPr>
            <a:lvl3pPr marL="358775" indent="0">
              <a:buNone/>
              <a:defRPr sz="1100"/>
            </a:lvl3pPr>
            <a:lvl4pPr marL="536575" indent="0">
              <a:buNone/>
              <a:defRPr sz="1100"/>
            </a:lvl4pPr>
            <a:lvl5pPr marL="719137" indent="0">
              <a:buNone/>
              <a:defRPr sz="1100"/>
            </a:lvl5pPr>
          </a:lstStyle>
          <a:p>
            <a:pPr lvl="0"/>
            <a:r>
              <a:rPr lang="en-US"/>
              <a:t>Click to edit Master text styles</a:t>
            </a:r>
          </a:p>
        </p:txBody>
      </p:sp>
      <p:sp>
        <p:nvSpPr>
          <p:cNvPr id="17" name="Text Placeholder 14"/>
          <p:cNvSpPr>
            <a:spLocks noGrp="1"/>
          </p:cNvSpPr>
          <p:nvPr>
            <p:ph type="body" sz="quarter" idx="14"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rgbClr val="464646"/>
                </a:solidFill>
              </a:defRPr>
            </a:lvl1pPr>
          </a:lstStyle>
          <a:p>
            <a:pPr marL="0" lvl="0"/>
            <a:r>
              <a:rPr lang="en-GB" dirty="0"/>
              <a:t>Source, references or external links</a:t>
            </a:r>
          </a:p>
        </p:txBody>
      </p:sp>
      <p:sp>
        <p:nvSpPr>
          <p:cNvPr id="13" name="Footer Placeholder 12"/>
          <p:cNvSpPr>
            <a:spLocks noGrp="1"/>
          </p:cNvSpPr>
          <p:nvPr>
            <p:ph type="ftr" sz="quarter" idx="41"/>
          </p:nvPr>
        </p:nvSpPr>
        <p:spPr/>
        <p:txBody>
          <a:bodyPr/>
          <a:lstStyle>
            <a:lvl1pPr>
              <a:defRPr>
                <a:solidFill>
                  <a:srgbClr val="464646"/>
                </a:solidFill>
              </a:defRPr>
            </a:lvl1pPr>
          </a:lstStyle>
          <a:p>
            <a:endParaRPr lang="en-GB" dirty="0"/>
          </a:p>
        </p:txBody>
      </p:sp>
      <p:sp>
        <p:nvSpPr>
          <p:cNvPr id="14" name="Slide Number Placeholder 13"/>
          <p:cNvSpPr>
            <a:spLocks noGrp="1"/>
          </p:cNvSpPr>
          <p:nvPr>
            <p:ph type="sldNum" sz="quarter" idx="42"/>
          </p:nvPr>
        </p:nvSpPr>
        <p:spPr/>
        <p:txBody>
          <a:bodyPr/>
          <a:lstStyle>
            <a:lvl1pPr>
              <a:defRPr>
                <a:solidFill>
                  <a:srgbClr val="464646"/>
                </a:solidFill>
              </a:defRPr>
            </a:lvl1pPr>
          </a:lstStyle>
          <a:p>
            <a:r>
              <a:rPr lang="en-GB" dirty="0"/>
              <a:t>Page </a:t>
            </a:r>
            <a:fld id="{D0A7EFCE-C288-4C08-82BF-A166ED293115}" type="slidenum">
              <a:rPr lang="en-GB" smtClean="0"/>
              <a:pPr/>
              <a:t>‹#›</a:t>
            </a:fld>
            <a:endParaRPr lang="en-GB" dirty="0"/>
          </a:p>
        </p:txBody>
      </p:sp>
    </p:spTree>
    <p:extLst>
      <p:ext uri="{BB962C8B-B14F-4D97-AF65-F5344CB8AC3E}">
        <p14:creationId xmlns:p14="http://schemas.microsoft.com/office/powerpoint/2010/main" val="264160366"/>
      </p:ext>
    </p:extLst>
  </p:cSld>
  <p:clrMapOvr>
    <a:masterClrMapping/>
  </p:clrMapOvr>
  <p:extLst mod="1">
    <p:ext uri="{DCECCB84-F9BA-43D5-87BE-67443E8EF086}">
      <p15:sldGuideLst xmlns:p15="http://schemas.microsoft.com/office/powerpoint/2012/main">
        <p15:guide id="1" orient="horz" pos="572" userDrawn="1">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ext and content Right">
    <p:spTree>
      <p:nvGrpSpPr>
        <p:cNvPr id="1" name=""/>
        <p:cNvGrpSpPr/>
        <p:nvPr/>
      </p:nvGrpSpPr>
      <p:grpSpPr>
        <a:xfrm>
          <a:off x="0" y="0"/>
          <a:ext cx="0" cy="0"/>
          <a:chOff x="0" y="0"/>
          <a:chExt cx="0" cy="0"/>
        </a:xfrm>
      </p:grpSpPr>
      <p:sp>
        <p:nvSpPr>
          <p:cNvPr id="12"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chemeClr val="tx1"/>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5" name="Title 4"/>
          <p:cNvSpPr>
            <a:spLocks noGrp="1"/>
          </p:cNvSpPr>
          <p:nvPr>
            <p:ph type="title"/>
          </p:nvPr>
        </p:nvSpPr>
        <p:spPr/>
        <p:txBody>
          <a:bodyPr/>
          <a:lstStyle>
            <a:lvl1pPr>
              <a:defRPr>
                <a:solidFill>
                  <a:schemeClr val="tx1"/>
                </a:solidFill>
              </a:defRPr>
            </a:lvl1pPr>
          </a:lstStyle>
          <a:p>
            <a:r>
              <a:rPr lang="en-GB" dirty="0"/>
              <a:t>Click to edit Master title style</a:t>
            </a:r>
          </a:p>
        </p:txBody>
      </p:sp>
      <p:sp>
        <p:nvSpPr>
          <p:cNvPr id="3" name="Content Placeholder 2"/>
          <p:cNvSpPr>
            <a:spLocks noGrp="1"/>
          </p:cNvSpPr>
          <p:nvPr>
            <p:ph sz="half" idx="1"/>
          </p:nvPr>
        </p:nvSpPr>
        <p:spPr>
          <a:xfrm>
            <a:off x="515380" y="1772816"/>
            <a:ext cx="6840000" cy="4284000"/>
          </a:xfrm>
        </p:spPr>
        <p:txBody>
          <a:bodyPr/>
          <a:lstStyle>
            <a:lvl1pPr>
              <a:defRPr sz="2200">
                <a:solidFill>
                  <a:schemeClr val="tx1"/>
                </a:solidFill>
              </a:defRPr>
            </a:lvl1pPr>
            <a:lvl2pPr>
              <a:defRPr sz="20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p:nvPr>
        </p:nvSpPr>
        <p:spPr>
          <a:xfrm>
            <a:off x="7635111" y="1772816"/>
            <a:ext cx="4148268" cy="4284000"/>
          </a:xfrm>
        </p:spPr>
        <p:txBody>
          <a:bodyPr/>
          <a:lstStyle>
            <a:lvl1pPr>
              <a:defRPr sz="2200">
                <a:solidFill>
                  <a:schemeClr val="tx1"/>
                </a:solidFill>
              </a:defRPr>
            </a:lvl1pPr>
            <a:lvl2pPr>
              <a:defRPr sz="20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chemeClr val="tx1"/>
                </a:solidFill>
              </a:defRPr>
            </a:lvl1pPr>
          </a:lstStyle>
          <a:p>
            <a:pPr marL="0" lvl="0"/>
            <a:r>
              <a:rPr lang="en-GB" dirty="0"/>
              <a:t>Source, references or external links</a:t>
            </a:r>
          </a:p>
        </p:txBody>
      </p:sp>
      <p:sp>
        <p:nvSpPr>
          <p:cNvPr id="2" name="Platshållare för sidfot 1"/>
          <p:cNvSpPr>
            <a:spLocks noGrp="1"/>
          </p:cNvSpPr>
          <p:nvPr>
            <p:ph type="ftr" sz="quarter" idx="16"/>
          </p:nvPr>
        </p:nvSpPr>
        <p:spPr/>
        <p:txBody>
          <a:bodyPr/>
          <a:lstStyle>
            <a:lvl1pPr>
              <a:defRPr>
                <a:solidFill>
                  <a:schemeClr val="tx1"/>
                </a:solidFill>
              </a:defRPr>
            </a:lvl1pPr>
          </a:lstStyle>
          <a:p>
            <a:endParaRPr lang="en-GB" dirty="0"/>
          </a:p>
        </p:txBody>
      </p:sp>
      <p:sp>
        <p:nvSpPr>
          <p:cNvPr id="6" name="Platshållare för bildnummer 5"/>
          <p:cNvSpPr>
            <a:spLocks noGrp="1"/>
          </p:cNvSpPr>
          <p:nvPr>
            <p:ph type="sldNum" sz="quarter" idx="17"/>
          </p:nvPr>
        </p:nvSpPr>
        <p:spPr/>
        <p:txBody>
          <a:bodyPr/>
          <a:lstStyle>
            <a:lvl1pPr>
              <a:defRPr>
                <a:solidFill>
                  <a:schemeClr val="tx1"/>
                </a:solidFill>
              </a:defRPr>
            </a:lvl1pPr>
          </a:lstStyle>
          <a:p>
            <a:r>
              <a:rPr lang="en-GB"/>
              <a:t>Page </a:t>
            </a:r>
            <a:fld id="{D0A7EFCE-C288-4C08-82BF-A166ED293115}" type="slidenum">
              <a:rPr lang="en-GB" smtClean="0"/>
              <a:pPr/>
              <a:t>‹#›</a:t>
            </a:fld>
            <a:endParaRPr lang="en-GB" dirty="0"/>
          </a:p>
        </p:txBody>
      </p:sp>
    </p:spTree>
    <p:extLst>
      <p:ext uri="{BB962C8B-B14F-4D97-AF65-F5344CB8AC3E}">
        <p14:creationId xmlns:p14="http://schemas.microsoft.com/office/powerpoint/2010/main" val="838481156"/>
      </p:ext>
    </p:extLst>
  </p:cSld>
  <p:clrMapOvr>
    <a:masterClrMapping/>
  </p:clrMapOvr>
  <p:extLst mod="1">
    <p:ext uri="{DCECCB84-F9BA-43D5-87BE-67443E8EF086}">
      <p15:sldGuideLst xmlns:p15="http://schemas.microsoft.com/office/powerpoint/2012/main">
        <p15:guide id="1" pos="4656">
          <p15:clr>
            <a:srgbClr val="FBAE40"/>
          </p15:clr>
        </p15:guide>
        <p15:guide id="2" pos="4838">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Text Placeholder 10"/>
          <p:cNvSpPr>
            <a:spLocks noGrp="1"/>
          </p:cNvSpPr>
          <p:nvPr>
            <p:ph type="body" sz="quarter" idx="13" hasCustomPrompt="1"/>
          </p:nvPr>
        </p:nvSpPr>
        <p:spPr>
          <a:xfrm>
            <a:off x="515380" y="188395"/>
            <a:ext cx="11268000" cy="287854"/>
          </a:xfrm>
        </p:spPr>
        <p:txBody>
          <a:bodyPr anchor="b">
            <a:noAutofit/>
          </a:bodyPr>
          <a:lstStyle>
            <a:lvl1pPr marL="0" indent="0">
              <a:buNone/>
              <a:defRPr sz="1400">
                <a:solidFill>
                  <a:schemeClr val="tx1"/>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3" name="Title 2"/>
          <p:cNvSpPr>
            <a:spLocks noGrp="1"/>
          </p:cNvSpPr>
          <p:nvPr>
            <p:ph type="title"/>
          </p:nvPr>
        </p:nvSpPr>
        <p:spPr/>
        <p:txBody>
          <a:bodyPr/>
          <a:lstStyle>
            <a:lvl1pPr>
              <a:defRPr>
                <a:solidFill>
                  <a:schemeClr val="tx1"/>
                </a:solidFill>
              </a:defRPr>
            </a:lvl1pPr>
          </a:lstStyle>
          <a:p>
            <a:r>
              <a:rPr lang="en-GB" dirty="0"/>
              <a:t>Click to edit Master title style</a:t>
            </a:r>
          </a:p>
        </p:txBody>
      </p:sp>
      <p:sp>
        <p:nvSpPr>
          <p:cNvPr id="7"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chemeClr val="tx1"/>
                </a:solidFill>
              </a:defRPr>
            </a:lvl1pPr>
          </a:lstStyle>
          <a:p>
            <a:pPr marL="0" lvl="0"/>
            <a:r>
              <a:rPr lang="en-GB" dirty="0"/>
              <a:t>Source, references or external links</a:t>
            </a:r>
          </a:p>
        </p:txBody>
      </p:sp>
      <p:sp>
        <p:nvSpPr>
          <p:cNvPr id="2" name="Platshållare för sidfot 1"/>
          <p:cNvSpPr>
            <a:spLocks noGrp="1"/>
          </p:cNvSpPr>
          <p:nvPr>
            <p:ph type="ftr" sz="quarter" idx="16"/>
          </p:nvPr>
        </p:nvSpPr>
        <p:spPr/>
        <p:txBody>
          <a:bodyPr/>
          <a:lstStyle>
            <a:lvl1pPr>
              <a:defRPr>
                <a:solidFill>
                  <a:schemeClr val="tx1"/>
                </a:solidFill>
              </a:defRPr>
            </a:lvl1pPr>
          </a:lstStyle>
          <a:p>
            <a:endParaRPr lang="en-GB" dirty="0"/>
          </a:p>
        </p:txBody>
      </p:sp>
      <p:sp>
        <p:nvSpPr>
          <p:cNvPr id="4" name="Platshållare för bildnummer 3"/>
          <p:cNvSpPr>
            <a:spLocks noGrp="1"/>
          </p:cNvSpPr>
          <p:nvPr>
            <p:ph type="sldNum" sz="quarter" idx="17"/>
          </p:nvPr>
        </p:nvSpPr>
        <p:spPr/>
        <p:txBody>
          <a:bodyPr/>
          <a:lstStyle>
            <a:lvl1pPr>
              <a:defRPr>
                <a:solidFill>
                  <a:schemeClr val="tx1"/>
                </a:solidFill>
              </a:defRPr>
            </a:lvl1pPr>
          </a:lstStyle>
          <a:p>
            <a:r>
              <a:rPr lang="en-GB"/>
              <a:t>Page </a:t>
            </a:r>
            <a:fld id="{D0A7EFCE-C288-4C08-82BF-A166ED293115}" type="slidenum">
              <a:rPr lang="en-GB" smtClean="0"/>
              <a:pPr/>
              <a:t>‹#›</a:t>
            </a:fld>
            <a:endParaRPr lang="en-GB" dirty="0"/>
          </a:p>
        </p:txBody>
      </p:sp>
    </p:spTree>
    <p:extLst>
      <p:ext uri="{BB962C8B-B14F-4D97-AF65-F5344CB8AC3E}">
        <p14:creationId xmlns:p14="http://schemas.microsoft.com/office/powerpoint/2010/main" val="6335201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 Placeholder 10"/>
          <p:cNvSpPr>
            <a:spLocks noGrp="1"/>
          </p:cNvSpPr>
          <p:nvPr>
            <p:ph type="body" sz="quarter" idx="13" hasCustomPrompt="1"/>
          </p:nvPr>
        </p:nvSpPr>
        <p:spPr bwMode="gray">
          <a:xfrm>
            <a:off x="515380" y="188395"/>
            <a:ext cx="11268000" cy="287854"/>
          </a:xfrm>
        </p:spPr>
        <p:txBody>
          <a:bodyPr anchor="b">
            <a:noAutofit/>
          </a:bodyPr>
          <a:lstStyle>
            <a:lvl1pPr marL="0" indent="0">
              <a:buNone/>
              <a:defRPr sz="1400">
                <a:solidFill>
                  <a:schemeClr val="tx1"/>
                </a:solidFill>
              </a:defRPr>
            </a:lvl1pPr>
            <a:lvl2pPr marL="268288" indent="0">
              <a:buNone/>
              <a:defRPr sz="1600"/>
            </a:lvl2pPr>
            <a:lvl3pPr marL="538162" indent="0">
              <a:buNone/>
              <a:defRPr sz="1600"/>
            </a:lvl3pPr>
            <a:lvl4pPr marL="806450" indent="0">
              <a:buNone/>
              <a:defRPr sz="1600"/>
            </a:lvl4pPr>
            <a:lvl5pPr marL="1077912" indent="0">
              <a:buNone/>
              <a:defRPr sz="1600"/>
            </a:lvl5pPr>
          </a:lstStyle>
          <a:p>
            <a:pPr lvl="0"/>
            <a:r>
              <a:rPr lang="en-GB" dirty="0"/>
              <a:t>Chapter subject</a:t>
            </a:r>
          </a:p>
        </p:txBody>
      </p:sp>
      <p:sp>
        <p:nvSpPr>
          <p:cNvPr id="6" name="Text Placeholder 14"/>
          <p:cNvSpPr>
            <a:spLocks noGrp="1"/>
          </p:cNvSpPr>
          <p:nvPr>
            <p:ph type="body" sz="quarter" idx="15" hasCustomPrompt="1"/>
          </p:nvPr>
        </p:nvSpPr>
        <p:spPr>
          <a:xfrm>
            <a:off x="515380" y="6223000"/>
            <a:ext cx="9936000" cy="122400"/>
          </a:xfrm>
        </p:spPr>
        <p:txBody>
          <a:bodyPr vert="horz" lIns="0" tIns="0" rIns="0" bIns="0" rtlCol="0" anchor="b">
            <a:noAutofit/>
          </a:bodyPr>
          <a:lstStyle>
            <a:lvl1pPr marL="0" indent="0">
              <a:lnSpc>
                <a:spcPct val="100000"/>
              </a:lnSpc>
              <a:spcBef>
                <a:spcPts val="0"/>
              </a:spcBef>
              <a:buNone/>
              <a:tabLst>
                <a:tab pos="540000" algn="l"/>
              </a:tabLst>
              <a:defRPr lang="en-GB" sz="950" dirty="0">
                <a:solidFill>
                  <a:schemeClr val="tx1"/>
                </a:solidFill>
              </a:defRPr>
            </a:lvl1pPr>
          </a:lstStyle>
          <a:p>
            <a:pPr marL="0" lvl="0"/>
            <a:r>
              <a:rPr lang="en-GB" dirty="0"/>
              <a:t>Source, references or external links</a:t>
            </a:r>
          </a:p>
        </p:txBody>
      </p:sp>
      <p:sp>
        <p:nvSpPr>
          <p:cNvPr id="2" name="Platshållare för sidfot 1"/>
          <p:cNvSpPr>
            <a:spLocks noGrp="1"/>
          </p:cNvSpPr>
          <p:nvPr>
            <p:ph type="ftr" sz="quarter" idx="16"/>
          </p:nvPr>
        </p:nvSpPr>
        <p:spPr/>
        <p:txBody>
          <a:bodyPr/>
          <a:lstStyle>
            <a:lvl1pPr>
              <a:defRPr>
                <a:solidFill>
                  <a:schemeClr val="tx1"/>
                </a:solidFill>
              </a:defRPr>
            </a:lvl1pPr>
          </a:lstStyle>
          <a:p>
            <a:endParaRPr lang="en-GB" dirty="0"/>
          </a:p>
        </p:txBody>
      </p:sp>
      <p:sp>
        <p:nvSpPr>
          <p:cNvPr id="3" name="Platshållare för bildnummer 2"/>
          <p:cNvSpPr>
            <a:spLocks noGrp="1"/>
          </p:cNvSpPr>
          <p:nvPr>
            <p:ph type="sldNum" sz="quarter" idx="17"/>
          </p:nvPr>
        </p:nvSpPr>
        <p:spPr/>
        <p:txBody>
          <a:bodyPr/>
          <a:lstStyle>
            <a:lvl1pPr>
              <a:defRPr>
                <a:solidFill>
                  <a:schemeClr val="tx1"/>
                </a:solidFill>
              </a:defRPr>
            </a:lvl1pPr>
          </a:lstStyle>
          <a:p>
            <a:r>
              <a:rPr lang="en-GB"/>
              <a:t>Page </a:t>
            </a:r>
            <a:fld id="{D0A7EFCE-C288-4C08-82BF-A166ED293115}" type="slidenum">
              <a:rPr lang="en-GB" smtClean="0"/>
              <a:pPr/>
              <a:t>‹#›</a:t>
            </a:fld>
            <a:endParaRPr lang="en-GB" dirty="0"/>
          </a:p>
        </p:txBody>
      </p:sp>
    </p:spTree>
    <p:extLst>
      <p:ext uri="{BB962C8B-B14F-4D97-AF65-F5344CB8AC3E}">
        <p14:creationId xmlns:p14="http://schemas.microsoft.com/office/powerpoint/2010/main" val="3544043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image" Target="../media/image2.png"/><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image" Target="../media/image4.emf"/><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theme" Target="../theme/theme2.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image" Target="../media/image2.png"/><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image" Target="../media/image5.emf"/><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theme" Target="../theme/theme3.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image" Target="../media/image2.png"/><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image" Target="../media/image6.emf"/><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theme" Target="../theme/theme4.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image" Target="../media/image2.png"/><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image" Target="../media/image7.emf"/><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theme" Target="../theme/theme5.xml"/><Relationship Id="rId5" Type="http://schemas.openxmlformats.org/officeDocument/2006/relationships/slideLayout" Target="../slideLayouts/slideLayout5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image" Target="../media/image8.png"/><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image" Target="../media/image2.png"/><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theme" Target="../theme/theme6.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image" Target="../media/image9.png"/><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theme" Target="../theme/theme7.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image" Target="../media/image10.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9.xml"/><Relationship Id="rId13" Type="http://schemas.openxmlformats.org/officeDocument/2006/relationships/image" Target="../media/image12.png"/><Relationship Id="rId3" Type="http://schemas.openxmlformats.org/officeDocument/2006/relationships/slideLayout" Target="../slideLayouts/slideLayout84.xml"/><Relationship Id="rId7" Type="http://schemas.openxmlformats.org/officeDocument/2006/relationships/slideLayout" Target="../slideLayouts/slideLayout88.xml"/><Relationship Id="rId12" Type="http://schemas.openxmlformats.org/officeDocument/2006/relationships/theme" Target="../theme/theme8.xml"/><Relationship Id="rId2" Type="http://schemas.openxmlformats.org/officeDocument/2006/relationships/slideLayout" Target="../slideLayouts/slideLayout83.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5" Type="http://schemas.openxmlformats.org/officeDocument/2006/relationships/slideLayout" Target="../slideLayouts/slideLayout86.xml"/><Relationship Id="rId10" Type="http://schemas.openxmlformats.org/officeDocument/2006/relationships/slideLayout" Target="../slideLayouts/slideLayout91.xml"/><Relationship Id="rId4" Type="http://schemas.openxmlformats.org/officeDocument/2006/relationships/slideLayout" Target="../slideLayouts/slideLayout85.xml"/><Relationship Id="rId9" Type="http://schemas.openxmlformats.org/officeDocument/2006/relationships/slideLayout" Target="../slideLayouts/slideLayout90.xml"/><Relationship Id="rId14" Type="http://schemas.openxmlformats.org/officeDocument/2006/relationships/image" Target="../media/image1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515380" y="476249"/>
            <a:ext cx="11268000" cy="1260000"/>
          </a:xfrm>
          <a:prstGeom prst="rect">
            <a:avLst/>
          </a:prstGeom>
        </p:spPr>
        <p:txBody>
          <a:bodyPr vert="horz" lIns="0" tIns="0" rIns="0" bIns="0" rtlCol="0" anchor="ctr" anchorCtr="0">
            <a:normAutofit/>
          </a:bodyPr>
          <a:lstStyle/>
          <a:p>
            <a:r>
              <a:rPr lang="en-US"/>
              <a:t>Click to edit Master title style</a:t>
            </a:r>
            <a:endParaRPr lang="en-GB" dirty="0"/>
          </a:p>
        </p:txBody>
      </p:sp>
      <p:sp>
        <p:nvSpPr>
          <p:cNvPr id="3" name="Text Placeholder 2"/>
          <p:cNvSpPr>
            <a:spLocks noGrp="1"/>
          </p:cNvSpPr>
          <p:nvPr>
            <p:ph type="body" idx="1"/>
          </p:nvPr>
        </p:nvSpPr>
        <p:spPr bwMode="gray">
          <a:xfrm>
            <a:off x="515380" y="1772816"/>
            <a:ext cx="11268000" cy="4285083"/>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p:cNvSpPr>
            <a:spLocks noGrp="1"/>
          </p:cNvSpPr>
          <p:nvPr>
            <p:ph type="ftr" sz="quarter" idx="3"/>
          </p:nvPr>
        </p:nvSpPr>
        <p:spPr bwMode="gray">
          <a:xfrm>
            <a:off x="4510800" y="6405149"/>
            <a:ext cx="5940000" cy="122400"/>
          </a:xfrm>
          <a:prstGeom prst="rect">
            <a:avLst/>
          </a:prstGeom>
        </p:spPr>
        <p:txBody>
          <a:bodyPr vert="horz" lIns="0" tIns="0" rIns="0" bIns="0" rtlCol="0" anchor="t"/>
          <a:lstStyle>
            <a:lvl1pPr algn="r">
              <a:defRPr sz="950">
                <a:solidFill>
                  <a:srgbClr val="464646"/>
                </a:solidFill>
                <a:effectLst/>
                <a:latin typeface="+mn-lt"/>
                <a:cs typeface="Super Grotesk Offc Pro" panose="020B0504020101020102" pitchFamily="34" charset="0"/>
              </a:defRPr>
            </a:lvl1pPr>
          </a:lstStyle>
          <a:p>
            <a:endParaRPr lang="en-GB" dirty="0"/>
          </a:p>
        </p:txBody>
      </p:sp>
      <p:sp>
        <p:nvSpPr>
          <p:cNvPr id="6" name="Slide Number Placeholder 5"/>
          <p:cNvSpPr>
            <a:spLocks noGrp="1"/>
          </p:cNvSpPr>
          <p:nvPr>
            <p:ph type="sldNum" sz="quarter" idx="4"/>
          </p:nvPr>
        </p:nvSpPr>
        <p:spPr bwMode="gray">
          <a:xfrm>
            <a:off x="10450990" y="6405149"/>
            <a:ext cx="721574" cy="122400"/>
          </a:xfrm>
          <a:prstGeom prst="rect">
            <a:avLst/>
          </a:prstGeom>
        </p:spPr>
        <p:txBody>
          <a:bodyPr vert="horz" lIns="0" tIns="0" rIns="0" bIns="0" rtlCol="0" anchor="t"/>
          <a:lstStyle>
            <a:lvl1pPr algn="r">
              <a:defRPr sz="950">
                <a:solidFill>
                  <a:srgbClr val="464646"/>
                </a:solidFill>
                <a:latin typeface="+mn-lt"/>
                <a:cs typeface="Super Grotesk Offc Pro" panose="020B0504020101020102" pitchFamily="34" charset="0"/>
              </a:defRPr>
            </a:lvl1pPr>
          </a:lstStyle>
          <a:p>
            <a:r>
              <a:rPr lang="en-GB" dirty="0"/>
              <a:t>Page </a:t>
            </a:r>
            <a:fld id="{D0A7EFCE-C288-4C08-82BF-A166ED293115}" type="slidenum">
              <a:rPr lang="en-GB" smtClean="0"/>
              <a:pPr/>
              <a:t>‹#›</a:t>
            </a:fld>
            <a:endParaRPr lang="en-GB" dirty="0"/>
          </a:p>
        </p:txBody>
      </p:sp>
      <p:cxnSp>
        <p:nvCxnSpPr>
          <p:cNvPr id="9" name="Straight Connector 8"/>
          <p:cNvCxnSpPr/>
          <p:nvPr userDrawn="1"/>
        </p:nvCxnSpPr>
        <p:spPr bwMode="gray">
          <a:xfrm flipH="1">
            <a:off x="516564" y="6370123"/>
            <a:ext cx="10656000" cy="0"/>
          </a:xfrm>
          <a:prstGeom prst="line">
            <a:avLst/>
          </a:prstGeom>
          <a:ln w="6350">
            <a:solidFill>
              <a:srgbClr val="404040"/>
            </a:solidFill>
          </a:ln>
        </p:spPr>
        <p:style>
          <a:lnRef idx="1">
            <a:schemeClr val="accent1"/>
          </a:lnRef>
          <a:fillRef idx="0">
            <a:schemeClr val="accent1"/>
          </a:fillRef>
          <a:effectRef idx="0">
            <a:schemeClr val="accent1"/>
          </a:effectRef>
          <a:fontRef idx="minor">
            <a:schemeClr val="tx1"/>
          </a:fontRef>
        </p:style>
      </p:cxnSp>
      <p:sp>
        <p:nvSpPr>
          <p:cNvPr id="20" name="Footer Placeholder 4"/>
          <p:cNvSpPr txBox="1">
            <a:spLocks/>
          </p:cNvSpPr>
          <p:nvPr userDrawn="1"/>
        </p:nvSpPr>
        <p:spPr bwMode="gray">
          <a:xfrm>
            <a:off x="515380" y="6405149"/>
            <a:ext cx="3884400" cy="264211"/>
          </a:xfrm>
          <a:prstGeom prst="rect">
            <a:avLst/>
          </a:prstGeom>
        </p:spPr>
        <p:txBody>
          <a:bodyPr vert="horz" lIns="0" tIns="0" rIns="0" bIns="0" rtlCol="0" anchor="t"/>
          <a:lstStyle>
            <a:defPPr>
              <a:defRPr lang="sv-SE"/>
            </a:defPPr>
            <a:lvl1pPr marL="0" algn="l" defTabSz="914400" rtl="0" eaLnBrk="1" latinLnBrk="0" hangingPunct="1">
              <a:defRPr sz="950" kern="1200">
                <a:solidFill>
                  <a:srgbClr val="404040"/>
                </a:solidFill>
                <a:latin typeface="+mn-lt"/>
                <a:ea typeface="+mn-ea"/>
                <a:cs typeface="Super Grotesk Offc Pro" panose="020B0504020101020102"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rgbClr val="464646"/>
                </a:solidFill>
              </a:rPr>
              <a:t>© King.com Ltd 2018 – Commercially confidential</a:t>
            </a:r>
            <a:endParaRPr lang="en-GB" dirty="0">
              <a:solidFill>
                <a:srgbClr val="464646"/>
              </a:solidFill>
              <a:effectLst>
                <a:outerShdw blurRad="50800" dist="50800" dir="5400000" algn="tl">
                  <a:srgbClr val="000000">
                    <a:alpha val="10000"/>
                  </a:srgbClr>
                </a:outerShdw>
              </a:effectLst>
            </a:endParaRPr>
          </a:p>
        </p:txBody>
      </p:sp>
      <p:pic>
        <p:nvPicPr>
          <p:cNvPr id="11" name="Picture 10"/>
          <p:cNvPicPr>
            <a:picLocks noChangeAspect="1"/>
          </p:cNvPicPr>
          <p:nvPr userDrawn="1"/>
        </p:nvPicPr>
        <p:blipFill>
          <a:blip r:embed="rId22"/>
          <a:stretch>
            <a:fillRect/>
          </a:stretch>
        </p:blipFill>
        <p:spPr>
          <a:xfrm>
            <a:off x="0" y="0"/>
            <a:ext cx="293644" cy="6858000"/>
          </a:xfrm>
          <a:prstGeom prst="rect">
            <a:avLst/>
          </a:prstGeom>
        </p:spPr>
      </p:pic>
      <p:pic>
        <p:nvPicPr>
          <p:cNvPr id="8" name="Picture 7"/>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11293788" y="6220800"/>
            <a:ext cx="557970" cy="381600"/>
          </a:xfrm>
          <a:prstGeom prst="rect">
            <a:avLst/>
          </a:prstGeom>
        </p:spPr>
      </p:pic>
    </p:spTree>
    <p:extLst>
      <p:ext uri="{BB962C8B-B14F-4D97-AF65-F5344CB8AC3E}">
        <p14:creationId xmlns:p14="http://schemas.microsoft.com/office/powerpoint/2010/main" val="1237892055"/>
      </p:ext>
    </p:extLst>
  </p:cSld>
  <p:clrMap bg1="lt1" tx1="dk1" bg2="lt2" tx2="dk2" accent1="accent1" accent2="accent2" accent3="accent3" accent4="accent4" accent5="accent5" accent6="accent6" hlink="hlink" folHlink="folHlink"/>
  <p:sldLayoutIdLst>
    <p:sldLayoutId id="2147483658" r:id="rId1"/>
    <p:sldLayoutId id="2147483649" r:id="rId2"/>
    <p:sldLayoutId id="2147483650" r:id="rId3"/>
    <p:sldLayoutId id="2147483651" r:id="rId4"/>
    <p:sldLayoutId id="2147483666" r:id="rId5"/>
    <p:sldLayoutId id="2147483652" r:id="rId6"/>
    <p:sldLayoutId id="2147483687" r:id="rId7"/>
    <p:sldLayoutId id="2147483667" r:id="rId8"/>
    <p:sldLayoutId id="2147483684" r:id="rId9"/>
    <p:sldLayoutId id="2147483664" r:id="rId10"/>
    <p:sldLayoutId id="2147483665" r:id="rId11"/>
    <p:sldLayoutId id="2147483654" r:id="rId12"/>
    <p:sldLayoutId id="2147483655" r:id="rId13"/>
    <p:sldLayoutId id="2147483685" r:id="rId14"/>
    <p:sldLayoutId id="2147483686" r:id="rId15"/>
    <p:sldLayoutId id="2147483689" r:id="rId16"/>
    <p:sldLayoutId id="2147483745" r:id="rId17"/>
    <p:sldLayoutId id="2147483747" r:id="rId18"/>
    <p:sldLayoutId id="2147483746" r:id="rId19"/>
    <p:sldLayoutId id="2147483708" r:id="rId20"/>
  </p:sldLayoutIdLst>
  <p:hf hdr="0" dt="0"/>
  <p:txStyles>
    <p:titleStyle>
      <a:lvl1pPr algn="l" defTabSz="914400" rtl="0" eaLnBrk="1" latinLnBrk="0" hangingPunct="1">
        <a:lnSpc>
          <a:spcPct val="85000"/>
        </a:lnSpc>
        <a:spcBef>
          <a:spcPct val="0"/>
        </a:spcBef>
        <a:buNone/>
        <a:defRPr sz="4400" kern="1200" spc="-100" baseline="0">
          <a:solidFill>
            <a:schemeClr val="accent1"/>
          </a:solidFill>
          <a:latin typeface="+mn-lt"/>
          <a:ea typeface="+mj-ea"/>
          <a:cs typeface="Super Grotesk Offc Pro" panose="020B0504020101020102" pitchFamily="34" charset="0"/>
        </a:defRPr>
      </a:lvl1pPr>
    </p:titleStyle>
    <p:bodyStyle>
      <a:lvl1pPr marL="179388" indent="-179388" algn="l" defTabSz="914400" rtl="0" eaLnBrk="1" latinLnBrk="0" hangingPunct="1">
        <a:lnSpc>
          <a:spcPct val="90000"/>
        </a:lnSpc>
        <a:spcBef>
          <a:spcPts val="1000"/>
        </a:spcBef>
        <a:spcAft>
          <a:spcPts val="0"/>
        </a:spcAft>
        <a:buClr>
          <a:schemeClr val="accent1"/>
        </a:buClr>
        <a:buFont typeface="Arial" panose="020B0604020202020204" pitchFamily="34" charset="0"/>
        <a:buChar char="•"/>
        <a:defRPr sz="2200" kern="1200" spc="-40" baseline="0">
          <a:solidFill>
            <a:srgbClr val="464646"/>
          </a:solidFill>
          <a:latin typeface="+mn-lt"/>
          <a:ea typeface="+mn-ea"/>
          <a:cs typeface="Super Grotesk Offc Pro" panose="020B0504020101020102" pitchFamily="34" charset="0"/>
        </a:defRPr>
      </a:lvl1pPr>
      <a:lvl2pPr marL="358775" indent="-179388" algn="l" defTabSz="914400" rtl="0" eaLnBrk="1" latinLnBrk="0" hangingPunct="1">
        <a:spcBef>
          <a:spcPts val="600"/>
        </a:spcBef>
        <a:spcAft>
          <a:spcPts val="0"/>
        </a:spcAft>
        <a:buClr>
          <a:schemeClr val="accent2"/>
        </a:buClr>
        <a:buFont typeface="Arial" panose="020B0604020202020204" pitchFamily="34" charset="0"/>
        <a:buChar char="•"/>
        <a:defRPr sz="2000" kern="1200" spc="-40" baseline="0">
          <a:solidFill>
            <a:srgbClr val="464646"/>
          </a:solidFill>
          <a:latin typeface="+mn-lt"/>
          <a:ea typeface="+mn-ea"/>
          <a:cs typeface="Super Grotesk Offc Pro" panose="020B0504020101020102" pitchFamily="34" charset="0"/>
        </a:defRPr>
      </a:lvl2pPr>
      <a:lvl3pPr marL="536575" indent="-177800" algn="l" defTabSz="914400" rtl="0" eaLnBrk="1" latinLnBrk="0" hangingPunct="1">
        <a:spcBef>
          <a:spcPts val="600"/>
        </a:spcBef>
        <a:spcAft>
          <a:spcPts val="0"/>
        </a:spcAft>
        <a:buClr>
          <a:schemeClr val="accent3"/>
        </a:buClr>
        <a:buFont typeface="Arial" panose="020B0604020202020204" pitchFamily="34" charset="0"/>
        <a:buChar char="•"/>
        <a:tabLst/>
        <a:defRPr sz="1800" kern="1200" spc="-40" baseline="0">
          <a:solidFill>
            <a:srgbClr val="464646"/>
          </a:solidFill>
          <a:latin typeface="+mn-lt"/>
          <a:ea typeface="+mn-ea"/>
          <a:cs typeface="Super Grotesk Offc Pro" panose="020B0504020101020102" pitchFamily="34" charset="0"/>
        </a:defRPr>
      </a:lvl3pPr>
      <a:lvl4pPr marL="719138" indent="-182563" algn="l" defTabSz="914400" rtl="0" eaLnBrk="1" latinLnBrk="0" hangingPunct="1">
        <a:spcBef>
          <a:spcPts val="600"/>
        </a:spcBef>
        <a:spcAft>
          <a:spcPts val="0"/>
        </a:spcAft>
        <a:buClr>
          <a:schemeClr val="accent4"/>
        </a:buClr>
        <a:buFont typeface="Arial" panose="020B0604020202020204" pitchFamily="34" charset="0"/>
        <a:buChar char="•"/>
        <a:defRPr sz="1800" kern="1200" spc="-40" baseline="0">
          <a:solidFill>
            <a:srgbClr val="464646"/>
          </a:solidFill>
          <a:latin typeface="+mn-lt"/>
          <a:ea typeface="+mn-ea"/>
          <a:cs typeface="Super Grotesk Offc Pro" panose="020B0504020101020102" pitchFamily="34" charset="0"/>
        </a:defRPr>
      </a:lvl4pPr>
      <a:lvl5pPr marL="898525" indent="-179388" algn="l" defTabSz="914400" rtl="0" eaLnBrk="1" latinLnBrk="0" hangingPunct="1">
        <a:spcBef>
          <a:spcPts val="600"/>
        </a:spcBef>
        <a:spcAft>
          <a:spcPts val="0"/>
        </a:spcAft>
        <a:buClr>
          <a:schemeClr val="accent5"/>
        </a:buClr>
        <a:buFont typeface="Arial" panose="020B0604020202020204" pitchFamily="34" charset="0"/>
        <a:buChar char="•"/>
        <a:tabLst/>
        <a:defRPr sz="1800" kern="1200" spc="-40" baseline="0">
          <a:solidFill>
            <a:srgbClr val="464646"/>
          </a:solidFill>
          <a:latin typeface="+mn-lt"/>
          <a:ea typeface="+mn-ea"/>
          <a:cs typeface="Super Grotesk Offc Pro" panose="020B0504020101020102" pitchFamily="34" charset="0"/>
        </a:defRPr>
      </a:lvl5pPr>
      <a:lvl6pPr marL="1080000" indent="-180000" algn="l" defTabSz="914400" rtl="0" eaLnBrk="1" latinLnBrk="0" hangingPunct="1">
        <a:spcBef>
          <a:spcPts val="600"/>
        </a:spcBef>
        <a:buClr>
          <a:schemeClr val="accent5"/>
        </a:buClr>
        <a:buFont typeface="Arial" panose="020B0604020202020204" pitchFamily="34" charset="0"/>
        <a:buChar char="•"/>
        <a:defRPr lang="en-US" sz="1800" kern="1200" spc="-40" baseline="0" dirty="0" smtClean="0">
          <a:solidFill>
            <a:srgbClr val="464646"/>
          </a:solidFill>
          <a:latin typeface="+mn-lt"/>
          <a:ea typeface="+mn-ea"/>
          <a:cs typeface="Super Grotesk Offc Pro" panose="020B0504020101020102" pitchFamily="34" charset="0"/>
        </a:defRPr>
      </a:lvl6pPr>
      <a:lvl7pPr marL="1260000" indent="-180000" algn="l" defTabSz="914400" rtl="0" eaLnBrk="1" latinLnBrk="0" hangingPunct="1">
        <a:spcBef>
          <a:spcPts val="600"/>
        </a:spcBef>
        <a:buClr>
          <a:schemeClr val="accent5"/>
        </a:buClr>
        <a:buFont typeface="Arial" panose="020B0604020202020204" pitchFamily="34" charset="0"/>
        <a:buChar char="•"/>
        <a:defRPr lang="en-US" sz="1800" kern="1200" spc="-40" baseline="0" dirty="0" smtClean="0">
          <a:solidFill>
            <a:srgbClr val="464646"/>
          </a:solidFill>
          <a:latin typeface="+mn-lt"/>
          <a:ea typeface="+mn-ea"/>
          <a:cs typeface="Super Grotesk Offc Pro" panose="020B0504020101020102" pitchFamily="34" charset="0"/>
        </a:defRPr>
      </a:lvl7pPr>
      <a:lvl8pPr marL="1439863" indent="-179388" algn="l" defTabSz="914400" rtl="0" eaLnBrk="1" latinLnBrk="0" hangingPunct="1">
        <a:spcBef>
          <a:spcPts val="600"/>
        </a:spcBef>
        <a:buClr>
          <a:schemeClr val="accent5"/>
        </a:buClr>
        <a:buFont typeface="Arial" panose="020B0604020202020204" pitchFamily="34" charset="0"/>
        <a:buChar char="•"/>
        <a:defRPr lang="en-US" sz="1800" kern="1200" spc="-40" baseline="0" dirty="0" smtClean="0">
          <a:solidFill>
            <a:srgbClr val="464646"/>
          </a:solidFill>
          <a:latin typeface="+mn-lt"/>
          <a:ea typeface="+mn-ea"/>
          <a:cs typeface="Super Grotesk Offc Pro" panose="020B0504020101020102" pitchFamily="34" charset="0"/>
        </a:defRPr>
      </a:lvl8pPr>
      <a:lvl9pPr marL="1620000" indent="-180000" algn="l" defTabSz="914400" rtl="0" eaLnBrk="1" latinLnBrk="0" hangingPunct="1">
        <a:spcBef>
          <a:spcPts val="600"/>
        </a:spcBef>
        <a:buClr>
          <a:schemeClr val="accent5"/>
        </a:buClr>
        <a:buFont typeface="Arial" panose="020B0604020202020204" pitchFamily="34" charset="0"/>
        <a:buChar char="•"/>
        <a:defRPr lang="en-GB" sz="1800" kern="1200" spc="-40" baseline="0" dirty="0">
          <a:solidFill>
            <a:srgbClr val="464646"/>
          </a:solidFill>
          <a:latin typeface="+mn-lt"/>
          <a:ea typeface="+mn-ea"/>
          <a:cs typeface="Super Grotesk Offc Pro" panose="020B0504020101020102" pitchFamily="34" charset="0"/>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4" pos="309" userDrawn="1">
          <p15:clr>
            <a:srgbClr val="F26B43"/>
          </p15:clr>
        </p15:guide>
        <p15:guide id="6" pos="7436" userDrawn="1">
          <p15:clr>
            <a:srgbClr val="F26B43"/>
          </p15:clr>
        </p15:guide>
        <p15:guide id="9" orient="horz" pos="3827" userDrawn="1">
          <p15:clr>
            <a:srgbClr val="F26B43"/>
          </p15:clr>
        </p15:guide>
        <p15:guide id="10" orient="horz" pos="756" userDrawn="1">
          <p15:clr>
            <a:srgbClr val="F26B43"/>
          </p15:clr>
        </p15:guide>
        <p15:guide id="11" orient="horz" pos="88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515380" y="476248"/>
            <a:ext cx="11268000" cy="1260000"/>
          </a:xfrm>
          <a:prstGeom prst="rect">
            <a:avLst/>
          </a:prstGeom>
        </p:spPr>
        <p:txBody>
          <a:bodyPr vert="horz" lIns="0" tIns="0" rIns="0" bIns="0" rtlCol="0" anchor="ctr" anchorCtr="0">
            <a:normAutofit/>
          </a:bodyPr>
          <a:lstStyle/>
          <a:p>
            <a:r>
              <a:rPr lang="en-GB" dirty="0"/>
              <a:t>Click to edit Master title style</a:t>
            </a:r>
          </a:p>
        </p:txBody>
      </p:sp>
      <p:sp>
        <p:nvSpPr>
          <p:cNvPr id="3" name="Text Placeholder 2"/>
          <p:cNvSpPr>
            <a:spLocks noGrp="1"/>
          </p:cNvSpPr>
          <p:nvPr>
            <p:ph type="body" idx="1"/>
          </p:nvPr>
        </p:nvSpPr>
        <p:spPr bwMode="gray">
          <a:xfrm>
            <a:off x="515380" y="1772816"/>
            <a:ext cx="11268000" cy="4284000"/>
          </a:xfrm>
          <a:prstGeom prst="rect">
            <a:avLst/>
          </a:prstGeom>
        </p:spPr>
        <p:txBody>
          <a:bodyPr vert="horz" lIns="0" tIns="0" rIns="0" bIns="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marL="1080000" marR="0" lvl="5" indent="-180000" algn="l" defTabSz="914400" rtl="0" eaLnBrk="1" fontAlgn="auto" latinLnBrk="0" hangingPunct="1">
              <a:lnSpc>
                <a:spcPct val="100000"/>
              </a:lnSpc>
              <a:spcBef>
                <a:spcPts val="600"/>
              </a:spcBef>
              <a:spcAft>
                <a:spcPts val="0"/>
              </a:spcAft>
              <a:buClr>
                <a:srgbClr val="C1C19D"/>
              </a:buClr>
              <a:buSzTx/>
              <a:buFont typeface="Arial" panose="020B0604020202020204" pitchFamily="34" charset="0"/>
              <a:buChar char="•"/>
              <a:tabLst/>
              <a:defRPr/>
            </a:pPr>
            <a:r>
              <a:rPr kumimoji="0" lang="en-GB" sz="1800" b="0" i="0" u="none" strike="noStrike" kern="1200" cap="none" spc="-40" normalizeH="0" baseline="0" noProof="0" dirty="0">
                <a:ln>
                  <a:noFill/>
                </a:ln>
                <a:solidFill>
                  <a:srgbClr val="404040"/>
                </a:solidFill>
                <a:effectLst/>
                <a:uLnTx/>
                <a:uFillTx/>
                <a:latin typeface="+mn-lt"/>
                <a:ea typeface="+mn-ea"/>
                <a:cs typeface="Super Grotesk Offc Pro" panose="020B0504020101020102" pitchFamily="34" charset="0"/>
              </a:rPr>
              <a:t>Sixth level</a:t>
            </a:r>
          </a:p>
          <a:p>
            <a:pPr marL="1260000" marR="0" lvl="6" indent="-180000" algn="l" defTabSz="914400" rtl="0" eaLnBrk="1" fontAlgn="auto" latinLnBrk="0" hangingPunct="1">
              <a:lnSpc>
                <a:spcPct val="100000"/>
              </a:lnSpc>
              <a:spcBef>
                <a:spcPts val="600"/>
              </a:spcBef>
              <a:spcAft>
                <a:spcPts val="0"/>
              </a:spcAft>
              <a:buClr>
                <a:srgbClr val="C1C19D"/>
              </a:buClr>
              <a:buSzTx/>
              <a:buFont typeface="Arial" panose="020B0604020202020204" pitchFamily="34" charset="0"/>
              <a:buChar char="•"/>
              <a:tabLst/>
              <a:defRPr/>
            </a:pPr>
            <a:r>
              <a:rPr kumimoji="0" lang="en-GB" sz="1800" b="0" i="0" u="none" strike="noStrike" kern="1200" cap="none" spc="-40" normalizeH="0" baseline="0" noProof="0" dirty="0">
                <a:ln>
                  <a:noFill/>
                </a:ln>
                <a:solidFill>
                  <a:srgbClr val="404040"/>
                </a:solidFill>
                <a:effectLst/>
                <a:uLnTx/>
                <a:uFillTx/>
                <a:latin typeface="+mn-lt"/>
                <a:ea typeface="+mn-ea"/>
                <a:cs typeface="Super Grotesk Offc Pro" panose="020B0504020101020102" pitchFamily="34" charset="0"/>
              </a:rPr>
              <a:t>Seventh level</a:t>
            </a:r>
          </a:p>
          <a:p>
            <a:pPr marL="1440000" marR="0" lvl="7" indent="-180000" algn="l" defTabSz="914400" rtl="0" eaLnBrk="1" fontAlgn="auto" latinLnBrk="0" hangingPunct="1">
              <a:lnSpc>
                <a:spcPct val="100000"/>
              </a:lnSpc>
              <a:spcBef>
                <a:spcPts val="600"/>
              </a:spcBef>
              <a:spcAft>
                <a:spcPts val="0"/>
              </a:spcAft>
              <a:buClr>
                <a:srgbClr val="C1C19D"/>
              </a:buClr>
              <a:buSzTx/>
              <a:buFont typeface="Arial" panose="020B0604020202020204" pitchFamily="34" charset="0"/>
              <a:buChar char="•"/>
              <a:tabLst/>
              <a:defRPr/>
            </a:pPr>
            <a:r>
              <a:rPr kumimoji="0" lang="en-GB" sz="1800" b="0" i="0" u="none" strike="noStrike" kern="1200" cap="none" spc="-40" normalizeH="0" baseline="0" noProof="0" dirty="0">
                <a:ln>
                  <a:noFill/>
                </a:ln>
                <a:solidFill>
                  <a:srgbClr val="404040"/>
                </a:solidFill>
                <a:effectLst/>
                <a:uLnTx/>
                <a:uFillTx/>
                <a:latin typeface="+mn-lt"/>
                <a:ea typeface="+mn-ea"/>
                <a:cs typeface="Super Grotesk Offc Pro" panose="020B0504020101020102" pitchFamily="34" charset="0"/>
              </a:rPr>
              <a:t>Eight level</a:t>
            </a:r>
          </a:p>
          <a:p>
            <a:pPr marL="1620000" marR="0" lvl="8" indent="-180000" algn="l" defTabSz="914400" rtl="0" eaLnBrk="1" fontAlgn="auto" latinLnBrk="0" hangingPunct="1">
              <a:lnSpc>
                <a:spcPct val="100000"/>
              </a:lnSpc>
              <a:spcBef>
                <a:spcPts val="600"/>
              </a:spcBef>
              <a:spcAft>
                <a:spcPts val="0"/>
              </a:spcAft>
              <a:buClr>
                <a:srgbClr val="C1C19D"/>
              </a:buClr>
              <a:buSzTx/>
              <a:buFont typeface="Arial" panose="020B0604020202020204" pitchFamily="34" charset="0"/>
              <a:buChar char="•"/>
              <a:tabLst/>
              <a:defRPr/>
            </a:pPr>
            <a:r>
              <a:rPr kumimoji="0" lang="en-GB" sz="1800" b="0" i="0" u="none" strike="noStrike" kern="1200" cap="none" spc="-40" normalizeH="0" baseline="0" noProof="0" dirty="0">
                <a:ln>
                  <a:noFill/>
                </a:ln>
                <a:solidFill>
                  <a:srgbClr val="404040"/>
                </a:solidFill>
                <a:effectLst/>
                <a:uLnTx/>
                <a:uFillTx/>
                <a:latin typeface="+mn-lt"/>
                <a:ea typeface="+mn-ea"/>
                <a:cs typeface="Super Grotesk Offc Pro" panose="020B0504020101020102" pitchFamily="34" charset="0"/>
              </a:rPr>
              <a:t>Ninth level</a:t>
            </a:r>
          </a:p>
        </p:txBody>
      </p:sp>
      <p:sp>
        <p:nvSpPr>
          <p:cNvPr id="5" name="Footer Placeholder 4"/>
          <p:cNvSpPr>
            <a:spLocks noGrp="1"/>
          </p:cNvSpPr>
          <p:nvPr>
            <p:ph type="ftr" sz="quarter" idx="3"/>
          </p:nvPr>
        </p:nvSpPr>
        <p:spPr bwMode="gray">
          <a:xfrm>
            <a:off x="4510800" y="6405149"/>
            <a:ext cx="5940000" cy="122400"/>
          </a:xfrm>
          <a:prstGeom prst="rect">
            <a:avLst/>
          </a:prstGeom>
        </p:spPr>
        <p:txBody>
          <a:bodyPr vert="horz" lIns="0" tIns="0" rIns="0" bIns="0" rtlCol="0" anchor="t"/>
          <a:lstStyle>
            <a:lvl1pPr algn="r">
              <a:defRPr sz="950">
                <a:solidFill>
                  <a:srgbClr val="464646"/>
                </a:solidFill>
                <a:effectLst/>
                <a:latin typeface="+mn-lt"/>
                <a:cs typeface="Super Grotesk Offc Pro" panose="020B0504020101020102" pitchFamily="34" charset="0"/>
              </a:defRPr>
            </a:lvl1pPr>
          </a:lstStyle>
          <a:p>
            <a:endParaRPr lang="en-GB" dirty="0"/>
          </a:p>
        </p:txBody>
      </p:sp>
      <p:sp>
        <p:nvSpPr>
          <p:cNvPr id="6" name="Slide Number Placeholder 5"/>
          <p:cNvSpPr>
            <a:spLocks noGrp="1"/>
          </p:cNvSpPr>
          <p:nvPr>
            <p:ph type="sldNum" sz="quarter" idx="4"/>
          </p:nvPr>
        </p:nvSpPr>
        <p:spPr bwMode="gray">
          <a:xfrm>
            <a:off x="10450990" y="6405149"/>
            <a:ext cx="721574" cy="122400"/>
          </a:xfrm>
          <a:prstGeom prst="rect">
            <a:avLst/>
          </a:prstGeom>
        </p:spPr>
        <p:txBody>
          <a:bodyPr vert="horz" lIns="0" tIns="0" rIns="0" bIns="0" rtlCol="0" anchor="t"/>
          <a:lstStyle>
            <a:lvl1pPr algn="r">
              <a:defRPr sz="950">
                <a:solidFill>
                  <a:srgbClr val="464646"/>
                </a:solidFill>
                <a:latin typeface="+mn-lt"/>
                <a:cs typeface="Super Grotesk Offc Pro" panose="020B0504020101020102" pitchFamily="34" charset="0"/>
              </a:defRPr>
            </a:lvl1pPr>
          </a:lstStyle>
          <a:p>
            <a:r>
              <a:rPr lang="en-GB" dirty="0"/>
              <a:t>Page </a:t>
            </a:r>
            <a:fld id="{D0A7EFCE-C288-4C08-82BF-A166ED293115}" type="slidenum">
              <a:rPr lang="en-GB" smtClean="0"/>
              <a:pPr/>
              <a:t>‹#›</a:t>
            </a:fld>
            <a:endParaRPr lang="en-GB" dirty="0"/>
          </a:p>
        </p:txBody>
      </p:sp>
      <p:cxnSp>
        <p:nvCxnSpPr>
          <p:cNvPr id="9" name="Straight Connector 8"/>
          <p:cNvCxnSpPr/>
          <p:nvPr userDrawn="1"/>
        </p:nvCxnSpPr>
        <p:spPr bwMode="gray">
          <a:xfrm flipH="1">
            <a:off x="516564" y="6370123"/>
            <a:ext cx="10656000" cy="0"/>
          </a:xfrm>
          <a:prstGeom prst="line">
            <a:avLst/>
          </a:prstGeom>
          <a:ln w="6350">
            <a:solidFill>
              <a:srgbClr val="404040"/>
            </a:solidFill>
          </a:ln>
        </p:spPr>
        <p:style>
          <a:lnRef idx="1">
            <a:schemeClr val="accent1"/>
          </a:lnRef>
          <a:fillRef idx="0">
            <a:schemeClr val="accent1"/>
          </a:fillRef>
          <a:effectRef idx="0">
            <a:schemeClr val="accent1"/>
          </a:effectRef>
          <a:fontRef idx="minor">
            <a:schemeClr val="tx1"/>
          </a:fontRef>
        </p:style>
      </p:cxnSp>
      <p:sp>
        <p:nvSpPr>
          <p:cNvPr id="20" name="Footer Placeholder 4"/>
          <p:cNvSpPr txBox="1">
            <a:spLocks/>
          </p:cNvSpPr>
          <p:nvPr userDrawn="1"/>
        </p:nvSpPr>
        <p:spPr bwMode="gray">
          <a:xfrm>
            <a:off x="515380" y="6405149"/>
            <a:ext cx="3884400" cy="264211"/>
          </a:xfrm>
          <a:prstGeom prst="rect">
            <a:avLst/>
          </a:prstGeom>
        </p:spPr>
        <p:txBody>
          <a:bodyPr vert="horz" lIns="0" tIns="0" rIns="0" bIns="0" rtlCol="0" anchor="t"/>
          <a:lstStyle>
            <a:defPPr>
              <a:defRPr lang="sv-SE"/>
            </a:defPPr>
            <a:lvl1pPr marL="0" algn="l" defTabSz="914400" rtl="0" eaLnBrk="1" latinLnBrk="0" hangingPunct="1">
              <a:defRPr sz="950" kern="1200">
                <a:solidFill>
                  <a:srgbClr val="404040"/>
                </a:solidFill>
                <a:latin typeface="+mn-lt"/>
                <a:ea typeface="+mn-ea"/>
                <a:cs typeface="Super Grotesk Offc Pro" panose="020B0504020101020102"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rgbClr val="464646"/>
                </a:solidFill>
              </a:rPr>
              <a:t>© King.com Ltd 2018 – Commercially confidential</a:t>
            </a:r>
            <a:endParaRPr lang="en-GB" dirty="0">
              <a:solidFill>
                <a:srgbClr val="464646"/>
              </a:solidFill>
              <a:effectLst>
                <a:outerShdw blurRad="50800" dist="50800" dir="5400000" algn="tl">
                  <a:srgbClr val="000000">
                    <a:alpha val="10000"/>
                  </a:srgbClr>
                </a:outerShdw>
              </a:effectLst>
            </a:endParaRPr>
          </a:p>
        </p:txBody>
      </p:sp>
      <p:pic>
        <p:nvPicPr>
          <p:cNvPr id="11" name="Picture 10"/>
          <p:cNvPicPr>
            <a:picLocks noChangeAspect="1"/>
          </p:cNvPicPr>
          <p:nvPr userDrawn="1"/>
        </p:nvPicPr>
        <p:blipFill>
          <a:blip r:embed="rId12"/>
          <a:stretch>
            <a:fillRect/>
          </a:stretch>
        </p:blipFill>
        <p:spPr>
          <a:xfrm>
            <a:off x="0" y="0"/>
            <a:ext cx="246282" cy="6858000"/>
          </a:xfrm>
          <a:prstGeom prst="rect">
            <a:avLst/>
          </a:prstGeom>
        </p:spPr>
      </p:pic>
      <p:pic>
        <p:nvPicPr>
          <p:cNvPr id="12" name="Picture 1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293788" y="6220800"/>
            <a:ext cx="557970" cy="381600"/>
          </a:xfrm>
          <a:prstGeom prst="rect">
            <a:avLst/>
          </a:prstGeom>
        </p:spPr>
      </p:pic>
    </p:spTree>
    <p:extLst>
      <p:ext uri="{BB962C8B-B14F-4D97-AF65-F5344CB8AC3E}">
        <p14:creationId xmlns:p14="http://schemas.microsoft.com/office/powerpoint/2010/main" val="2317206266"/>
      </p:ext>
    </p:extLst>
  </p:cSld>
  <p:clrMap bg1="lt1" tx1="dk1" bg2="lt2" tx2="dk2" accent1="accent1" accent2="accent2" accent3="accent3" accent4="accent4" accent5="accent5" accent6="accent6" hlink="hlink" folHlink="folHlink"/>
  <p:sldLayoutIdLst>
    <p:sldLayoutId id="2147483698" r:id="rId1"/>
    <p:sldLayoutId id="2147483694" r:id="rId2"/>
    <p:sldLayoutId id="2147483699" r:id="rId3"/>
    <p:sldLayoutId id="2147483700" r:id="rId4"/>
    <p:sldLayoutId id="2147483701" r:id="rId5"/>
    <p:sldLayoutId id="2147483702" r:id="rId6"/>
    <p:sldLayoutId id="2147483703" r:id="rId7"/>
    <p:sldLayoutId id="2147483704" r:id="rId8"/>
    <p:sldLayoutId id="2147483706" r:id="rId9"/>
    <p:sldLayoutId id="2147483707" r:id="rId10"/>
  </p:sldLayoutIdLst>
  <p:hf hdr="0" dt="0"/>
  <p:txStyles>
    <p:titleStyle>
      <a:lvl1pPr algn="l" defTabSz="914400" rtl="0" eaLnBrk="1" latinLnBrk="0" hangingPunct="1">
        <a:lnSpc>
          <a:spcPct val="85000"/>
        </a:lnSpc>
        <a:spcBef>
          <a:spcPct val="0"/>
        </a:spcBef>
        <a:buNone/>
        <a:defRPr sz="4400" kern="1200" spc="-100" baseline="0">
          <a:solidFill>
            <a:schemeClr val="accent2"/>
          </a:solidFill>
          <a:latin typeface="+mn-lt"/>
          <a:ea typeface="+mj-ea"/>
          <a:cs typeface="Super Grotesk Offc Pro" panose="020B0504020101020102" pitchFamily="34" charset="0"/>
        </a:defRPr>
      </a:lvl1pPr>
    </p:titleStyle>
    <p:bodyStyle>
      <a:lvl1pPr marL="179388" indent="-179388" algn="l" defTabSz="914400" rtl="0" eaLnBrk="1" latinLnBrk="0" hangingPunct="1">
        <a:lnSpc>
          <a:spcPct val="90000"/>
        </a:lnSpc>
        <a:spcBef>
          <a:spcPts val="1000"/>
        </a:spcBef>
        <a:spcAft>
          <a:spcPts val="0"/>
        </a:spcAft>
        <a:buClr>
          <a:schemeClr val="accent2"/>
        </a:buClr>
        <a:buFont typeface="Arial" panose="020B0604020202020204" pitchFamily="34" charset="0"/>
        <a:buChar char="•"/>
        <a:defRPr sz="2200" kern="1200" spc="-40" baseline="0">
          <a:solidFill>
            <a:srgbClr val="464646"/>
          </a:solidFill>
          <a:latin typeface="+mn-lt"/>
          <a:ea typeface="+mn-ea"/>
          <a:cs typeface="Super Grotesk Offc Pro" panose="020B0504020101020102" pitchFamily="34" charset="0"/>
        </a:defRPr>
      </a:lvl1pPr>
      <a:lvl2pPr marL="358775" indent="-179388" algn="l" defTabSz="914400" rtl="0" eaLnBrk="1" latinLnBrk="0" hangingPunct="1">
        <a:spcBef>
          <a:spcPts val="600"/>
        </a:spcBef>
        <a:spcAft>
          <a:spcPts val="0"/>
        </a:spcAft>
        <a:buClr>
          <a:schemeClr val="accent1"/>
        </a:buClr>
        <a:buFont typeface="Arial" panose="020B0604020202020204" pitchFamily="34" charset="0"/>
        <a:buChar char="•"/>
        <a:defRPr sz="2000" kern="1200" spc="-40" baseline="0">
          <a:solidFill>
            <a:srgbClr val="464646"/>
          </a:solidFill>
          <a:latin typeface="+mn-lt"/>
          <a:ea typeface="+mn-ea"/>
          <a:cs typeface="Super Grotesk Offc Pro" panose="020B0504020101020102" pitchFamily="34" charset="0"/>
        </a:defRPr>
      </a:lvl2pPr>
      <a:lvl3pPr marL="536575" indent="-177800" algn="l" defTabSz="914400" rtl="0" eaLnBrk="1" latinLnBrk="0" hangingPunct="1">
        <a:spcBef>
          <a:spcPts val="600"/>
        </a:spcBef>
        <a:spcAft>
          <a:spcPts val="0"/>
        </a:spcAft>
        <a:buClr>
          <a:schemeClr val="accent3"/>
        </a:buClr>
        <a:buFont typeface="Arial" panose="020B0604020202020204" pitchFamily="34" charset="0"/>
        <a:buChar char="•"/>
        <a:tabLst/>
        <a:defRPr sz="1800" kern="1200" spc="-40" baseline="0">
          <a:solidFill>
            <a:srgbClr val="464646"/>
          </a:solidFill>
          <a:latin typeface="+mn-lt"/>
          <a:ea typeface="+mn-ea"/>
          <a:cs typeface="Super Grotesk Offc Pro" panose="020B0504020101020102" pitchFamily="34" charset="0"/>
        </a:defRPr>
      </a:lvl3pPr>
      <a:lvl4pPr marL="719138" indent="-182563" algn="l" defTabSz="914400" rtl="0" eaLnBrk="1" latinLnBrk="0" hangingPunct="1">
        <a:spcBef>
          <a:spcPts val="600"/>
        </a:spcBef>
        <a:spcAft>
          <a:spcPts val="0"/>
        </a:spcAft>
        <a:buClr>
          <a:schemeClr val="accent4"/>
        </a:buClr>
        <a:buFont typeface="Arial" panose="020B0604020202020204" pitchFamily="34" charset="0"/>
        <a:buChar char="•"/>
        <a:defRPr sz="1800" kern="1200" spc="-40" baseline="0">
          <a:solidFill>
            <a:srgbClr val="464646"/>
          </a:solidFill>
          <a:latin typeface="+mn-lt"/>
          <a:ea typeface="+mn-ea"/>
          <a:cs typeface="Super Grotesk Offc Pro" panose="020B0504020101020102" pitchFamily="34" charset="0"/>
        </a:defRPr>
      </a:lvl4pPr>
      <a:lvl5pPr marL="898525" indent="-179388" algn="l" defTabSz="914400" rtl="0" eaLnBrk="1" latinLnBrk="0" hangingPunct="1">
        <a:spcBef>
          <a:spcPts val="600"/>
        </a:spcBef>
        <a:spcAft>
          <a:spcPts val="0"/>
        </a:spcAft>
        <a:buClr>
          <a:schemeClr val="accent5"/>
        </a:buClr>
        <a:buFont typeface="Arial" panose="020B0604020202020204" pitchFamily="34" charset="0"/>
        <a:buChar char="•"/>
        <a:tabLst/>
        <a:defRPr sz="1800" kern="1200" spc="-40" baseline="0">
          <a:solidFill>
            <a:srgbClr val="464646"/>
          </a:solidFill>
          <a:latin typeface="+mn-lt"/>
          <a:ea typeface="+mn-ea"/>
          <a:cs typeface="Super Grotesk Offc Pro" panose="020B0504020101020102" pitchFamily="34" charset="0"/>
        </a:defRPr>
      </a:lvl5pPr>
      <a:lvl6pPr marL="900000" marR="0" indent="0" algn="l" defTabSz="914400" rtl="0" eaLnBrk="1" fontAlgn="auto" latinLnBrk="0" hangingPunct="1">
        <a:lnSpc>
          <a:spcPct val="100000"/>
        </a:lnSpc>
        <a:spcBef>
          <a:spcPts val="600"/>
        </a:spcBef>
        <a:spcAft>
          <a:spcPts val="0"/>
        </a:spcAft>
        <a:buClr>
          <a:schemeClr val="accent5"/>
        </a:buClr>
        <a:buSzTx/>
        <a:buFont typeface="Arial" panose="020B0604020202020204" pitchFamily="34" charset="0"/>
        <a:buNone/>
        <a:tabLst/>
        <a:defRPr sz="2000" kern="1200">
          <a:solidFill>
            <a:srgbClr val="464646"/>
          </a:solidFill>
          <a:latin typeface="+mn-lt"/>
          <a:ea typeface="+mn-ea"/>
          <a:cs typeface="+mn-cs"/>
        </a:defRPr>
      </a:lvl6pPr>
      <a:lvl7pPr marL="1260000" marR="0" indent="-180000" algn="l" defTabSz="914400" rtl="0" eaLnBrk="1" fontAlgn="auto" latinLnBrk="0" hangingPunct="1">
        <a:lnSpc>
          <a:spcPct val="100000"/>
        </a:lnSpc>
        <a:spcBef>
          <a:spcPts val="600"/>
        </a:spcBef>
        <a:spcAft>
          <a:spcPts val="0"/>
        </a:spcAft>
        <a:buClr>
          <a:schemeClr val="accent5"/>
        </a:buClr>
        <a:buSzTx/>
        <a:buFont typeface="Arial" panose="020B0604020202020204" pitchFamily="34" charset="0"/>
        <a:buChar char="•"/>
        <a:tabLst/>
        <a:defRPr sz="2000" kern="1200">
          <a:solidFill>
            <a:srgbClr val="464646"/>
          </a:solidFill>
          <a:latin typeface="+mn-lt"/>
          <a:ea typeface="+mn-ea"/>
          <a:cs typeface="+mn-cs"/>
        </a:defRPr>
      </a:lvl7pPr>
      <a:lvl8pPr marL="1440000" marR="0" indent="-180000" algn="l" defTabSz="914400" rtl="0" eaLnBrk="1" fontAlgn="auto" latinLnBrk="0" hangingPunct="1">
        <a:lnSpc>
          <a:spcPct val="100000"/>
        </a:lnSpc>
        <a:spcBef>
          <a:spcPts val="600"/>
        </a:spcBef>
        <a:spcAft>
          <a:spcPts val="0"/>
        </a:spcAft>
        <a:buClr>
          <a:schemeClr val="accent5"/>
        </a:buClr>
        <a:buSzTx/>
        <a:buFont typeface="Arial" panose="020B0604020202020204" pitchFamily="34" charset="0"/>
        <a:buChar char="•"/>
        <a:tabLst/>
        <a:defRPr sz="2000" kern="1200">
          <a:solidFill>
            <a:srgbClr val="464646"/>
          </a:solidFill>
          <a:latin typeface="+mn-lt"/>
          <a:ea typeface="+mn-ea"/>
          <a:cs typeface="+mn-cs"/>
        </a:defRPr>
      </a:lvl8pPr>
      <a:lvl9pPr marL="1620000" marR="0" indent="-180000" algn="l" defTabSz="914400" rtl="0" eaLnBrk="1" fontAlgn="auto" latinLnBrk="0" hangingPunct="1">
        <a:lnSpc>
          <a:spcPct val="100000"/>
        </a:lnSpc>
        <a:spcBef>
          <a:spcPts val="600"/>
        </a:spcBef>
        <a:spcAft>
          <a:spcPts val="0"/>
        </a:spcAft>
        <a:buClr>
          <a:schemeClr val="accent5"/>
        </a:buClr>
        <a:buSzTx/>
        <a:buFont typeface="Arial" panose="020B0604020202020204" pitchFamily="34" charset="0"/>
        <a:buChar char="•"/>
        <a:tabLst/>
        <a:defRPr sz="2000" kern="1200">
          <a:solidFill>
            <a:srgbClr val="464646"/>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09">
          <p15:clr>
            <a:srgbClr val="F26B43"/>
          </p15:clr>
        </p15:guide>
        <p15:guide id="4" pos="7436">
          <p15:clr>
            <a:srgbClr val="F26B43"/>
          </p15:clr>
        </p15:guide>
        <p15:guide id="5" orient="horz" pos="3827">
          <p15:clr>
            <a:srgbClr val="F26B43"/>
          </p15:clr>
        </p15:guide>
        <p15:guide id="6" orient="horz" pos="756">
          <p15:clr>
            <a:srgbClr val="F26B43"/>
          </p15:clr>
        </p15:guide>
        <p15:guide id="7" orient="horz" pos="88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515380" y="476248"/>
            <a:ext cx="11268000" cy="1260000"/>
          </a:xfrm>
          <a:prstGeom prst="rect">
            <a:avLst/>
          </a:prstGeom>
        </p:spPr>
        <p:txBody>
          <a:bodyPr vert="horz" lIns="0" tIns="0" rIns="0" bIns="0" rtlCol="0" anchor="ctr" anchorCtr="0">
            <a:normAutofit/>
          </a:bodyPr>
          <a:lstStyle/>
          <a:p>
            <a:r>
              <a:rPr lang="en-GB" dirty="0"/>
              <a:t>Click to edit Master title style</a:t>
            </a:r>
          </a:p>
        </p:txBody>
      </p:sp>
      <p:sp>
        <p:nvSpPr>
          <p:cNvPr id="3" name="Text Placeholder 2"/>
          <p:cNvSpPr>
            <a:spLocks noGrp="1"/>
          </p:cNvSpPr>
          <p:nvPr>
            <p:ph type="body" idx="1"/>
          </p:nvPr>
        </p:nvSpPr>
        <p:spPr bwMode="gray">
          <a:xfrm>
            <a:off x="515380" y="1772816"/>
            <a:ext cx="11268000" cy="4284000"/>
          </a:xfrm>
          <a:prstGeom prst="rect">
            <a:avLst/>
          </a:prstGeom>
        </p:spPr>
        <p:txBody>
          <a:bodyPr vert="horz" lIns="0" tIns="0" rIns="0" bIns="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marL="1080000" marR="0" lvl="5" indent="-180000" algn="l" defTabSz="914400" rtl="0" eaLnBrk="1" fontAlgn="auto" latinLnBrk="0" hangingPunct="1">
              <a:lnSpc>
                <a:spcPct val="100000"/>
              </a:lnSpc>
              <a:spcBef>
                <a:spcPts val="600"/>
              </a:spcBef>
              <a:spcAft>
                <a:spcPts val="0"/>
              </a:spcAft>
              <a:buClr>
                <a:srgbClr val="C1C19D"/>
              </a:buClr>
              <a:buSzTx/>
              <a:buFont typeface="Arial" panose="020B0604020202020204" pitchFamily="34" charset="0"/>
              <a:buChar char="•"/>
              <a:tabLst/>
              <a:defRPr/>
            </a:pPr>
            <a:r>
              <a:rPr kumimoji="0" lang="en-GB" sz="1800" b="0" i="0" u="none" strike="noStrike" kern="1200" cap="none" spc="-40" normalizeH="0" baseline="0" noProof="0" dirty="0">
                <a:ln>
                  <a:noFill/>
                </a:ln>
                <a:solidFill>
                  <a:srgbClr val="404040"/>
                </a:solidFill>
                <a:effectLst/>
                <a:uLnTx/>
                <a:uFillTx/>
                <a:latin typeface="+mn-lt"/>
                <a:ea typeface="+mn-ea"/>
                <a:cs typeface="Super Grotesk Offc Pro" panose="020B0504020101020102" pitchFamily="34" charset="0"/>
              </a:rPr>
              <a:t>Sixth level</a:t>
            </a:r>
          </a:p>
          <a:p>
            <a:pPr marL="1260000" marR="0" lvl="6" indent="-180000" algn="l" defTabSz="914400" rtl="0" eaLnBrk="1" fontAlgn="auto" latinLnBrk="0" hangingPunct="1">
              <a:lnSpc>
                <a:spcPct val="100000"/>
              </a:lnSpc>
              <a:spcBef>
                <a:spcPts val="600"/>
              </a:spcBef>
              <a:spcAft>
                <a:spcPts val="0"/>
              </a:spcAft>
              <a:buClr>
                <a:srgbClr val="C1C19D"/>
              </a:buClr>
              <a:buSzTx/>
              <a:buFont typeface="Arial" panose="020B0604020202020204" pitchFamily="34" charset="0"/>
              <a:buChar char="•"/>
              <a:tabLst/>
              <a:defRPr/>
            </a:pPr>
            <a:r>
              <a:rPr kumimoji="0" lang="en-GB" sz="1800" b="0" i="0" u="none" strike="noStrike" kern="1200" cap="none" spc="-40" normalizeH="0" baseline="0" noProof="0" dirty="0">
                <a:ln>
                  <a:noFill/>
                </a:ln>
                <a:solidFill>
                  <a:srgbClr val="404040"/>
                </a:solidFill>
                <a:effectLst/>
                <a:uLnTx/>
                <a:uFillTx/>
                <a:latin typeface="+mn-lt"/>
                <a:ea typeface="+mn-ea"/>
                <a:cs typeface="Super Grotesk Offc Pro" panose="020B0504020101020102" pitchFamily="34" charset="0"/>
              </a:rPr>
              <a:t>Seventh level</a:t>
            </a:r>
          </a:p>
          <a:p>
            <a:pPr marL="1440000" marR="0" lvl="7" indent="-180000" algn="l" defTabSz="914400" rtl="0" eaLnBrk="1" fontAlgn="auto" latinLnBrk="0" hangingPunct="1">
              <a:lnSpc>
                <a:spcPct val="100000"/>
              </a:lnSpc>
              <a:spcBef>
                <a:spcPts val="600"/>
              </a:spcBef>
              <a:spcAft>
                <a:spcPts val="0"/>
              </a:spcAft>
              <a:buClr>
                <a:srgbClr val="C1C19D"/>
              </a:buClr>
              <a:buSzTx/>
              <a:buFont typeface="Arial" panose="020B0604020202020204" pitchFamily="34" charset="0"/>
              <a:buChar char="•"/>
              <a:tabLst/>
              <a:defRPr/>
            </a:pPr>
            <a:r>
              <a:rPr kumimoji="0" lang="en-GB" sz="1800" b="0" i="0" u="none" strike="noStrike" kern="1200" cap="none" spc="-40" normalizeH="0" baseline="0" noProof="0" dirty="0">
                <a:ln>
                  <a:noFill/>
                </a:ln>
                <a:solidFill>
                  <a:srgbClr val="404040"/>
                </a:solidFill>
                <a:effectLst/>
                <a:uLnTx/>
                <a:uFillTx/>
                <a:latin typeface="+mn-lt"/>
                <a:ea typeface="+mn-ea"/>
                <a:cs typeface="Super Grotesk Offc Pro" panose="020B0504020101020102" pitchFamily="34" charset="0"/>
              </a:rPr>
              <a:t>Eight level</a:t>
            </a:r>
          </a:p>
          <a:p>
            <a:pPr marL="1620000" marR="0" lvl="8" indent="-180000" algn="l" defTabSz="914400" rtl="0" eaLnBrk="1" fontAlgn="auto" latinLnBrk="0" hangingPunct="1">
              <a:lnSpc>
                <a:spcPct val="100000"/>
              </a:lnSpc>
              <a:spcBef>
                <a:spcPts val="600"/>
              </a:spcBef>
              <a:spcAft>
                <a:spcPts val="0"/>
              </a:spcAft>
              <a:buClr>
                <a:srgbClr val="C1C19D"/>
              </a:buClr>
              <a:buSzTx/>
              <a:buFont typeface="Arial" panose="020B0604020202020204" pitchFamily="34" charset="0"/>
              <a:buChar char="•"/>
              <a:tabLst/>
              <a:defRPr/>
            </a:pPr>
            <a:r>
              <a:rPr kumimoji="0" lang="en-GB" sz="1800" b="0" i="0" u="none" strike="noStrike" kern="1200" cap="none" spc="-40" normalizeH="0" baseline="0" noProof="0" dirty="0">
                <a:ln>
                  <a:noFill/>
                </a:ln>
                <a:solidFill>
                  <a:srgbClr val="404040"/>
                </a:solidFill>
                <a:effectLst/>
                <a:uLnTx/>
                <a:uFillTx/>
                <a:latin typeface="+mn-lt"/>
                <a:ea typeface="+mn-ea"/>
                <a:cs typeface="Super Grotesk Offc Pro" panose="020B0504020101020102" pitchFamily="34" charset="0"/>
              </a:rPr>
              <a:t>Ninth level</a:t>
            </a:r>
          </a:p>
          <a:p>
            <a:pPr lvl="4"/>
            <a:endParaRPr lang="en-GB" dirty="0"/>
          </a:p>
        </p:txBody>
      </p:sp>
      <p:sp>
        <p:nvSpPr>
          <p:cNvPr id="20" name="Footer Placeholder 4"/>
          <p:cNvSpPr txBox="1">
            <a:spLocks/>
          </p:cNvSpPr>
          <p:nvPr userDrawn="1"/>
        </p:nvSpPr>
        <p:spPr bwMode="gray">
          <a:xfrm>
            <a:off x="515380" y="6405149"/>
            <a:ext cx="3884400" cy="264211"/>
          </a:xfrm>
          <a:prstGeom prst="rect">
            <a:avLst/>
          </a:prstGeom>
        </p:spPr>
        <p:txBody>
          <a:bodyPr vert="horz" lIns="0" tIns="0" rIns="0" bIns="0" rtlCol="0" anchor="t"/>
          <a:lstStyle>
            <a:defPPr>
              <a:defRPr lang="sv-SE"/>
            </a:defPPr>
            <a:lvl1pPr marL="0" algn="l" defTabSz="914400" rtl="0" eaLnBrk="1" latinLnBrk="0" hangingPunct="1">
              <a:defRPr sz="950" kern="1200">
                <a:solidFill>
                  <a:srgbClr val="404040"/>
                </a:solidFill>
                <a:latin typeface="+mn-lt"/>
                <a:ea typeface="+mn-ea"/>
                <a:cs typeface="Super Grotesk Offc Pro" panose="020B0504020101020102"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rgbClr val="464646"/>
                </a:solidFill>
              </a:rPr>
              <a:t>© King.com Ltd 2018 – Commercially confidential</a:t>
            </a:r>
            <a:endParaRPr lang="en-GB" dirty="0">
              <a:solidFill>
                <a:srgbClr val="464646"/>
              </a:solidFill>
              <a:effectLst>
                <a:outerShdw blurRad="50800" dist="50800" dir="5400000" algn="tl">
                  <a:srgbClr val="000000">
                    <a:alpha val="10000"/>
                  </a:srgbClr>
                </a:outerShdw>
              </a:effectLst>
            </a:endParaRPr>
          </a:p>
        </p:txBody>
      </p:sp>
      <p:sp>
        <p:nvSpPr>
          <p:cNvPr id="5" name="Footer Placeholder 4"/>
          <p:cNvSpPr>
            <a:spLocks noGrp="1"/>
          </p:cNvSpPr>
          <p:nvPr>
            <p:ph type="ftr" sz="quarter" idx="3"/>
          </p:nvPr>
        </p:nvSpPr>
        <p:spPr bwMode="gray">
          <a:xfrm>
            <a:off x="4510800" y="6405149"/>
            <a:ext cx="5940000" cy="122400"/>
          </a:xfrm>
          <a:prstGeom prst="rect">
            <a:avLst/>
          </a:prstGeom>
        </p:spPr>
        <p:txBody>
          <a:bodyPr vert="horz" lIns="0" tIns="0" rIns="0" bIns="0" rtlCol="0" anchor="t"/>
          <a:lstStyle>
            <a:lvl1pPr algn="r">
              <a:defRPr sz="950">
                <a:solidFill>
                  <a:srgbClr val="464646"/>
                </a:solidFill>
                <a:effectLst/>
                <a:latin typeface="+mn-lt"/>
                <a:cs typeface="Super Grotesk Offc Pro" panose="020B0504020101020102" pitchFamily="34" charset="0"/>
              </a:defRPr>
            </a:lvl1pPr>
          </a:lstStyle>
          <a:p>
            <a:endParaRPr lang="en-GB" dirty="0"/>
          </a:p>
        </p:txBody>
      </p:sp>
      <p:sp>
        <p:nvSpPr>
          <p:cNvPr id="6" name="Slide Number Placeholder 5"/>
          <p:cNvSpPr>
            <a:spLocks noGrp="1"/>
          </p:cNvSpPr>
          <p:nvPr>
            <p:ph type="sldNum" sz="quarter" idx="4"/>
          </p:nvPr>
        </p:nvSpPr>
        <p:spPr bwMode="gray">
          <a:xfrm>
            <a:off x="10450990" y="6405149"/>
            <a:ext cx="721574" cy="122400"/>
          </a:xfrm>
          <a:prstGeom prst="rect">
            <a:avLst/>
          </a:prstGeom>
        </p:spPr>
        <p:txBody>
          <a:bodyPr vert="horz" lIns="0" tIns="0" rIns="0" bIns="0" rtlCol="0" anchor="t"/>
          <a:lstStyle>
            <a:lvl1pPr algn="r">
              <a:defRPr sz="950">
                <a:solidFill>
                  <a:srgbClr val="464646"/>
                </a:solidFill>
                <a:latin typeface="+mn-lt"/>
                <a:cs typeface="Super Grotesk Offc Pro" panose="020B0504020101020102" pitchFamily="34" charset="0"/>
              </a:defRPr>
            </a:lvl1pPr>
          </a:lstStyle>
          <a:p>
            <a:r>
              <a:rPr lang="en-GB" dirty="0"/>
              <a:t>Page </a:t>
            </a:r>
            <a:fld id="{D0A7EFCE-C288-4C08-82BF-A166ED293115}" type="slidenum">
              <a:rPr lang="en-GB" smtClean="0"/>
              <a:pPr/>
              <a:t>‹#›</a:t>
            </a:fld>
            <a:endParaRPr lang="en-GB" dirty="0"/>
          </a:p>
        </p:txBody>
      </p:sp>
      <p:cxnSp>
        <p:nvCxnSpPr>
          <p:cNvPr id="9" name="Straight Connector 8"/>
          <p:cNvCxnSpPr/>
          <p:nvPr userDrawn="1"/>
        </p:nvCxnSpPr>
        <p:spPr bwMode="gray">
          <a:xfrm flipH="1">
            <a:off x="516564" y="6370123"/>
            <a:ext cx="10656000" cy="0"/>
          </a:xfrm>
          <a:prstGeom prst="line">
            <a:avLst/>
          </a:prstGeom>
          <a:ln w="6350">
            <a:solidFill>
              <a:srgbClr val="404040"/>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12"/>
          <a:stretch>
            <a:fillRect/>
          </a:stretch>
        </p:blipFill>
        <p:spPr>
          <a:xfrm>
            <a:off x="0" y="0"/>
            <a:ext cx="246282" cy="6858000"/>
          </a:xfrm>
          <a:prstGeom prst="rect">
            <a:avLst/>
          </a:prstGeom>
        </p:spPr>
      </p:pic>
      <p:pic>
        <p:nvPicPr>
          <p:cNvPr id="12" name="Picture 1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293788" y="6220800"/>
            <a:ext cx="557970" cy="381600"/>
          </a:xfrm>
          <a:prstGeom prst="rect">
            <a:avLst/>
          </a:prstGeom>
        </p:spPr>
      </p:pic>
    </p:spTree>
    <p:extLst>
      <p:ext uri="{BB962C8B-B14F-4D97-AF65-F5344CB8AC3E}">
        <p14:creationId xmlns:p14="http://schemas.microsoft.com/office/powerpoint/2010/main" val="1228813922"/>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9" r:id="rId9"/>
    <p:sldLayoutId id="2147483720" r:id="rId10"/>
  </p:sldLayoutIdLst>
  <p:hf hdr="0" dt="0"/>
  <p:txStyles>
    <p:titleStyle>
      <a:lvl1pPr algn="l" defTabSz="914400" rtl="0" eaLnBrk="1" latinLnBrk="0" hangingPunct="1">
        <a:lnSpc>
          <a:spcPct val="85000"/>
        </a:lnSpc>
        <a:spcBef>
          <a:spcPct val="0"/>
        </a:spcBef>
        <a:buNone/>
        <a:defRPr sz="4400" kern="1200" spc="-100" baseline="0">
          <a:solidFill>
            <a:schemeClr val="accent3"/>
          </a:solidFill>
          <a:latin typeface="+mn-lt"/>
          <a:ea typeface="+mj-ea"/>
          <a:cs typeface="Super Grotesk Offc Pro" panose="020B0504020101020102" pitchFamily="34" charset="0"/>
        </a:defRPr>
      </a:lvl1pPr>
    </p:titleStyle>
    <p:bodyStyle>
      <a:lvl1pPr marL="179388" indent="-179388" algn="l" defTabSz="914400" rtl="0" eaLnBrk="1" latinLnBrk="0" hangingPunct="1">
        <a:lnSpc>
          <a:spcPct val="90000"/>
        </a:lnSpc>
        <a:spcBef>
          <a:spcPts val="1000"/>
        </a:spcBef>
        <a:spcAft>
          <a:spcPts val="0"/>
        </a:spcAft>
        <a:buClr>
          <a:schemeClr val="accent3"/>
        </a:buClr>
        <a:buFont typeface="Arial" panose="020B0604020202020204" pitchFamily="34" charset="0"/>
        <a:buChar char="•"/>
        <a:defRPr sz="2200" kern="1200" spc="-40" baseline="0">
          <a:solidFill>
            <a:srgbClr val="464646"/>
          </a:solidFill>
          <a:latin typeface="+mn-lt"/>
          <a:ea typeface="+mn-ea"/>
          <a:cs typeface="Super Grotesk Offc Pro" panose="020B0504020101020102" pitchFamily="34" charset="0"/>
        </a:defRPr>
      </a:lvl1pPr>
      <a:lvl2pPr marL="358775" indent="-179388" algn="l" defTabSz="914400" rtl="0" eaLnBrk="1" latinLnBrk="0" hangingPunct="1">
        <a:spcBef>
          <a:spcPts val="600"/>
        </a:spcBef>
        <a:spcAft>
          <a:spcPts val="0"/>
        </a:spcAft>
        <a:buClr>
          <a:schemeClr val="accent2"/>
        </a:buClr>
        <a:buFont typeface="Arial" panose="020B0604020202020204" pitchFamily="34" charset="0"/>
        <a:buChar char="•"/>
        <a:defRPr sz="2000" kern="1200" spc="-40" baseline="0">
          <a:solidFill>
            <a:srgbClr val="464646"/>
          </a:solidFill>
          <a:latin typeface="+mn-lt"/>
          <a:ea typeface="+mn-ea"/>
          <a:cs typeface="Super Grotesk Offc Pro" panose="020B0504020101020102" pitchFamily="34" charset="0"/>
        </a:defRPr>
      </a:lvl2pPr>
      <a:lvl3pPr marL="536575" indent="-177800" algn="l" defTabSz="914400" rtl="0" eaLnBrk="1" latinLnBrk="0" hangingPunct="1">
        <a:spcBef>
          <a:spcPts val="600"/>
        </a:spcBef>
        <a:spcAft>
          <a:spcPts val="0"/>
        </a:spcAft>
        <a:buClr>
          <a:schemeClr val="accent1"/>
        </a:buClr>
        <a:buFont typeface="Arial" panose="020B0604020202020204" pitchFamily="34" charset="0"/>
        <a:buChar char="•"/>
        <a:tabLst/>
        <a:defRPr sz="1800" kern="1200" spc="-40" baseline="0">
          <a:solidFill>
            <a:srgbClr val="464646"/>
          </a:solidFill>
          <a:latin typeface="+mn-lt"/>
          <a:ea typeface="+mn-ea"/>
          <a:cs typeface="Super Grotesk Offc Pro" panose="020B0504020101020102" pitchFamily="34" charset="0"/>
        </a:defRPr>
      </a:lvl3pPr>
      <a:lvl4pPr marL="719138" indent="-182563" algn="l" defTabSz="914400" rtl="0" eaLnBrk="1" latinLnBrk="0" hangingPunct="1">
        <a:spcBef>
          <a:spcPts val="600"/>
        </a:spcBef>
        <a:spcAft>
          <a:spcPts val="0"/>
        </a:spcAft>
        <a:buClr>
          <a:schemeClr val="accent4"/>
        </a:buClr>
        <a:buFont typeface="Arial" panose="020B0604020202020204" pitchFamily="34" charset="0"/>
        <a:buChar char="•"/>
        <a:defRPr sz="1800" kern="1200" spc="-40" baseline="0">
          <a:solidFill>
            <a:srgbClr val="464646"/>
          </a:solidFill>
          <a:latin typeface="+mn-lt"/>
          <a:ea typeface="+mn-ea"/>
          <a:cs typeface="Super Grotesk Offc Pro" panose="020B0504020101020102" pitchFamily="34" charset="0"/>
        </a:defRPr>
      </a:lvl4pPr>
      <a:lvl5pPr marL="898525" indent="-179388" algn="l" defTabSz="914400" rtl="0" eaLnBrk="1" latinLnBrk="0" hangingPunct="1">
        <a:spcBef>
          <a:spcPts val="600"/>
        </a:spcBef>
        <a:spcAft>
          <a:spcPts val="0"/>
        </a:spcAft>
        <a:buClr>
          <a:schemeClr val="accent5"/>
        </a:buClr>
        <a:buFont typeface="Arial" panose="020B0604020202020204" pitchFamily="34" charset="0"/>
        <a:buChar char="•"/>
        <a:tabLst/>
        <a:defRPr sz="1800" kern="1200" spc="-40" baseline="0">
          <a:solidFill>
            <a:srgbClr val="464646"/>
          </a:solidFill>
          <a:latin typeface="+mn-lt"/>
          <a:ea typeface="+mn-ea"/>
          <a:cs typeface="Super Grotesk Offc Pro" panose="020B0504020101020102" pitchFamily="34" charset="0"/>
        </a:defRPr>
      </a:lvl5pPr>
      <a:lvl6pPr marL="1080000" marR="0" indent="-180000" algn="l" defTabSz="914400" rtl="0" eaLnBrk="1" fontAlgn="auto" latinLnBrk="0" hangingPunct="1">
        <a:lnSpc>
          <a:spcPct val="100000"/>
        </a:lnSpc>
        <a:spcBef>
          <a:spcPts val="600"/>
        </a:spcBef>
        <a:spcAft>
          <a:spcPts val="0"/>
        </a:spcAft>
        <a:buClr>
          <a:schemeClr val="accent5"/>
        </a:buClr>
        <a:buSzTx/>
        <a:buFont typeface="Arial" panose="020B0604020202020204" pitchFamily="34" charset="0"/>
        <a:buChar char="•"/>
        <a:tabLst/>
        <a:defRPr sz="2000" kern="1200">
          <a:solidFill>
            <a:srgbClr val="464646"/>
          </a:solidFill>
          <a:latin typeface="+mn-lt"/>
          <a:ea typeface="+mn-ea"/>
          <a:cs typeface="+mn-cs"/>
        </a:defRPr>
      </a:lvl6pPr>
      <a:lvl7pPr marL="1260000" marR="0" indent="-180000" algn="l" defTabSz="914400" rtl="0" eaLnBrk="1" fontAlgn="auto" latinLnBrk="0" hangingPunct="1">
        <a:lnSpc>
          <a:spcPct val="100000"/>
        </a:lnSpc>
        <a:spcBef>
          <a:spcPts val="600"/>
        </a:spcBef>
        <a:spcAft>
          <a:spcPts val="0"/>
        </a:spcAft>
        <a:buClr>
          <a:schemeClr val="accent5"/>
        </a:buClr>
        <a:buSzTx/>
        <a:buFont typeface="Arial" panose="020B0604020202020204" pitchFamily="34" charset="0"/>
        <a:buChar char="•"/>
        <a:tabLst/>
        <a:defRPr sz="2000" kern="1200">
          <a:solidFill>
            <a:srgbClr val="464646"/>
          </a:solidFill>
          <a:latin typeface="+mn-lt"/>
          <a:ea typeface="+mn-ea"/>
          <a:cs typeface="+mn-cs"/>
        </a:defRPr>
      </a:lvl7pPr>
      <a:lvl8pPr marL="1440000" marR="0" indent="-180000" algn="l" defTabSz="914400" rtl="0" eaLnBrk="1" fontAlgn="auto" latinLnBrk="0" hangingPunct="1">
        <a:lnSpc>
          <a:spcPct val="100000"/>
        </a:lnSpc>
        <a:spcBef>
          <a:spcPts val="600"/>
        </a:spcBef>
        <a:spcAft>
          <a:spcPts val="0"/>
        </a:spcAft>
        <a:buClr>
          <a:schemeClr val="accent5"/>
        </a:buClr>
        <a:buSzTx/>
        <a:buFont typeface="Arial" panose="020B0604020202020204" pitchFamily="34" charset="0"/>
        <a:buChar char="•"/>
        <a:tabLst/>
        <a:defRPr sz="2000" kern="1200">
          <a:solidFill>
            <a:srgbClr val="464646"/>
          </a:solidFill>
          <a:latin typeface="+mn-lt"/>
          <a:ea typeface="+mn-ea"/>
          <a:cs typeface="+mn-cs"/>
        </a:defRPr>
      </a:lvl8pPr>
      <a:lvl9pPr marL="1620000" marR="0" indent="-180000" algn="l" defTabSz="914400" rtl="0" eaLnBrk="1" fontAlgn="auto" latinLnBrk="0" hangingPunct="1">
        <a:lnSpc>
          <a:spcPct val="100000"/>
        </a:lnSpc>
        <a:spcBef>
          <a:spcPts val="600"/>
        </a:spcBef>
        <a:spcAft>
          <a:spcPts val="0"/>
        </a:spcAft>
        <a:buClr>
          <a:schemeClr val="accent5"/>
        </a:buClr>
        <a:buSzTx/>
        <a:buFont typeface="Arial" panose="020B0604020202020204" pitchFamily="34" charset="0"/>
        <a:buChar char="•"/>
        <a:tabLst/>
        <a:defRPr sz="2000" kern="1200">
          <a:solidFill>
            <a:srgbClr val="464646"/>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09">
          <p15:clr>
            <a:srgbClr val="F26B43"/>
          </p15:clr>
        </p15:guide>
        <p15:guide id="4" pos="7436">
          <p15:clr>
            <a:srgbClr val="F26B43"/>
          </p15:clr>
        </p15:guide>
        <p15:guide id="5" orient="horz" pos="3827">
          <p15:clr>
            <a:srgbClr val="F26B43"/>
          </p15:clr>
        </p15:guide>
        <p15:guide id="6" orient="horz" pos="756">
          <p15:clr>
            <a:srgbClr val="F26B43"/>
          </p15:clr>
        </p15:guide>
        <p15:guide id="7" orient="horz" pos="888">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515380" y="476248"/>
            <a:ext cx="11268000" cy="1260000"/>
          </a:xfrm>
          <a:prstGeom prst="rect">
            <a:avLst/>
          </a:prstGeom>
        </p:spPr>
        <p:txBody>
          <a:bodyPr vert="horz" lIns="0" tIns="0" rIns="0" bIns="0" rtlCol="0" anchor="ctr" anchorCtr="0">
            <a:normAutofit/>
          </a:bodyPr>
          <a:lstStyle/>
          <a:p>
            <a:r>
              <a:rPr lang="en-GB" dirty="0"/>
              <a:t>Click to edit Master title style</a:t>
            </a:r>
          </a:p>
        </p:txBody>
      </p:sp>
      <p:sp>
        <p:nvSpPr>
          <p:cNvPr id="3" name="Text Placeholder 2"/>
          <p:cNvSpPr>
            <a:spLocks noGrp="1"/>
          </p:cNvSpPr>
          <p:nvPr>
            <p:ph type="body" idx="1"/>
          </p:nvPr>
        </p:nvSpPr>
        <p:spPr bwMode="gray">
          <a:xfrm>
            <a:off x="515380" y="1772816"/>
            <a:ext cx="11268000" cy="4284000"/>
          </a:xfrm>
          <a:prstGeom prst="rect">
            <a:avLst/>
          </a:prstGeom>
        </p:spPr>
        <p:txBody>
          <a:bodyPr vert="horz" lIns="0" tIns="0" rIns="0" bIns="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marL="1080000" marR="0" lvl="5" indent="-180000" algn="l" defTabSz="914400" rtl="0" eaLnBrk="1" fontAlgn="auto" latinLnBrk="0" hangingPunct="1">
              <a:lnSpc>
                <a:spcPct val="100000"/>
              </a:lnSpc>
              <a:spcBef>
                <a:spcPts val="600"/>
              </a:spcBef>
              <a:spcAft>
                <a:spcPts val="0"/>
              </a:spcAft>
              <a:buClr>
                <a:srgbClr val="C1C19D"/>
              </a:buClr>
              <a:buSzTx/>
              <a:buFont typeface="Arial" panose="020B0604020202020204" pitchFamily="34" charset="0"/>
              <a:buChar char="•"/>
              <a:tabLst/>
              <a:defRPr/>
            </a:pPr>
            <a:r>
              <a:rPr kumimoji="0" lang="en-GB" sz="1800" b="0" i="0" u="none" strike="noStrike" kern="1200" cap="none" spc="-40" normalizeH="0" baseline="0" noProof="0" dirty="0">
                <a:ln>
                  <a:noFill/>
                </a:ln>
                <a:solidFill>
                  <a:srgbClr val="404040"/>
                </a:solidFill>
                <a:effectLst/>
                <a:uLnTx/>
                <a:uFillTx/>
                <a:latin typeface="+mn-lt"/>
                <a:ea typeface="+mn-ea"/>
                <a:cs typeface="Super Grotesk Offc Pro" panose="020B0504020101020102" pitchFamily="34" charset="0"/>
              </a:rPr>
              <a:t>Sixth level</a:t>
            </a:r>
          </a:p>
          <a:p>
            <a:pPr marL="1260000" marR="0" lvl="6" indent="-180000" algn="l" defTabSz="914400" rtl="0" eaLnBrk="1" fontAlgn="auto" latinLnBrk="0" hangingPunct="1">
              <a:lnSpc>
                <a:spcPct val="100000"/>
              </a:lnSpc>
              <a:spcBef>
                <a:spcPts val="600"/>
              </a:spcBef>
              <a:spcAft>
                <a:spcPts val="0"/>
              </a:spcAft>
              <a:buClr>
                <a:srgbClr val="C1C19D"/>
              </a:buClr>
              <a:buSzTx/>
              <a:buFont typeface="Arial" panose="020B0604020202020204" pitchFamily="34" charset="0"/>
              <a:buChar char="•"/>
              <a:tabLst/>
              <a:defRPr/>
            </a:pPr>
            <a:r>
              <a:rPr kumimoji="0" lang="en-GB" sz="1800" b="0" i="0" u="none" strike="noStrike" kern="1200" cap="none" spc="-40" normalizeH="0" baseline="0" noProof="0" dirty="0">
                <a:ln>
                  <a:noFill/>
                </a:ln>
                <a:solidFill>
                  <a:srgbClr val="404040"/>
                </a:solidFill>
                <a:effectLst/>
                <a:uLnTx/>
                <a:uFillTx/>
                <a:latin typeface="+mn-lt"/>
                <a:ea typeface="+mn-ea"/>
                <a:cs typeface="Super Grotesk Offc Pro" panose="020B0504020101020102" pitchFamily="34" charset="0"/>
              </a:rPr>
              <a:t>Seventh level</a:t>
            </a:r>
          </a:p>
          <a:p>
            <a:pPr marL="1440000" marR="0" lvl="7" indent="-180000" algn="l" defTabSz="914400" rtl="0" eaLnBrk="1" fontAlgn="auto" latinLnBrk="0" hangingPunct="1">
              <a:lnSpc>
                <a:spcPct val="100000"/>
              </a:lnSpc>
              <a:spcBef>
                <a:spcPts val="600"/>
              </a:spcBef>
              <a:spcAft>
                <a:spcPts val="0"/>
              </a:spcAft>
              <a:buClr>
                <a:srgbClr val="C1C19D"/>
              </a:buClr>
              <a:buSzTx/>
              <a:buFont typeface="Arial" panose="020B0604020202020204" pitchFamily="34" charset="0"/>
              <a:buChar char="•"/>
              <a:tabLst/>
              <a:defRPr/>
            </a:pPr>
            <a:r>
              <a:rPr kumimoji="0" lang="en-GB" sz="1800" b="0" i="0" u="none" strike="noStrike" kern="1200" cap="none" spc="-40" normalizeH="0" baseline="0" noProof="0" dirty="0">
                <a:ln>
                  <a:noFill/>
                </a:ln>
                <a:solidFill>
                  <a:srgbClr val="404040"/>
                </a:solidFill>
                <a:effectLst/>
                <a:uLnTx/>
                <a:uFillTx/>
                <a:latin typeface="+mn-lt"/>
                <a:ea typeface="+mn-ea"/>
                <a:cs typeface="Super Grotesk Offc Pro" panose="020B0504020101020102" pitchFamily="34" charset="0"/>
              </a:rPr>
              <a:t>Eight level</a:t>
            </a:r>
          </a:p>
          <a:p>
            <a:pPr marL="1620000" marR="0" lvl="8" indent="-180000" algn="l" defTabSz="914400" rtl="0" eaLnBrk="1" fontAlgn="auto" latinLnBrk="0" hangingPunct="1">
              <a:lnSpc>
                <a:spcPct val="100000"/>
              </a:lnSpc>
              <a:spcBef>
                <a:spcPts val="600"/>
              </a:spcBef>
              <a:spcAft>
                <a:spcPts val="0"/>
              </a:spcAft>
              <a:buClr>
                <a:srgbClr val="C1C19D"/>
              </a:buClr>
              <a:buSzTx/>
              <a:buFont typeface="Arial" panose="020B0604020202020204" pitchFamily="34" charset="0"/>
              <a:buChar char="•"/>
              <a:tabLst/>
              <a:defRPr/>
            </a:pPr>
            <a:r>
              <a:rPr kumimoji="0" lang="en-GB" sz="1800" b="0" i="0" u="none" strike="noStrike" kern="1200" cap="none" spc="-40" normalizeH="0" baseline="0" noProof="0" dirty="0">
                <a:ln>
                  <a:noFill/>
                </a:ln>
                <a:solidFill>
                  <a:srgbClr val="404040"/>
                </a:solidFill>
                <a:effectLst/>
                <a:uLnTx/>
                <a:uFillTx/>
                <a:latin typeface="+mn-lt"/>
                <a:ea typeface="+mn-ea"/>
                <a:cs typeface="Super Grotesk Offc Pro" panose="020B0504020101020102" pitchFamily="34" charset="0"/>
              </a:rPr>
              <a:t>Ninth level</a:t>
            </a:r>
          </a:p>
          <a:p>
            <a:pPr lvl="4"/>
            <a:endParaRPr lang="en-GB" dirty="0"/>
          </a:p>
        </p:txBody>
      </p:sp>
      <p:sp>
        <p:nvSpPr>
          <p:cNvPr id="5" name="Footer Placeholder 4"/>
          <p:cNvSpPr>
            <a:spLocks noGrp="1"/>
          </p:cNvSpPr>
          <p:nvPr>
            <p:ph type="ftr" sz="quarter" idx="3"/>
          </p:nvPr>
        </p:nvSpPr>
        <p:spPr bwMode="gray">
          <a:xfrm>
            <a:off x="4510800" y="6405149"/>
            <a:ext cx="5940000" cy="122400"/>
          </a:xfrm>
          <a:prstGeom prst="rect">
            <a:avLst/>
          </a:prstGeom>
        </p:spPr>
        <p:txBody>
          <a:bodyPr vert="horz" lIns="0" tIns="0" rIns="0" bIns="0" rtlCol="0" anchor="t"/>
          <a:lstStyle>
            <a:lvl1pPr algn="r">
              <a:defRPr sz="950">
                <a:solidFill>
                  <a:srgbClr val="464646"/>
                </a:solidFill>
                <a:effectLst/>
                <a:latin typeface="+mn-lt"/>
                <a:cs typeface="Super Grotesk Offc Pro" panose="020B0504020101020102" pitchFamily="34" charset="0"/>
              </a:defRPr>
            </a:lvl1pPr>
          </a:lstStyle>
          <a:p>
            <a:endParaRPr lang="en-GB" dirty="0"/>
          </a:p>
        </p:txBody>
      </p:sp>
      <p:sp>
        <p:nvSpPr>
          <p:cNvPr id="6" name="Slide Number Placeholder 5"/>
          <p:cNvSpPr>
            <a:spLocks noGrp="1"/>
          </p:cNvSpPr>
          <p:nvPr>
            <p:ph type="sldNum" sz="quarter" idx="4"/>
          </p:nvPr>
        </p:nvSpPr>
        <p:spPr bwMode="gray">
          <a:xfrm>
            <a:off x="10450990" y="6405149"/>
            <a:ext cx="721574" cy="122400"/>
          </a:xfrm>
          <a:prstGeom prst="rect">
            <a:avLst/>
          </a:prstGeom>
        </p:spPr>
        <p:txBody>
          <a:bodyPr vert="horz" lIns="0" tIns="0" rIns="0" bIns="0" rtlCol="0" anchor="t"/>
          <a:lstStyle>
            <a:lvl1pPr algn="r">
              <a:defRPr sz="950">
                <a:solidFill>
                  <a:srgbClr val="464646"/>
                </a:solidFill>
                <a:latin typeface="+mn-lt"/>
                <a:cs typeface="Super Grotesk Offc Pro" panose="020B0504020101020102" pitchFamily="34" charset="0"/>
              </a:defRPr>
            </a:lvl1pPr>
          </a:lstStyle>
          <a:p>
            <a:r>
              <a:rPr lang="en-GB" dirty="0"/>
              <a:t>Page </a:t>
            </a:r>
            <a:fld id="{D0A7EFCE-C288-4C08-82BF-A166ED293115}" type="slidenum">
              <a:rPr lang="en-GB" smtClean="0"/>
              <a:pPr/>
              <a:t>‹#›</a:t>
            </a:fld>
            <a:endParaRPr lang="en-GB" dirty="0"/>
          </a:p>
        </p:txBody>
      </p:sp>
      <p:cxnSp>
        <p:nvCxnSpPr>
          <p:cNvPr id="9" name="Straight Connector 8"/>
          <p:cNvCxnSpPr/>
          <p:nvPr userDrawn="1"/>
        </p:nvCxnSpPr>
        <p:spPr bwMode="gray">
          <a:xfrm flipH="1">
            <a:off x="516564" y="6370123"/>
            <a:ext cx="10656000" cy="0"/>
          </a:xfrm>
          <a:prstGeom prst="line">
            <a:avLst/>
          </a:prstGeom>
          <a:ln w="6350">
            <a:solidFill>
              <a:srgbClr val="404040"/>
            </a:solidFill>
          </a:ln>
        </p:spPr>
        <p:style>
          <a:lnRef idx="1">
            <a:schemeClr val="accent1"/>
          </a:lnRef>
          <a:fillRef idx="0">
            <a:schemeClr val="accent1"/>
          </a:fillRef>
          <a:effectRef idx="0">
            <a:schemeClr val="accent1"/>
          </a:effectRef>
          <a:fontRef idx="minor">
            <a:schemeClr val="tx1"/>
          </a:fontRef>
        </p:style>
      </p:cxnSp>
      <p:sp>
        <p:nvSpPr>
          <p:cNvPr id="20" name="Footer Placeholder 4"/>
          <p:cNvSpPr txBox="1">
            <a:spLocks/>
          </p:cNvSpPr>
          <p:nvPr userDrawn="1"/>
        </p:nvSpPr>
        <p:spPr bwMode="gray">
          <a:xfrm>
            <a:off x="515380" y="6405149"/>
            <a:ext cx="3884400" cy="264211"/>
          </a:xfrm>
          <a:prstGeom prst="rect">
            <a:avLst/>
          </a:prstGeom>
        </p:spPr>
        <p:txBody>
          <a:bodyPr vert="horz" lIns="0" tIns="0" rIns="0" bIns="0" rtlCol="0" anchor="t"/>
          <a:lstStyle>
            <a:defPPr>
              <a:defRPr lang="sv-SE"/>
            </a:defPPr>
            <a:lvl1pPr marL="0" algn="l" defTabSz="914400" rtl="0" eaLnBrk="1" latinLnBrk="0" hangingPunct="1">
              <a:defRPr sz="950" kern="1200">
                <a:solidFill>
                  <a:srgbClr val="404040"/>
                </a:solidFill>
                <a:latin typeface="+mn-lt"/>
                <a:ea typeface="+mn-ea"/>
                <a:cs typeface="Super Grotesk Offc Pro" panose="020B0504020101020102"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rgbClr val="464646"/>
                </a:solidFill>
              </a:rPr>
              <a:t>© King.com Ltd 2018 – Commercially confidential</a:t>
            </a:r>
            <a:endParaRPr lang="en-GB" dirty="0">
              <a:solidFill>
                <a:srgbClr val="464646"/>
              </a:solidFill>
              <a:effectLst>
                <a:outerShdw blurRad="50800" dist="50800" dir="5400000" algn="tl">
                  <a:srgbClr val="000000">
                    <a:alpha val="10000"/>
                  </a:srgbClr>
                </a:outerShdw>
              </a:effectLst>
            </a:endParaRPr>
          </a:p>
        </p:txBody>
      </p:sp>
      <p:pic>
        <p:nvPicPr>
          <p:cNvPr id="11" name="Picture 10"/>
          <p:cNvPicPr>
            <a:picLocks noChangeAspect="1"/>
          </p:cNvPicPr>
          <p:nvPr userDrawn="1"/>
        </p:nvPicPr>
        <p:blipFill>
          <a:blip r:embed="rId12"/>
          <a:stretch>
            <a:fillRect/>
          </a:stretch>
        </p:blipFill>
        <p:spPr>
          <a:xfrm>
            <a:off x="0" y="0"/>
            <a:ext cx="303116" cy="6858000"/>
          </a:xfrm>
          <a:prstGeom prst="rect">
            <a:avLst/>
          </a:prstGeom>
        </p:spPr>
      </p:pic>
      <p:pic>
        <p:nvPicPr>
          <p:cNvPr id="12" name="Picture 1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293788" y="6220800"/>
            <a:ext cx="557970" cy="381600"/>
          </a:xfrm>
          <a:prstGeom prst="rect">
            <a:avLst/>
          </a:prstGeom>
        </p:spPr>
      </p:pic>
    </p:spTree>
    <p:extLst>
      <p:ext uri="{BB962C8B-B14F-4D97-AF65-F5344CB8AC3E}">
        <p14:creationId xmlns:p14="http://schemas.microsoft.com/office/powerpoint/2010/main" val="759501220"/>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1" r:id="rId9"/>
    <p:sldLayoutId id="2147483732" r:id="rId10"/>
  </p:sldLayoutIdLst>
  <p:hf hdr="0" dt="0"/>
  <p:txStyles>
    <p:titleStyle>
      <a:lvl1pPr algn="l" defTabSz="914400" rtl="0" eaLnBrk="1" latinLnBrk="0" hangingPunct="1">
        <a:lnSpc>
          <a:spcPct val="85000"/>
        </a:lnSpc>
        <a:spcBef>
          <a:spcPct val="0"/>
        </a:spcBef>
        <a:buNone/>
        <a:defRPr sz="4400" kern="1200" spc="-100" baseline="0">
          <a:solidFill>
            <a:schemeClr val="accent4"/>
          </a:solidFill>
          <a:latin typeface="+mn-lt"/>
          <a:ea typeface="+mj-ea"/>
          <a:cs typeface="Super Grotesk Offc Pro" panose="020B0504020101020102" pitchFamily="34" charset="0"/>
        </a:defRPr>
      </a:lvl1pPr>
    </p:titleStyle>
    <p:bodyStyle>
      <a:lvl1pPr marL="179388" indent="-179388" algn="l" defTabSz="914400" rtl="0" eaLnBrk="1" latinLnBrk="0" hangingPunct="1">
        <a:lnSpc>
          <a:spcPct val="90000"/>
        </a:lnSpc>
        <a:spcBef>
          <a:spcPts val="1000"/>
        </a:spcBef>
        <a:spcAft>
          <a:spcPts val="0"/>
        </a:spcAft>
        <a:buClr>
          <a:schemeClr val="accent4"/>
        </a:buClr>
        <a:buFont typeface="Arial" panose="020B0604020202020204" pitchFamily="34" charset="0"/>
        <a:buChar char="•"/>
        <a:defRPr sz="2200" kern="1200" spc="-40" baseline="0">
          <a:solidFill>
            <a:srgbClr val="464646"/>
          </a:solidFill>
          <a:latin typeface="+mn-lt"/>
          <a:ea typeface="+mn-ea"/>
          <a:cs typeface="Super Grotesk Offc Pro" panose="020B0504020101020102" pitchFamily="34" charset="0"/>
        </a:defRPr>
      </a:lvl1pPr>
      <a:lvl2pPr marL="358775" indent="-179388" algn="l" defTabSz="914400" rtl="0" eaLnBrk="1" latinLnBrk="0" hangingPunct="1">
        <a:spcBef>
          <a:spcPts val="600"/>
        </a:spcBef>
        <a:spcAft>
          <a:spcPts val="0"/>
        </a:spcAft>
        <a:buClr>
          <a:schemeClr val="accent1"/>
        </a:buClr>
        <a:buFont typeface="Arial" panose="020B0604020202020204" pitchFamily="34" charset="0"/>
        <a:buChar char="•"/>
        <a:defRPr sz="2000" kern="1200" spc="-40" baseline="0">
          <a:solidFill>
            <a:srgbClr val="464646"/>
          </a:solidFill>
          <a:latin typeface="+mn-lt"/>
          <a:ea typeface="+mn-ea"/>
          <a:cs typeface="Super Grotesk Offc Pro" panose="020B0504020101020102" pitchFamily="34" charset="0"/>
        </a:defRPr>
      </a:lvl2pPr>
      <a:lvl3pPr marL="536575" indent="-177800" algn="l" defTabSz="914400" rtl="0" eaLnBrk="1" latinLnBrk="0" hangingPunct="1">
        <a:spcBef>
          <a:spcPts val="600"/>
        </a:spcBef>
        <a:spcAft>
          <a:spcPts val="0"/>
        </a:spcAft>
        <a:buClr>
          <a:schemeClr val="accent2"/>
        </a:buClr>
        <a:buFont typeface="Arial" panose="020B0604020202020204" pitchFamily="34" charset="0"/>
        <a:buChar char="•"/>
        <a:tabLst/>
        <a:defRPr sz="1800" kern="1200" spc="-40" baseline="0">
          <a:solidFill>
            <a:srgbClr val="464646"/>
          </a:solidFill>
          <a:latin typeface="+mn-lt"/>
          <a:ea typeface="+mn-ea"/>
          <a:cs typeface="Super Grotesk Offc Pro" panose="020B0504020101020102" pitchFamily="34" charset="0"/>
        </a:defRPr>
      </a:lvl3pPr>
      <a:lvl4pPr marL="719138" indent="-182563" algn="l" defTabSz="914400" rtl="0" eaLnBrk="1" latinLnBrk="0" hangingPunct="1">
        <a:spcBef>
          <a:spcPts val="600"/>
        </a:spcBef>
        <a:spcAft>
          <a:spcPts val="0"/>
        </a:spcAft>
        <a:buClr>
          <a:schemeClr val="accent3"/>
        </a:buClr>
        <a:buFont typeface="Arial" panose="020B0604020202020204" pitchFamily="34" charset="0"/>
        <a:buChar char="•"/>
        <a:defRPr sz="1800" kern="1200" spc="-40" baseline="0">
          <a:solidFill>
            <a:srgbClr val="464646"/>
          </a:solidFill>
          <a:latin typeface="+mn-lt"/>
          <a:ea typeface="+mn-ea"/>
          <a:cs typeface="Super Grotesk Offc Pro" panose="020B0504020101020102" pitchFamily="34" charset="0"/>
        </a:defRPr>
      </a:lvl4pPr>
      <a:lvl5pPr marL="898525" indent="-179388" algn="l" defTabSz="914400" rtl="0" eaLnBrk="1" latinLnBrk="0" hangingPunct="1">
        <a:spcBef>
          <a:spcPts val="600"/>
        </a:spcBef>
        <a:spcAft>
          <a:spcPts val="0"/>
        </a:spcAft>
        <a:buClr>
          <a:schemeClr val="accent5"/>
        </a:buClr>
        <a:buFont typeface="Arial" panose="020B0604020202020204" pitchFamily="34" charset="0"/>
        <a:buChar char="•"/>
        <a:tabLst/>
        <a:defRPr sz="1800" kern="1200" spc="-40" baseline="0">
          <a:solidFill>
            <a:srgbClr val="464646"/>
          </a:solidFill>
          <a:latin typeface="+mn-lt"/>
          <a:ea typeface="+mn-ea"/>
          <a:cs typeface="Super Grotesk Offc Pro" panose="020B0504020101020102" pitchFamily="34" charset="0"/>
        </a:defRPr>
      </a:lvl5pPr>
      <a:lvl6pPr marL="1080000" marR="0" indent="-180000" algn="l" defTabSz="914400" rtl="0" eaLnBrk="1" fontAlgn="auto" latinLnBrk="0" hangingPunct="1">
        <a:lnSpc>
          <a:spcPct val="100000"/>
        </a:lnSpc>
        <a:spcBef>
          <a:spcPts val="600"/>
        </a:spcBef>
        <a:spcAft>
          <a:spcPts val="0"/>
        </a:spcAft>
        <a:buClr>
          <a:schemeClr val="accent5"/>
        </a:buClr>
        <a:buSzTx/>
        <a:buFont typeface="Arial" panose="020B0604020202020204" pitchFamily="34" charset="0"/>
        <a:buChar char="•"/>
        <a:tabLst/>
        <a:defRPr sz="2000" kern="1200">
          <a:solidFill>
            <a:srgbClr val="464646"/>
          </a:solidFill>
          <a:latin typeface="+mn-lt"/>
          <a:ea typeface="+mn-ea"/>
          <a:cs typeface="+mn-cs"/>
        </a:defRPr>
      </a:lvl6pPr>
      <a:lvl7pPr marL="1260000" marR="0" indent="-180000" algn="l" defTabSz="914400" rtl="0" eaLnBrk="1" fontAlgn="auto" latinLnBrk="0" hangingPunct="1">
        <a:lnSpc>
          <a:spcPct val="100000"/>
        </a:lnSpc>
        <a:spcBef>
          <a:spcPts val="600"/>
        </a:spcBef>
        <a:spcAft>
          <a:spcPts val="0"/>
        </a:spcAft>
        <a:buClr>
          <a:schemeClr val="accent5"/>
        </a:buClr>
        <a:buSzTx/>
        <a:buFont typeface="Arial" panose="020B0604020202020204" pitchFamily="34" charset="0"/>
        <a:buChar char="•"/>
        <a:tabLst/>
        <a:defRPr sz="2000" kern="1200">
          <a:solidFill>
            <a:srgbClr val="464646"/>
          </a:solidFill>
          <a:latin typeface="+mn-lt"/>
          <a:ea typeface="+mn-ea"/>
          <a:cs typeface="+mn-cs"/>
        </a:defRPr>
      </a:lvl7pPr>
      <a:lvl8pPr marL="1440000" marR="0" indent="-180000" algn="l" defTabSz="914400" rtl="0" eaLnBrk="1" fontAlgn="auto" latinLnBrk="0" hangingPunct="1">
        <a:lnSpc>
          <a:spcPct val="100000"/>
        </a:lnSpc>
        <a:spcBef>
          <a:spcPts val="600"/>
        </a:spcBef>
        <a:spcAft>
          <a:spcPts val="0"/>
        </a:spcAft>
        <a:buClr>
          <a:schemeClr val="accent5"/>
        </a:buClr>
        <a:buSzTx/>
        <a:buFont typeface="Arial" panose="020B0604020202020204" pitchFamily="34" charset="0"/>
        <a:buChar char="•"/>
        <a:tabLst/>
        <a:defRPr sz="2000" kern="1200">
          <a:solidFill>
            <a:srgbClr val="464646"/>
          </a:solidFill>
          <a:latin typeface="+mn-lt"/>
          <a:ea typeface="+mn-ea"/>
          <a:cs typeface="+mn-cs"/>
        </a:defRPr>
      </a:lvl8pPr>
      <a:lvl9pPr marL="1620000" marR="0" indent="-180000" algn="l" defTabSz="914400" rtl="0" eaLnBrk="1" fontAlgn="auto" latinLnBrk="0" hangingPunct="1">
        <a:lnSpc>
          <a:spcPct val="100000"/>
        </a:lnSpc>
        <a:spcBef>
          <a:spcPts val="600"/>
        </a:spcBef>
        <a:spcAft>
          <a:spcPts val="0"/>
        </a:spcAft>
        <a:buClr>
          <a:schemeClr val="accent5"/>
        </a:buClr>
        <a:buSzTx/>
        <a:buFont typeface="Arial" panose="020B0604020202020204" pitchFamily="34" charset="0"/>
        <a:buChar char="•"/>
        <a:tabLst/>
        <a:defRPr sz="2000" kern="1200">
          <a:solidFill>
            <a:srgbClr val="464646"/>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09">
          <p15:clr>
            <a:srgbClr val="F26B43"/>
          </p15:clr>
        </p15:guide>
        <p15:guide id="4" pos="7436">
          <p15:clr>
            <a:srgbClr val="F26B43"/>
          </p15:clr>
        </p15:guide>
        <p15:guide id="5" orient="horz" pos="3827">
          <p15:clr>
            <a:srgbClr val="F26B43"/>
          </p15:clr>
        </p15:guide>
        <p15:guide id="6" orient="horz" pos="756">
          <p15:clr>
            <a:srgbClr val="F26B43"/>
          </p15:clr>
        </p15:guide>
        <p15:guide id="7" orient="horz" pos="88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515380" y="476248"/>
            <a:ext cx="11268000" cy="1260000"/>
          </a:xfrm>
          <a:prstGeom prst="rect">
            <a:avLst/>
          </a:prstGeom>
        </p:spPr>
        <p:txBody>
          <a:bodyPr vert="horz" lIns="0" tIns="0" rIns="0" bIns="0" rtlCol="0" anchor="ctr" anchorCtr="0">
            <a:normAutofit/>
          </a:bodyPr>
          <a:lstStyle/>
          <a:p>
            <a:r>
              <a:rPr lang="en-GB" dirty="0"/>
              <a:t>Click to edit Master title style</a:t>
            </a:r>
          </a:p>
        </p:txBody>
      </p:sp>
      <p:sp>
        <p:nvSpPr>
          <p:cNvPr id="3" name="Text Placeholder 2"/>
          <p:cNvSpPr>
            <a:spLocks noGrp="1"/>
          </p:cNvSpPr>
          <p:nvPr>
            <p:ph type="body" idx="1"/>
          </p:nvPr>
        </p:nvSpPr>
        <p:spPr bwMode="gray">
          <a:xfrm>
            <a:off x="515380" y="1772816"/>
            <a:ext cx="11268000" cy="4284000"/>
          </a:xfrm>
          <a:prstGeom prst="rect">
            <a:avLst/>
          </a:prstGeom>
        </p:spPr>
        <p:txBody>
          <a:bodyPr vert="horz" lIns="0" tIns="0" rIns="0" bIns="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marL="1080000" marR="0" lvl="5" indent="-180000" algn="l" defTabSz="914400" rtl="0" eaLnBrk="1" fontAlgn="auto" latinLnBrk="0" hangingPunct="1">
              <a:lnSpc>
                <a:spcPct val="100000"/>
              </a:lnSpc>
              <a:spcBef>
                <a:spcPts val="600"/>
              </a:spcBef>
              <a:spcAft>
                <a:spcPts val="0"/>
              </a:spcAft>
              <a:buClr>
                <a:srgbClr val="C1C19D"/>
              </a:buClr>
              <a:buSzTx/>
              <a:buFont typeface="Arial" panose="020B0604020202020204" pitchFamily="34" charset="0"/>
              <a:buChar char="•"/>
              <a:tabLst/>
              <a:defRPr/>
            </a:pPr>
            <a:r>
              <a:rPr kumimoji="0" lang="en-GB" sz="1800" b="0" i="0" u="none" strike="noStrike" kern="1200" cap="none" spc="-40" normalizeH="0" baseline="0" noProof="0" dirty="0">
                <a:ln>
                  <a:noFill/>
                </a:ln>
                <a:solidFill>
                  <a:srgbClr val="404040"/>
                </a:solidFill>
                <a:effectLst/>
                <a:uLnTx/>
                <a:uFillTx/>
                <a:latin typeface="+mn-lt"/>
                <a:ea typeface="+mn-ea"/>
                <a:cs typeface="Super Grotesk Offc Pro" panose="020B0504020101020102" pitchFamily="34" charset="0"/>
              </a:rPr>
              <a:t>Sixth level</a:t>
            </a:r>
          </a:p>
          <a:p>
            <a:pPr marL="1260000" marR="0" lvl="6" indent="-180000" algn="l" defTabSz="914400" rtl="0" eaLnBrk="1" fontAlgn="auto" latinLnBrk="0" hangingPunct="1">
              <a:lnSpc>
                <a:spcPct val="100000"/>
              </a:lnSpc>
              <a:spcBef>
                <a:spcPts val="600"/>
              </a:spcBef>
              <a:spcAft>
                <a:spcPts val="0"/>
              </a:spcAft>
              <a:buClr>
                <a:srgbClr val="C1C19D"/>
              </a:buClr>
              <a:buSzTx/>
              <a:buFont typeface="Arial" panose="020B0604020202020204" pitchFamily="34" charset="0"/>
              <a:buChar char="•"/>
              <a:tabLst/>
              <a:defRPr/>
            </a:pPr>
            <a:r>
              <a:rPr kumimoji="0" lang="en-GB" sz="1800" b="0" i="0" u="none" strike="noStrike" kern="1200" cap="none" spc="-40" normalizeH="0" baseline="0" noProof="0" dirty="0">
                <a:ln>
                  <a:noFill/>
                </a:ln>
                <a:solidFill>
                  <a:srgbClr val="404040"/>
                </a:solidFill>
                <a:effectLst/>
                <a:uLnTx/>
                <a:uFillTx/>
                <a:latin typeface="+mn-lt"/>
                <a:ea typeface="+mn-ea"/>
                <a:cs typeface="Super Grotesk Offc Pro" panose="020B0504020101020102" pitchFamily="34" charset="0"/>
              </a:rPr>
              <a:t>Seventh level</a:t>
            </a:r>
          </a:p>
          <a:p>
            <a:pPr marL="1440000" marR="0" lvl="7" indent="-180000" algn="l" defTabSz="914400" rtl="0" eaLnBrk="1" fontAlgn="auto" latinLnBrk="0" hangingPunct="1">
              <a:lnSpc>
                <a:spcPct val="100000"/>
              </a:lnSpc>
              <a:spcBef>
                <a:spcPts val="600"/>
              </a:spcBef>
              <a:spcAft>
                <a:spcPts val="0"/>
              </a:spcAft>
              <a:buClr>
                <a:srgbClr val="C1C19D"/>
              </a:buClr>
              <a:buSzTx/>
              <a:buFont typeface="Arial" panose="020B0604020202020204" pitchFamily="34" charset="0"/>
              <a:buChar char="•"/>
              <a:tabLst/>
              <a:defRPr/>
            </a:pPr>
            <a:r>
              <a:rPr kumimoji="0" lang="en-GB" sz="1800" b="0" i="0" u="none" strike="noStrike" kern="1200" cap="none" spc="-40" normalizeH="0" baseline="0" noProof="0" dirty="0">
                <a:ln>
                  <a:noFill/>
                </a:ln>
                <a:solidFill>
                  <a:srgbClr val="404040"/>
                </a:solidFill>
                <a:effectLst/>
                <a:uLnTx/>
                <a:uFillTx/>
                <a:latin typeface="+mn-lt"/>
                <a:ea typeface="+mn-ea"/>
                <a:cs typeface="Super Grotesk Offc Pro" panose="020B0504020101020102" pitchFamily="34" charset="0"/>
              </a:rPr>
              <a:t>Eight level</a:t>
            </a:r>
          </a:p>
          <a:p>
            <a:pPr marL="1620000" marR="0" lvl="8" indent="-180000" algn="l" defTabSz="914400" rtl="0" eaLnBrk="1" fontAlgn="auto" latinLnBrk="0" hangingPunct="1">
              <a:lnSpc>
                <a:spcPct val="100000"/>
              </a:lnSpc>
              <a:spcBef>
                <a:spcPts val="600"/>
              </a:spcBef>
              <a:spcAft>
                <a:spcPts val="0"/>
              </a:spcAft>
              <a:buClr>
                <a:srgbClr val="C1C19D"/>
              </a:buClr>
              <a:buSzTx/>
              <a:buFont typeface="Arial" panose="020B0604020202020204" pitchFamily="34" charset="0"/>
              <a:buChar char="•"/>
              <a:tabLst/>
              <a:defRPr/>
            </a:pPr>
            <a:r>
              <a:rPr kumimoji="0" lang="en-GB" sz="1800" b="0" i="0" u="none" strike="noStrike" kern="1200" cap="none" spc="-40" normalizeH="0" baseline="0" noProof="0" dirty="0">
                <a:ln>
                  <a:noFill/>
                </a:ln>
                <a:solidFill>
                  <a:srgbClr val="404040"/>
                </a:solidFill>
                <a:effectLst/>
                <a:uLnTx/>
                <a:uFillTx/>
                <a:latin typeface="+mn-lt"/>
                <a:ea typeface="+mn-ea"/>
                <a:cs typeface="Super Grotesk Offc Pro" panose="020B0504020101020102" pitchFamily="34" charset="0"/>
              </a:rPr>
              <a:t>Ninth level</a:t>
            </a:r>
          </a:p>
          <a:p>
            <a:pPr lvl="4"/>
            <a:endParaRPr lang="en-GB" dirty="0"/>
          </a:p>
        </p:txBody>
      </p:sp>
      <p:sp>
        <p:nvSpPr>
          <p:cNvPr id="5" name="Footer Placeholder 4"/>
          <p:cNvSpPr>
            <a:spLocks noGrp="1"/>
          </p:cNvSpPr>
          <p:nvPr>
            <p:ph type="ftr" sz="quarter" idx="3"/>
          </p:nvPr>
        </p:nvSpPr>
        <p:spPr bwMode="gray">
          <a:xfrm>
            <a:off x="4510800" y="6405149"/>
            <a:ext cx="5940000" cy="122400"/>
          </a:xfrm>
          <a:prstGeom prst="rect">
            <a:avLst/>
          </a:prstGeom>
        </p:spPr>
        <p:txBody>
          <a:bodyPr vert="horz" lIns="0" tIns="0" rIns="0" bIns="0" rtlCol="0" anchor="t"/>
          <a:lstStyle>
            <a:lvl1pPr algn="r">
              <a:defRPr sz="950">
                <a:solidFill>
                  <a:srgbClr val="464646"/>
                </a:solidFill>
                <a:effectLst/>
                <a:latin typeface="+mn-lt"/>
                <a:cs typeface="Super Grotesk Offc Pro" panose="020B0504020101020102" pitchFamily="34" charset="0"/>
              </a:defRPr>
            </a:lvl1pPr>
          </a:lstStyle>
          <a:p>
            <a:endParaRPr lang="en-GB" dirty="0"/>
          </a:p>
        </p:txBody>
      </p:sp>
      <p:sp>
        <p:nvSpPr>
          <p:cNvPr id="6" name="Slide Number Placeholder 5"/>
          <p:cNvSpPr>
            <a:spLocks noGrp="1"/>
          </p:cNvSpPr>
          <p:nvPr>
            <p:ph type="sldNum" sz="quarter" idx="4"/>
          </p:nvPr>
        </p:nvSpPr>
        <p:spPr bwMode="gray">
          <a:xfrm>
            <a:off x="10450990" y="6405149"/>
            <a:ext cx="721574" cy="122400"/>
          </a:xfrm>
          <a:prstGeom prst="rect">
            <a:avLst/>
          </a:prstGeom>
        </p:spPr>
        <p:txBody>
          <a:bodyPr vert="horz" lIns="0" tIns="0" rIns="0" bIns="0" rtlCol="0" anchor="t"/>
          <a:lstStyle>
            <a:lvl1pPr algn="r">
              <a:defRPr sz="950">
                <a:solidFill>
                  <a:srgbClr val="464646"/>
                </a:solidFill>
                <a:latin typeface="+mn-lt"/>
                <a:cs typeface="Super Grotesk Offc Pro" panose="020B0504020101020102" pitchFamily="34" charset="0"/>
              </a:defRPr>
            </a:lvl1pPr>
          </a:lstStyle>
          <a:p>
            <a:r>
              <a:rPr lang="en-GB" dirty="0"/>
              <a:t>Page </a:t>
            </a:r>
            <a:fld id="{D0A7EFCE-C288-4C08-82BF-A166ED293115}" type="slidenum">
              <a:rPr lang="en-GB" smtClean="0"/>
              <a:pPr/>
              <a:t>‹#›</a:t>
            </a:fld>
            <a:endParaRPr lang="en-GB" dirty="0"/>
          </a:p>
        </p:txBody>
      </p:sp>
      <p:cxnSp>
        <p:nvCxnSpPr>
          <p:cNvPr id="9" name="Straight Connector 8"/>
          <p:cNvCxnSpPr/>
          <p:nvPr userDrawn="1"/>
        </p:nvCxnSpPr>
        <p:spPr bwMode="gray">
          <a:xfrm flipH="1">
            <a:off x="516564" y="6370123"/>
            <a:ext cx="10656000" cy="0"/>
          </a:xfrm>
          <a:prstGeom prst="line">
            <a:avLst/>
          </a:prstGeom>
          <a:ln w="6350">
            <a:solidFill>
              <a:srgbClr val="404040"/>
            </a:solidFill>
          </a:ln>
        </p:spPr>
        <p:style>
          <a:lnRef idx="1">
            <a:schemeClr val="accent1"/>
          </a:lnRef>
          <a:fillRef idx="0">
            <a:schemeClr val="accent1"/>
          </a:fillRef>
          <a:effectRef idx="0">
            <a:schemeClr val="accent1"/>
          </a:effectRef>
          <a:fontRef idx="minor">
            <a:schemeClr val="tx1"/>
          </a:fontRef>
        </p:style>
      </p:cxnSp>
      <p:sp>
        <p:nvSpPr>
          <p:cNvPr id="20" name="Footer Placeholder 4"/>
          <p:cNvSpPr txBox="1">
            <a:spLocks/>
          </p:cNvSpPr>
          <p:nvPr userDrawn="1"/>
        </p:nvSpPr>
        <p:spPr bwMode="gray">
          <a:xfrm>
            <a:off x="515380" y="6405149"/>
            <a:ext cx="3884400" cy="264211"/>
          </a:xfrm>
          <a:prstGeom prst="rect">
            <a:avLst/>
          </a:prstGeom>
        </p:spPr>
        <p:txBody>
          <a:bodyPr vert="horz" lIns="0" tIns="0" rIns="0" bIns="0" rtlCol="0" anchor="t"/>
          <a:lstStyle>
            <a:defPPr>
              <a:defRPr lang="sv-SE"/>
            </a:defPPr>
            <a:lvl1pPr marL="0" algn="l" defTabSz="914400" rtl="0" eaLnBrk="1" latinLnBrk="0" hangingPunct="1">
              <a:defRPr sz="950" kern="1200">
                <a:solidFill>
                  <a:srgbClr val="404040"/>
                </a:solidFill>
                <a:latin typeface="+mn-lt"/>
                <a:ea typeface="+mn-ea"/>
                <a:cs typeface="Super Grotesk Offc Pro" panose="020B0504020101020102"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rgbClr val="464646"/>
                </a:solidFill>
              </a:rPr>
              <a:t>© King.com Ltd 2018 – Commercially confidential</a:t>
            </a:r>
            <a:endParaRPr lang="en-GB" dirty="0">
              <a:solidFill>
                <a:srgbClr val="464646"/>
              </a:solidFill>
              <a:effectLst>
                <a:outerShdw blurRad="50800" dist="50800" dir="5400000" algn="tl">
                  <a:srgbClr val="000000">
                    <a:alpha val="10000"/>
                  </a:srgbClr>
                </a:outerShdw>
              </a:effectLst>
            </a:endParaRPr>
          </a:p>
        </p:txBody>
      </p:sp>
      <p:pic>
        <p:nvPicPr>
          <p:cNvPr id="11" name="Picture 10"/>
          <p:cNvPicPr>
            <a:picLocks noChangeAspect="1"/>
          </p:cNvPicPr>
          <p:nvPr userDrawn="1"/>
        </p:nvPicPr>
        <p:blipFill>
          <a:blip r:embed="rId12"/>
          <a:stretch>
            <a:fillRect/>
          </a:stretch>
        </p:blipFill>
        <p:spPr>
          <a:xfrm>
            <a:off x="0" y="0"/>
            <a:ext cx="198920" cy="6858000"/>
          </a:xfrm>
          <a:prstGeom prst="rect">
            <a:avLst/>
          </a:prstGeom>
        </p:spPr>
      </p:pic>
      <p:pic>
        <p:nvPicPr>
          <p:cNvPr id="12" name="Picture 1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293788" y="6220800"/>
            <a:ext cx="557970" cy="381600"/>
          </a:xfrm>
          <a:prstGeom prst="rect">
            <a:avLst/>
          </a:prstGeom>
        </p:spPr>
      </p:pic>
    </p:spTree>
    <p:extLst>
      <p:ext uri="{BB962C8B-B14F-4D97-AF65-F5344CB8AC3E}">
        <p14:creationId xmlns:p14="http://schemas.microsoft.com/office/powerpoint/2010/main" val="189882912"/>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3" r:id="rId9"/>
    <p:sldLayoutId id="2147483744" r:id="rId10"/>
  </p:sldLayoutIdLst>
  <p:hf hdr="0" dt="0"/>
  <p:txStyles>
    <p:titleStyle>
      <a:lvl1pPr algn="l" defTabSz="914400" rtl="0" eaLnBrk="1" latinLnBrk="0" hangingPunct="1">
        <a:lnSpc>
          <a:spcPct val="85000"/>
        </a:lnSpc>
        <a:spcBef>
          <a:spcPct val="0"/>
        </a:spcBef>
        <a:buNone/>
        <a:defRPr sz="4400" kern="1200" spc="-100" baseline="0">
          <a:solidFill>
            <a:schemeClr val="accent5"/>
          </a:solidFill>
          <a:latin typeface="+mn-lt"/>
          <a:ea typeface="+mj-ea"/>
          <a:cs typeface="Super Grotesk Offc Pro" panose="020B0504020101020102" pitchFamily="34" charset="0"/>
        </a:defRPr>
      </a:lvl1pPr>
    </p:titleStyle>
    <p:bodyStyle>
      <a:lvl1pPr marL="179388" indent="-179388" algn="l" defTabSz="914400" rtl="0" eaLnBrk="1" latinLnBrk="0" hangingPunct="1">
        <a:lnSpc>
          <a:spcPct val="90000"/>
        </a:lnSpc>
        <a:spcBef>
          <a:spcPts val="1000"/>
        </a:spcBef>
        <a:spcAft>
          <a:spcPts val="0"/>
        </a:spcAft>
        <a:buClr>
          <a:schemeClr val="accent5"/>
        </a:buClr>
        <a:buFont typeface="Arial" panose="020B0604020202020204" pitchFamily="34" charset="0"/>
        <a:buChar char="•"/>
        <a:defRPr sz="2200" kern="1200" spc="-40" baseline="0">
          <a:solidFill>
            <a:srgbClr val="464646"/>
          </a:solidFill>
          <a:latin typeface="+mn-lt"/>
          <a:ea typeface="+mn-ea"/>
          <a:cs typeface="Super Grotesk Offc Pro" panose="020B0504020101020102" pitchFamily="34" charset="0"/>
        </a:defRPr>
      </a:lvl1pPr>
      <a:lvl2pPr marL="358775" indent="-179388" algn="l" defTabSz="914400" rtl="0" eaLnBrk="1" latinLnBrk="0" hangingPunct="1">
        <a:spcBef>
          <a:spcPts val="600"/>
        </a:spcBef>
        <a:spcAft>
          <a:spcPts val="0"/>
        </a:spcAft>
        <a:buClr>
          <a:schemeClr val="accent1"/>
        </a:buClr>
        <a:buFont typeface="Arial" panose="020B0604020202020204" pitchFamily="34" charset="0"/>
        <a:buChar char="•"/>
        <a:defRPr sz="2000" kern="1200" spc="-40" baseline="0">
          <a:solidFill>
            <a:srgbClr val="464646"/>
          </a:solidFill>
          <a:latin typeface="+mn-lt"/>
          <a:ea typeface="+mn-ea"/>
          <a:cs typeface="Super Grotesk Offc Pro" panose="020B0504020101020102" pitchFamily="34" charset="0"/>
        </a:defRPr>
      </a:lvl2pPr>
      <a:lvl3pPr marL="536575" indent="-177800" algn="l" defTabSz="914400" rtl="0" eaLnBrk="1" latinLnBrk="0" hangingPunct="1">
        <a:spcBef>
          <a:spcPts val="600"/>
        </a:spcBef>
        <a:spcAft>
          <a:spcPts val="0"/>
        </a:spcAft>
        <a:buClr>
          <a:schemeClr val="accent2"/>
        </a:buClr>
        <a:buFont typeface="Arial" panose="020B0604020202020204" pitchFamily="34" charset="0"/>
        <a:buChar char="•"/>
        <a:tabLst/>
        <a:defRPr sz="1800" kern="1200" spc="-40" baseline="0">
          <a:solidFill>
            <a:srgbClr val="464646"/>
          </a:solidFill>
          <a:latin typeface="+mn-lt"/>
          <a:ea typeface="+mn-ea"/>
          <a:cs typeface="Super Grotesk Offc Pro" panose="020B0504020101020102" pitchFamily="34" charset="0"/>
        </a:defRPr>
      </a:lvl3pPr>
      <a:lvl4pPr marL="719138" indent="-182563" algn="l" defTabSz="914400" rtl="0" eaLnBrk="1" latinLnBrk="0" hangingPunct="1">
        <a:spcBef>
          <a:spcPts val="600"/>
        </a:spcBef>
        <a:spcAft>
          <a:spcPts val="0"/>
        </a:spcAft>
        <a:buClr>
          <a:schemeClr val="accent3"/>
        </a:buClr>
        <a:buFont typeface="Arial" panose="020B0604020202020204" pitchFamily="34" charset="0"/>
        <a:buChar char="•"/>
        <a:defRPr sz="1800" kern="1200" spc="-40" baseline="0">
          <a:solidFill>
            <a:srgbClr val="464646"/>
          </a:solidFill>
          <a:latin typeface="+mn-lt"/>
          <a:ea typeface="+mn-ea"/>
          <a:cs typeface="Super Grotesk Offc Pro" panose="020B0504020101020102" pitchFamily="34" charset="0"/>
        </a:defRPr>
      </a:lvl4pPr>
      <a:lvl5pPr marL="898525" indent="-179388" algn="l" defTabSz="914400" rtl="0" eaLnBrk="1" latinLnBrk="0" hangingPunct="1">
        <a:spcBef>
          <a:spcPts val="600"/>
        </a:spcBef>
        <a:spcAft>
          <a:spcPts val="0"/>
        </a:spcAft>
        <a:buClr>
          <a:schemeClr val="accent4"/>
        </a:buClr>
        <a:buFont typeface="Arial" panose="020B0604020202020204" pitchFamily="34" charset="0"/>
        <a:buChar char="•"/>
        <a:tabLst/>
        <a:defRPr sz="1800" kern="1200" spc="-40" baseline="0">
          <a:solidFill>
            <a:srgbClr val="464646"/>
          </a:solidFill>
          <a:latin typeface="+mn-lt"/>
          <a:ea typeface="+mn-ea"/>
          <a:cs typeface="Super Grotesk Offc Pro" panose="020B0504020101020102" pitchFamily="34" charset="0"/>
        </a:defRPr>
      </a:lvl5pPr>
      <a:lvl6pPr marL="1080000" marR="0" indent="-180000" algn="l" defTabSz="914400" rtl="0" eaLnBrk="1" fontAlgn="auto" latinLnBrk="0" hangingPunct="1">
        <a:lnSpc>
          <a:spcPct val="100000"/>
        </a:lnSpc>
        <a:spcBef>
          <a:spcPts val="600"/>
        </a:spcBef>
        <a:spcAft>
          <a:spcPts val="0"/>
        </a:spcAft>
        <a:buClr>
          <a:schemeClr val="accent5"/>
        </a:buClr>
        <a:buSzTx/>
        <a:buFont typeface="Arial" panose="020B0604020202020204" pitchFamily="34" charset="0"/>
        <a:buChar char="•"/>
        <a:tabLst/>
        <a:defRPr sz="2000" kern="1200">
          <a:solidFill>
            <a:srgbClr val="464646"/>
          </a:solidFill>
          <a:latin typeface="+mn-lt"/>
          <a:ea typeface="+mn-ea"/>
          <a:cs typeface="+mn-cs"/>
        </a:defRPr>
      </a:lvl6pPr>
      <a:lvl7pPr marL="1260000" marR="0" indent="-180000" algn="l" defTabSz="914400" rtl="0" eaLnBrk="1" fontAlgn="auto" latinLnBrk="0" hangingPunct="1">
        <a:lnSpc>
          <a:spcPct val="100000"/>
        </a:lnSpc>
        <a:spcBef>
          <a:spcPts val="600"/>
        </a:spcBef>
        <a:spcAft>
          <a:spcPts val="0"/>
        </a:spcAft>
        <a:buClr>
          <a:schemeClr val="accent5"/>
        </a:buClr>
        <a:buSzTx/>
        <a:buFont typeface="Arial" panose="020B0604020202020204" pitchFamily="34" charset="0"/>
        <a:buChar char="•"/>
        <a:tabLst/>
        <a:defRPr sz="2000" kern="1200">
          <a:solidFill>
            <a:srgbClr val="464646"/>
          </a:solidFill>
          <a:latin typeface="+mn-lt"/>
          <a:ea typeface="+mn-ea"/>
          <a:cs typeface="+mn-cs"/>
        </a:defRPr>
      </a:lvl7pPr>
      <a:lvl8pPr marL="1440000" marR="0" indent="-180000" algn="l" defTabSz="914400" rtl="0" eaLnBrk="1" fontAlgn="auto" latinLnBrk="0" hangingPunct="1">
        <a:lnSpc>
          <a:spcPct val="100000"/>
        </a:lnSpc>
        <a:spcBef>
          <a:spcPts val="600"/>
        </a:spcBef>
        <a:spcAft>
          <a:spcPts val="0"/>
        </a:spcAft>
        <a:buClr>
          <a:schemeClr val="accent5"/>
        </a:buClr>
        <a:buSzTx/>
        <a:buFont typeface="Arial" panose="020B0604020202020204" pitchFamily="34" charset="0"/>
        <a:buChar char="•"/>
        <a:tabLst/>
        <a:defRPr sz="2000" kern="1200">
          <a:solidFill>
            <a:srgbClr val="464646"/>
          </a:solidFill>
          <a:latin typeface="+mn-lt"/>
          <a:ea typeface="+mn-ea"/>
          <a:cs typeface="+mn-cs"/>
        </a:defRPr>
      </a:lvl8pPr>
      <a:lvl9pPr marL="1620000" marR="0" indent="-180000" algn="l" defTabSz="914400" rtl="0" eaLnBrk="1" fontAlgn="auto" latinLnBrk="0" hangingPunct="1">
        <a:lnSpc>
          <a:spcPct val="100000"/>
        </a:lnSpc>
        <a:spcBef>
          <a:spcPts val="600"/>
        </a:spcBef>
        <a:spcAft>
          <a:spcPts val="0"/>
        </a:spcAft>
        <a:buClr>
          <a:schemeClr val="accent5"/>
        </a:buClr>
        <a:buSzTx/>
        <a:buFont typeface="Arial" panose="020B0604020202020204" pitchFamily="34" charset="0"/>
        <a:buChar char="•"/>
        <a:tabLst/>
        <a:defRPr sz="2000" kern="1200">
          <a:solidFill>
            <a:srgbClr val="464646"/>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09">
          <p15:clr>
            <a:srgbClr val="F26B43"/>
          </p15:clr>
        </p15:guide>
        <p15:guide id="4" pos="7436">
          <p15:clr>
            <a:srgbClr val="F26B43"/>
          </p15:clr>
        </p15:guide>
        <p15:guide id="5" orient="horz" pos="3827">
          <p15:clr>
            <a:srgbClr val="F26B43"/>
          </p15:clr>
        </p15:guide>
        <p15:guide id="6" orient="horz" pos="756">
          <p15:clr>
            <a:srgbClr val="F26B43"/>
          </p15:clr>
        </p15:guide>
        <p15:guide id="7" orient="horz" pos="888">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515380" y="476248"/>
            <a:ext cx="11268000" cy="1260000"/>
          </a:xfrm>
          <a:prstGeom prst="rect">
            <a:avLst/>
          </a:prstGeom>
        </p:spPr>
        <p:txBody>
          <a:bodyPr vert="horz" lIns="0" tIns="0" rIns="0" bIns="0" rtlCol="0" anchor="ctr" anchorCtr="0">
            <a:normAutofit/>
          </a:bodyPr>
          <a:lstStyle/>
          <a:p>
            <a:r>
              <a:rPr lang="en-GB" dirty="0"/>
              <a:t>Click to edit Master title style</a:t>
            </a:r>
          </a:p>
        </p:txBody>
      </p:sp>
      <p:sp>
        <p:nvSpPr>
          <p:cNvPr id="3" name="Text Placeholder 2"/>
          <p:cNvSpPr>
            <a:spLocks noGrp="1"/>
          </p:cNvSpPr>
          <p:nvPr>
            <p:ph type="body" idx="1"/>
          </p:nvPr>
        </p:nvSpPr>
        <p:spPr bwMode="gray">
          <a:xfrm>
            <a:off x="515380" y="1772816"/>
            <a:ext cx="11268000" cy="4284000"/>
          </a:xfrm>
          <a:prstGeom prst="rect">
            <a:avLst/>
          </a:prstGeom>
        </p:spPr>
        <p:txBody>
          <a:bodyPr vert="horz" lIns="0" tIns="0" rIns="0" bIns="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marL="1080000" marR="0" lvl="5" indent="-180000" algn="l" defTabSz="914400" rtl="0" eaLnBrk="1" fontAlgn="auto" latinLnBrk="0" hangingPunct="1">
              <a:lnSpc>
                <a:spcPct val="100000"/>
              </a:lnSpc>
              <a:spcBef>
                <a:spcPts val="600"/>
              </a:spcBef>
              <a:spcAft>
                <a:spcPts val="0"/>
              </a:spcAft>
              <a:buClr>
                <a:srgbClr val="C1C19D"/>
              </a:buClr>
              <a:buSzTx/>
              <a:buFont typeface="Arial" panose="020B0604020202020204" pitchFamily="34" charset="0"/>
              <a:buChar char="•"/>
              <a:tabLst/>
              <a:defRPr/>
            </a:pPr>
            <a:r>
              <a:rPr kumimoji="0" lang="en-GB" sz="1800" b="0" i="0" u="none" strike="noStrike" kern="1200" cap="none" spc="-40" normalizeH="0" baseline="0" noProof="0" dirty="0">
                <a:ln>
                  <a:noFill/>
                </a:ln>
                <a:solidFill>
                  <a:srgbClr val="404040"/>
                </a:solidFill>
                <a:effectLst/>
                <a:uLnTx/>
                <a:uFillTx/>
                <a:latin typeface="+mn-lt"/>
                <a:ea typeface="+mn-ea"/>
                <a:cs typeface="Super Grotesk Offc Pro" panose="020B0504020101020102" pitchFamily="34" charset="0"/>
              </a:rPr>
              <a:t>Sixth level</a:t>
            </a:r>
          </a:p>
          <a:p>
            <a:pPr marL="1260000" marR="0" lvl="6" indent="-180000" algn="l" defTabSz="914400" rtl="0" eaLnBrk="1" fontAlgn="auto" latinLnBrk="0" hangingPunct="1">
              <a:lnSpc>
                <a:spcPct val="100000"/>
              </a:lnSpc>
              <a:spcBef>
                <a:spcPts val="600"/>
              </a:spcBef>
              <a:spcAft>
                <a:spcPts val="0"/>
              </a:spcAft>
              <a:buClr>
                <a:srgbClr val="C1C19D"/>
              </a:buClr>
              <a:buSzTx/>
              <a:buFont typeface="Arial" panose="020B0604020202020204" pitchFamily="34" charset="0"/>
              <a:buChar char="•"/>
              <a:tabLst/>
              <a:defRPr/>
            </a:pPr>
            <a:r>
              <a:rPr kumimoji="0" lang="en-GB" sz="1800" b="0" i="0" u="none" strike="noStrike" kern="1200" cap="none" spc="-40" normalizeH="0" baseline="0" noProof="0" dirty="0">
                <a:ln>
                  <a:noFill/>
                </a:ln>
                <a:solidFill>
                  <a:srgbClr val="404040"/>
                </a:solidFill>
                <a:effectLst/>
                <a:uLnTx/>
                <a:uFillTx/>
                <a:latin typeface="+mn-lt"/>
                <a:ea typeface="+mn-ea"/>
                <a:cs typeface="Super Grotesk Offc Pro" panose="020B0504020101020102" pitchFamily="34" charset="0"/>
              </a:rPr>
              <a:t>Seventh level</a:t>
            </a:r>
          </a:p>
          <a:p>
            <a:pPr marL="1440000" marR="0" lvl="7" indent="-180000" algn="l" defTabSz="914400" rtl="0" eaLnBrk="1" fontAlgn="auto" latinLnBrk="0" hangingPunct="1">
              <a:lnSpc>
                <a:spcPct val="100000"/>
              </a:lnSpc>
              <a:spcBef>
                <a:spcPts val="600"/>
              </a:spcBef>
              <a:spcAft>
                <a:spcPts val="0"/>
              </a:spcAft>
              <a:buClr>
                <a:srgbClr val="C1C19D"/>
              </a:buClr>
              <a:buSzTx/>
              <a:buFont typeface="Arial" panose="020B0604020202020204" pitchFamily="34" charset="0"/>
              <a:buChar char="•"/>
              <a:tabLst/>
              <a:defRPr/>
            </a:pPr>
            <a:r>
              <a:rPr kumimoji="0" lang="en-GB" sz="1800" b="0" i="0" u="none" strike="noStrike" kern="1200" cap="none" spc="-40" normalizeH="0" baseline="0" noProof="0" dirty="0">
                <a:ln>
                  <a:noFill/>
                </a:ln>
                <a:solidFill>
                  <a:srgbClr val="404040"/>
                </a:solidFill>
                <a:effectLst/>
                <a:uLnTx/>
                <a:uFillTx/>
                <a:latin typeface="+mn-lt"/>
                <a:ea typeface="+mn-ea"/>
                <a:cs typeface="Super Grotesk Offc Pro" panose="020B0504020101020102" pitchFamily="34" charset="0"/>
              </a:rPr>
              <a:t>Eight level</a:t>
            </a:r>
          </a:p>
          <a:p>
            <a:pPr marL="1620000" marR="0" lvl="8" indent="-180000" algn="l" defTabSz="914400" rtl="0" eaLnBrk="1" fontAlgn="auto" latinLnBrk="0" hangingPunct="1">
              <a:lnSpc>
                <a:spcPct val="100000"/>
              </a:lnSpc>
              <a:spcBef>
                <a:spcPts val="600"/>
              </a:spcBef>
              <a:spcAft>
                <a:spcPts val="0"/>
              </a:spcAft>
              <a:buClr>
                <a:srgbClr val="C1C19D"/>
              </a:buClr>
              <a:buSzTx/>
              <a:buFont typeface="Arial" panose="020B0604020202020204" pitchFamily="34" charset="0"/>
              <a:buChar char="•"/>
              <a:tabLst/>
              <a:defRPr/>
            </a:pPr>
            <a:r>
              <a:rPr kumimoji="0" lang="en-GB" sz="1800" b="0" i="0" u="none" strike="noStrike" kern="1200" cap="none" spc="-40" normalizeH="0" baseline="0" noProof="0" dirty="0">
                <a:ln>
                  <a:noFill/>
                </a:ln>
                <a:solidFill>
                  <a:srgbClr val="404040"/>
                </a:solidFill>
                <a:effectLst/>
                <a:uLnTx/>
                <a:uFillTx/>
                <a:latin typeface="+mn-lt"/>
                <a:ea typeface="+mn-ea"/>
                <a:cs typeface="Super Grotesk Offc Pro" panose="020B0504020101020102" pitchFamily="34" charset="0"/>
              </a:rPr>
              <a:t>Ninth level</a:t>
            </a:r>
          </a:p>
          <a:p>
            <a:pPr lvl="4"/>
            <a:endParaRPr lang="en-GB" dirty="0"/>
          </a:p>
        </p:txBody>
      </p:sp>
      <p:sp>
        <p:nvSpPr>
          <p:cNvPr id="5" name="Footer Placeholder 4"/>
          <p:cNvSpPr>
            <a:spLocks noGrp="1"/>
          </p:cNvSpPr>
          <p:nvPr>
            <p:ph type="ftr" sz="quarter" idx="3"/>
          </p:nvPr>
        </p:nvSpPr>
        <p:spPr bwMode="gray">
          <a:xfrm>
            <a:off x="4510800" y="6405149"/>
            <a:ext cx="5940000" cy="122400"/>
          </a:xfrm>
          <a:prstGeom prst="rect">
            <a:avLst/>
          </a:prstGeom>
        </p:spPr>
        <p:txBody>
          <a:bodyPr vert="horz" lIns="0" tIns="0" rIns="0" bIns="0" rtlCol="0" anchor="t"/>
          <a:lstStyle>
            <a:lvl1pPr algn="r">
              <a:defRPr sz="950">
                <a:solidFill>
                  <a:srgbClr val="464646"/>
                </a:solidFill>
                <a:effectLst/>
                <a:latin typeface="+mn-lt"/>
                <a:cs typeface="Super Grotesk Offc Pro" panose="020B0504020101020102" pitchFamily="34" charset="0"/>
              </a:defRPr>
            </a:lvl1pPr>
          </a:lstStyle>
          <a:p>
            <a:endParaRPr lang="en-GB" dirty="0"/>
          </a:p>
        </p:txBody>
      </p:sp>
      <p:sp>
        <p:nvSpPr>
          <p:cNvPr id="6" name="Slide Number Placeholder 5"/>
          <p:cNvSpPr>
            <a:spLocks noGrp="1"/>
          </p:cNvSpPr>
          <p:nvPr>
            <p:ph type="sldNum" sz="quarter" idx="4"/>
          </p:nvPr>
        </p:nvSpPr>
        <p:spPr bwMode="gray">
          <a:xfrm>
            <a:off x="10450990" y="6405149"/>
            <a:ext cx="721574" cy="122400"/>
          </a:xfrm>
          <a:prstGeom prst="rect">
            <a:avLst/>
          </a:prstGeom>
        </p:spPr>
        <p:txBody>
          <a:bodyPr vert="horz" lIns="0" tIns="0" rIns="0" bIns="0" rtlCol="0" anchor="t"/>
          <a:lstStyle>
            <a:lvl1pPr algn="r">
              <a:defRPr sz="950">
                <a:solidFill>
                  <a:srgbClr val="464646"/>
                </a:solidFill>
                <a:latin typeface="+mn-lt"/>
                <a:cs typeface="Super Grotesk Offc Pro" panose="020B0504020101020102" pitchFamily="34" charset="0"/>
              </a:defRPr>
            </a:lvl1pPr>
          </a:lstStyle>
          <a:p>
            <a:r>
              <a:rPr lang="en-GB" dirty="0"/>
              <a:t>Page </a:t>
            </a:r>
            <a:fld id="{D0A7EFCE-C288-4C08-82BF-A166ED293115}" type="slidenum">
              <a:rPr lang="en-GB" smtClean="0"/>
              <a:pPr/>
              <a:t>‹#›</a:t>
            </a:fld>
            <a:endParaRPr lang="en-GB" dirty="0"/>
          </a:p>
        </p:txBody>
      </p:sp>
      <p:cxnSp>
        <p:nvCxnSpPr>
          <p:cNvPr id="9" name="Straight Connector 8"/>
          <p:cNvCxnSpPr/>
          <p:nvPr userDrawn="1"/>
        </p:nvCxnSpPr>
        <p:spPr bwMode="gray">
          <a:xfrm flipH="1">
            <a:off x="516564" y="6370123"/>
            <a:ext cx="10656000" cy="0"/>
          </a:xfrm>
          <a:prstGeom prst="line">
            <a:avLst/>
          </a:prstGeom>
          <a:ln w="6350">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Footer Placeholder 4"/>
          <p:cNvSpPr txBox="1">
            <a:spLocks/>
          </p:cNvSpPr>
          <p:nvPr userDrawn="1"/>
        </p:nvSpPr>
        <p:spPr bwMode="gray">
          <a:xfrm>
            <a:off x="515380" y="6405149"/>
            <a:ext cx="3884400" cy="264211"/>
          </a:xfrm>
          <a:prstGeom prst="rect">
            <a:avLst/>
          </a:prstGeom>
        </p:spPr>
        <p:txBody>
          <a:bodyPr vert="horz" lIns="0" tIns="0" rIns="0" bIns="0" rtlCol="0" anchor="t"/>
          <a:lstStyle>
            <a:defPPr>
              <a:defRPr lang="sv-SE"/>
            </a:defPPr>
            <a:lvl1pPr marL="0" algn="l" defTabSz="914400" rtl="0" eaLnBrk="1" latinLnBrk="0" hangingPunct="1">
              <a:defRPr sz="950" kern="1200">
                <a:solidFill>
                  <a:srgbClr val="404040"/>
                </a:solidFill>
                <a:latin typeface="+mn-lt"/>
                <a:ea typeface="+mn-ea"/>
                <a:cs typeface="Super Grotesk Offc Pro" panose="020B0504020101020102"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rgbClr val="464646"/>
                </a:solidFill>
              </a:rPr>
              <a:t>© King.com Ltd 2018 – Commercially confidential</a:t>
            </a:r>
            <a:endParaRPr lang="en-GB" dirty="0">
              <a:solidFill>
                <a:srgbClr val="464646"/>
              </a:solidFill>
              <a:effectLst>
                <a:outerShdw blurRad="50800" dist="50800" dir="5400000" algn="tl">
                  <a:srgbClr val="000000">
                    <a:alpha val="10000"/>
                  </a:srgbClr>
                </a:outerShdw>
              </a:effectLst>
            </a:endParaRPr>
          </a:p>
        </p:txBody>
      </p:sp>
      <p:pic>
        <p:nvPicPr>
          <p:cNvPr id="12" name="Picture 11"/>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1293788" y="6220800"/>
            <a:ext cx="557970" cy="381600"/>
          </a:xfrm>
          <a:prstGeom prst="rect">
            <a:avLst/>
          </a:prstGeom>
        </p:spPr>
      </p:pic>
      <p:pic>
        <p:nvPicPr>
          <p:cNvPr id="4" name="Bildobjekt 3"/>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333756" cy="6858000"/>
          </a:xfrm>
          <a:prstGeom prst="rect">
            <a:avLst/>
          </a:prstGeom>
        </p:spPr>
      </p:pic>
    </p:spTree>
    <p:extLst>
      <p:ext uri="{BB962C8B-B14F-4D97-AF65-F5344CB8AC3E}">
        <p14:creationId xmlns:p14="http://schemas.microsoft.com/office/powerpoint/2010/main" val="2599438896"/>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Lst>
  <p:hf hdr="0" dt="0"/>
  <p:txStyles>
    <p:titleStyle>
      <a:lvl1pPr algn="l" defTabSz="914400" rtl="0" eaLnBrk="1" latinLnBrk="0" hangingPunct="1">
        <a:lnSpc>
          <a:spcPct val="85000"/>
        </a:lnSpc>
        <a:spcBef>
          <a:spcPct val="0"/>
        </a:spcBef>
        <a:buNone/>
        <a:defRPr sz="4400" kern="1200" spc="-100" baseline="0">
          <a:solidFill>
            <a:schemeClr val="accent6"/>
          </a:solidFill>
          <a:latin typeface="+mn-lt"/>
          <a:ea typeface="+mj-ea"/>
          <a:cs typeface="Super Grotesk Offc Pro" panose="020B0504020101020102" pitchFamily="34" charset="0"/>
        </a:defRPr>
      </a:lvl1pPr>
    </p:titleStyle>
    <p:bodyStyle>
      <a:lvl1pPr marL="179388" indent="-179388" algn="l" defTabSz="914400" rtl="0" eaLnBrk="1" latinLnBrk="0" hangingPunct="1">
        <a:lnSpc>
          <a:spcPct val="90000"/>
        </a:lnSpc>
        <a:spcBef>
          <a:spcPts val="1000"/>
        </a:spcBef>
        <a:spcAft>
          <a:spcPts val="0"/>
        </a:spcAft>
        <a:buClr>
          <a:schemeClr val="accent6"/>
        </a:buClr>
        <a:buFont typeface="Arial" panose="020B0604020202020204" pitchFamily="34" charset="0"/>
        <a:buChar char="•"/>
        <a:defRPr sz="2200" kern="1200" spc="-40" baseline="0">
          <a:solidFill>
            <a:srgbClr val="464646"/>
          </a:solidFill>
          <a:latin typeface="+mn-lt"/>
          <a:ea typeface="+mn-ea"/>
          <a:cs typeface="Super Grotesk Offc Pro" panose="020B0504020101020102" pitchFamily="34" charset="0"/>
        </a:defRPr>
      </a:lvl1pPr>
      <a:lvl2pPr marL="358775" indent="-179388" algn="l" defTabSz="914400" rtl="0" eaLnBrk="1" latinLnBrk="0" hangingPunct="1">
        <a:spcBef>
          <a:spcPts val="600"/>
        </a:spcBef>
        <a:spcAft>
          <a:spcPts val="0"/>
        </a:spcAft>
        <a:buClr>
          <a:schemeClr val="accent1"/>
        </a:buClr>
        <a:buFont typeface="Arial" panose="020B0604020202020204" pitchFamily="34" charset="0"/>
        <a:buChar char="•"/>
        <a:defRPr sz="2000" kern="1200" spc="-40" baseline="0">
          <a:solidFill>
            <a:srgbClr val="464646"/>
          </a:solidFill>
          <a:latin typeface="+mn-lt"/>
          <a:ea typeface="+mn-ea"/>
          <a:cs typeface="Super Grotesk Offc Pro" panose="020B0504020101020102" pitchFamily="34" charset="0"/>
        </a:defRPr>
      </a:lvl2pPr>
      <a:lvl3pPr marL="536575" indent="-177800" algn="l" defTabSz="914400" rtl="0" eaLnBrk="1" latinLnBrk="0" hangingPunct="1">
        <a:spcBef>
          <a:spcPts val="600"/>
        </a:spcBef>
        <a:spcAft>
          <a:spcPts val="0"/>
        </a:spcAft>
        <a:buClr>
          <a:schemeClr val="accent2"/>
        </a:buClr>
        <a:buFont typeface="Arial" panose="020B0604020202020204" pitchFamily="34" charset="0"/>
        <a:buChar char="•"/>
        <a:tabLst/>
        <a:defRPr sz="1800" kern="1200" spc="-40" baseline="0">
          <a:solidFill>
            <a:srgbClr val="464646"/>
          </a:solidFill>
          <a:latin typeface="+mn-lt"/>
          <a:ea typeface="+mn-ea"/>
          <a:cs typeface="Super Grotesk Offc Pro" panose="020B0504020101020102" pitchFamily="34" charset="0"/>
        </a:defRPr>
      </a:lvl3pPr>
      <a:lvl4pPr marL="719138" indent="-182563" algn="l" defTabSz="914400" rtl="0" eaLnBrk="1" latinLnBrk="0" hangingPunct="1">
        <a:spcBef>
          <a:spcPts val="600"/>
        </a:spcBef>
        <a:spcAft>
          <a:spcPts val="0"/>
        </a:spcAft>
        <a:buClr>
          <a:schemeClr val="accent3"/>
        </a:buClr>
        <a:buFont typeface="Arial" panose="020B0604020202020204" pitchFamily="34" charset="0"/>
        <a:buChar char="•"/>
        <a:defRPr sz="1800" kern="1200" spc="-40" baseline="0">
          <a:solidFill>
            <a:srgbClr val="464646"/>
          </a:solidFill>
          <a:latin typeface="+mn-lt"/>
          <a:ea typeface="+mn-ea"/>
          <a:cs typeface="Super Grotesk Offc Pro" panose="020B0504020101020102" pitchFamily="34" charset="0"/>
        </a:defRPr>
      </a:lvl4pPr>
      <a:lvl5pPr marL="898525" indent="-179388" algn="l" defTabSz="914400" rtl="0" eaLnBrk="1" latinLnBrk="0" hangingPunct="1">
        <a:spcBef>
          <a:spcPts val="600"/>
        </a:spcBef>
        <a:spcAft>
          <a:spcPts val="0"/>
        </a:spcAft>
        <a:buClr>
          <a:schemeClr val="accent4"/>
        </a:buClr>
        <a:buFont typeface="Arial" panose="020B0604020202020204" pitchFamily="34" charset="0"/>
        <a:buChar char="•"/>
        <a:tabLst/>
        <a:defRPr sz="1800" kern="1200" spc="-40" baseline="0">
          <a:solidFill>
            <a:srgbClr val="464646"/>
          </a:solidFill>
          <a:latin typeface="+mn-lt"/>
          <a:ea typeface="+mn-ea"/>
          <a:cs typeface="Super Grotesk Offc Pro" panose="020B0504020101020102" pitchFamily="34" charset="0"/>
        </a:defRPr>
      </a:lvl5pPr>
      <a:lvl6pPr marL="1080000" marR="0" indent="-180000" algn="l" defTabSz="914400" rtl="0" eaLnBrk="1" fontAlgn="auto" latinLnBrk="0" hangingPunct="1">
        <a:lnSpc>
          <a:spcPct val="100000"/>
        </a:lnSpc>
        <a:spcBef>
          <a:spcPts val="600"/>
        </a:spcBef>
        <a:spcAft>
          <a:spcPts val="0"/>
        </a:spcAft>
        <a:buClr>
          <a:schemeClr val="accent5"/>
        </a:buClr>
        <a:buSzTx/>
        <a:buFont typeface="Arial" panose="020B0604020202020204" pitchFamily="34" charset="0"/>
        <a:buChar char="•"/>
        <a:tabLst/>
        <a:defRPr sz="2000" kern="1200">
          <a:solidFill>
            <a:srgbClr val="464646"/>
          </a:solidFill>
          <a:latin typeface="+mn-lt"/>
          <a:ea typeface="+mn-ea"/>
          <a:cs typeface="+mn-cs"/>
        </a:defRPr>
      </a:lvl6pPr>
      <a:lvl7pPr marL="1260000" marR="0" indent="-180000" algn="l" defTabSz="914400" rtl="0" eaLnBrk="1" fontAlgn="auto" latinLnBrk="0" hangingPunct="1">
        <a:lnSpc>
          <a:spcPct val="100000"/>
        </a:lnSpc>
        <a:spcBef>
          <a:spcPts val="600"/>
        </a:spcBef>
        <a:spcAft>
          <a:spcPts val="0"/>
        </a:spcAft>
        <a:buClr>
          <a:schemeClr val="accent5"/>
        </a:buClr>
        <a:buSzTx/>
        <a:buFont typeface="Arial" panose="020B0604020202020204" pitchFamily="34" charset="0"/>
        <a:buChar char="•"/>
        <a:tabLst/>
        <a:defRPr sz="2000" kern="1200">
          <a:solidFill>
            <a:srgbClr val="464646"/>
          </a:solidFill>
          <a:latin typeface="+mn-lt"/>
          <a:ea typeface="+mn-ea"/>
          <a:cs typeface="+mn-cs"/>
        </a:defRPr>
      </a:lvl7pPr>
      <a:lvl8pPr marL="1440000" marR="0" indent="-180000" algn="l" defTabSz="914400" rtl="0" eaLnBrk="1" fontAlgn="auto" latinLnBrk="0" hangingPunct="1">
        <a:lnSpc>
          <a:spcPct val="100000"/>
        </a:lnSpc>
        <a:spcBef>
          <a:spcPts val="600"/>
        </a:spcBef>
        <a:spcAft>
          <a:spcPts val="0"/>
        </a:spcAft>
        <a:buClr>
          <a:schemeClr val="accent5"/>
        </a:buClr>
        <a:buSzTx/>
        <a:buFont typeface="Arial" panose="020B0604020202020204" pitchFamily="34" charset="0"/>
        <a:buChar char="•"/>
        <a:tabLst/>
        <a:defRPr sz="2000" kern="1200">
          <a:solidFill>
            <a:srgbClr val="464646"/>
          </a:solidFill>
          <a:latin typeface="+mn-lt"/>
          <a:ea typeface="+mn-ea"/>
          <a:cs typeface="+mn-cs"/>
        </a:defRPr>
      </a:lvl8pPr>
      <a:lvl9pPr marL="1620000" marR="0" indent="-180000" algn="l" defTabSz="914400" rtl="0" eaLnBrk="1" fontAlgn="auto" latinLnBrk="0" hangingPunct="1">
        <a:lnSpc>
          <a:spcPct val="100000"/>
        </a:lnSpc>
        <a:spcBef>
          <a:spcPts val="600"/>
        </a:spcBef>
        <a:spcAft>
          <a:spcPts val="0"/>
        </a:spcAft>
        <a:buClr>
          <a:schemeClr val="accent5"/>
        </a:buClr>
        <a:buSzTx/>
        <a:buFont typeface="Arial" panose="020B0604020202020204" pitchFamily="34" charset="0"/>
        <a:buChar char="•"/>
        <a:tabLst/>
        <a:defRPr sz="2000" kern="1200">
          <a:solidFill>
            <a:srgbClr val="464646"/>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09">
          <p15:clr>
            <a:srgbClr val="F26B43"/>
          </p15:clr>
        </p15:guide>
        <p15:guide id="4" pos="7436">
          <p15:clr>
            <a:srgbClr val="F26B43"/>
          </p15:clr>
        </p15:guide>
        <p15:guide id="5" orient="horz" pos="3827">
          <p15:clr>
            <a:srgbClr val="F26B43"/>
          </p15:clr>
        </p15:guide>
        <p15:guide id="6" orient="horz" pos="756">
          <p15:clr>
            <a:srgbClr val="F26B43"/>
          </p15:clr>
        </p15:guide>
        <p15:guide id="7" orient="horz" pos="88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515380" y="476248"/>
            <a:ext cx="11268000" cy="1260000"/>
          </a:xfrm>
          <a:prstGeom prst="rect">
            <a:avLst/>
          </a:prstGeom>
        </p:spPr>
        <p:txBody>
          <a:bodyPr vert="horz" lIns="0" tIns="0" rIns="0" bIns="0" rtlCol="0" anchor="ctr" anchorCtr="0">
            <a:normAutofit/>
          </a:bodyPr>
          <a:lstStyle/>
          <a:p>
            <a:r>
              <a:rPr lang="en-GB" dirty="0"/>
              <a:t>Click to edit Master title style</a:t>
            </a:r>
          </a:p>
        </p:txBody>
      </p:sp>
      <p:sp>
        <p:nvSpPr>
          <p:cNvPr id="3" name="Text Placeholder 2"/>
          <p:cNvSpPr>
            <a:spLocks noGrp="1"/>
          </p:cNvSpPr>
          <p:nvPr>
            <p:ph type="body" idx="1"/>
          </p:nvPr>
        </p:nvSpPr>
        <p:spPr bwMode="gray">
          <a:xfrm>
            <a:off x="515380" y="1772816"/>
            <a:ext cx="11268000" cy="4284000"/>
          </a:xfrm>
          <a:prstGeom prst="rect">
            <a:avLst/>
          </a:prstGeom>
        </p:spPr>
        <p:txBody>
          <a:bodyPr vert="horz" lIns="0" tIns="0" rIns="0" bIns="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 level</a:t>
            </a:r>
          </a:p>
          <a:p>
            <a:pPr lvl="8"/>
            <a:r>
              <a:rPr lang="en-GB" dirty="0"/>
              <a:t>Ninth level</a:t>
            </a:r>
          </a:p>
        </p:txBody>
      </p:sp>
      <p:sp>
        <p:nvSpPr>
          <p:cNvPr id="5" name="Footer Placeholder 4"/>
          <p:cNvSpPr>
            <a:spLocks noGrp="1"/>
          </p:cNvSpPr>
          <p:nvPr>
            <p:ph type="ftr" sz="quarter" idx="3"/>
          </p:nvPr>
        </p:nvSpPr>
        <p:spPr bwMode="gray">
          <a:xfrm>
            <a:off x="4510800" y="6405149"/>
            <a:ext cx="5940000" cy="122400"/>
          </a:xfrm>
          <a:prstGeom prst="rect">
            <a:avLst/>
          </a:prstGeom>
        </p:spPr>
        <p:txBody>
          <a:bodyPr vert="horz" lIns="0" tIns="0" rIns="0" bIns="0" rtlCol="0" anchor="t"/>
          <a:lstStyle>
            <a:lvl1pPr algn="r">
              <a:defRPr sz="950">
                <a:solidFill>
                  <a:schemeClr val="bg1"/>
                </a:solidFill>
                <a:effectLst/>
                <a:latin typeface="+mn-lt"/>
                <a:cs typeface="Super Grotesk Offc Pro" panose="020B0504020101020102" pitchFamily="34" charset="0"/>
              </a:defRPr>
            </a:lvl1pPr>
          </a:lstStyle>
          <a:p>
            <a:endParaRPr lang="en-GB" dirty="0"/>
          </a:p>
        </p:txBody>
      </p:sp>
      <p:sp>
        <p:nvSpPr>
          <p:cNvPr id="6" name="Slide Number Placeholder 5"/>
          <p:cNvSpPr>
            <a:spLocks noGrp="1"/>
          </p:cNvSpPr>
          <p:nvPr>
            <p:ph type="sldNum" sz="quarter" idx="4"/>
          </p:nvPr>
        </p:nvSpPr>
        <p:spPr bwMode="gray">
          <a:xfrm>
            <a:off x="10450990" y="6405149"/>
            <a:ext cx="721574" cy="122400"/>
          </a:xfrm>
          <a:prstGeom prst="rect">
            <a:avLst/>
          </a:prstGeom>
        </p:spPr>
        <p:txBody>
          <a:bodyPr vert="horz" lIns="0" tIns="0" rIns="0" bIns="0" rtlCol="0" anchor="t"/>
          <a:lstStyle>
            <a:lvl1pPr algn="r">
              <a:defRPr sz="950">
                <a:solidFill>
                  <a:schemeClr val="bg1"/>
                </a:solidFill>
                <a:latin typeface="+mn-lt"/>
                <a:cs typeface="Super Grotesk Offc Pro" panose="020B0504020101020102" pitchFamily="34" charset="0"/>
              </a:defRPr>
            </a:lvl1pPr>
          </a:lstStyle>
          <a:p>
            <a:r>
              <a:rPr lang="en-GB"/>
              <a:t>Page </a:t>
            </a:r>
            <a:fld id="{D0A7EFCE-C288-4C08-82BF-A166ED293115}" type="slidenum">
              <a:rPr lang="en-GB" smtClean="0"/>
              <a:pPr/>
              <a:t>‹#›</a:t>
            </a:fld>
            <a:endParaRPr lang="en-GB" dirty="0"/>
          </a:p>
        </p:txBody>
      </p:sp>
      <p:cxnSp>
        <p:nvCxnSpPr>
          <p:cNvPr id="9" name="Straight Connector 8"/>
          <p:cNvCxnSpPr/>
          <p:nvPr userDrawn="1"/>
        </p:nvCxnSpPr>
        <p:spPr bwMode="gray">
          <a:xfrm flipH="1">
            <a:off x="516564" y="6370123"/>
            <a:ext cx="1065600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Footer Placeholder 4"/>
          <p:cNvSpPr txBox="1">
            <a:spLocks/>
          </p:cNvSpPr>
          <p:nvPr userDrawn="1"/>
        </p:nvSpPr>
        <p:spPr bwMode="gray">
          <a:xfrm>
            <a:off x="515380" y="6405149"/>
            <a:ext cx="3884400" cy="264211"/>
          </a:xfrm>
          <a:prstGeom prst="rect">
            <a:avLst/>
          </a:prstGeom>
        </p:spPr>
        <p:txBody>
          <a:bodyPr vert="horz" lIns="0" tIns="0" rIns="0" bIns="0" rtlCol="0" anchor="t"/>
          <a:lstStyle>
            <a:defPPr>
              <a:defRPr lang="sv-SE"/>
            </a:defPPr>
            <a:lvl1pPr marL="0" algn="l" defTabSz="914400" rtl="0" eaLnBrk="1" latinLnBrk="0" hangingPunct="1">
              <a:defRPr sz="950" kern="1200">
                <a:solidFill>
                  <a:srgbClr val="404040"/>
                </a:solidFill>
                <a:latin typeface="+mn-lt"/>
                <a:ea typeface="+mn-ea"/>
                <a:cs typeface="Super Grotesk Offc Pro" panose="020B0504020101020102"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chemeClr val="bg1"/>
                </a:solidFill>
              </a:rPr>
              <a:t>© King.com Ltd 2018 – Commercially confidential</a:t>
            </a:r>
            <a:endParaRPr lang="en-GB" dirty="0">
              <a:solidFill>
                <a:schemeClr val="bg1"/>
              </a:solidFill>
              <a:effectLst>
                <a:outerShdw blurRad="50800" dist="50800" dir="5400000" algn="tl">
                  <a:srgbClr val="000000">
                    <a:alpha val="10000"/>
                  </a:srgbClr>
                </a:outerShdw>
              </a:effectLst>
            </a:endParaRPr>
          </a:p>
        </p:txBody>
      </p:sp>
      <p:pic>
        <p:nvPicPr>
          <p:cNvPr id="10" name="Picture 1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297345" y="6220800"/>
            <a:ext cx="550856" cy="381599"/>
          </a:xfrm>
          <a:prstGeom prst="rect">
            <a:avLst/>
          </a:prstGeom>
        </p:spPr>
      </p:pic>
    </p:spTree>
    <p:extLst>
      <p:ext uri="{BB962C8B-B14F-4D97-AF65-F5344CB8AC3E}">
        <p14:creationId xmlns:p14="http://schemas.microsoft.com/office/powerpoint/2010/main" val="453726847"/>
      </p:ext>
    </p:extLst>
  </p:cSld>
  <p:clrMap bg1="lt1" tx1="dk1" bg2="lt2" tx2="dk2" accent1="accent1" accent2="accent2" accent3="accent3" accent4="accent4" accent5="accent5" accent6="accent6" hlink="hlink" folHlink="folHlink"/>
  <p:sldLayoutIdLst>
    <p:sldLayoutId id="2147483770"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hf hdr="0" dt="0"/>
  <p:txStyles>
    <p:titleStyle>
      <a:lvl1pPr algn="l" defTabSz="914400" rtl="0" eaLnBrk="1" latinLnBrk="0" hangingPunct="1">
        <a:lnSpc>
          <a:spcPct val="85000"/>
        </a:lnSpc>
        <a:spcBef>
          <a:spcPct val="0"/>
        </a:spcBef>
        <a:buNone/>
        <a:defRPr sz="4400" kern="1200" spc="-100" baseline="0">
          <a:solidFill>
            <a:schemeClr val="bg1"/>
          </a:solidFill>
          <a:latin typeface="+mn-lt"/>
          <a:ea typeface="+mj-ea"/>
          <a:cs typeface="Super Grotesk Offc Pro" panose="020B0504020101020102" pitchFamily="34" charset="0"/>
        </a:defRPr>
      </a:lvl1pPr>
    </p:titleStyle>
    <p:bodyStyle>
      <a:lvl1pPr marL="179388" indent="-179388" algn="l" defTabSz="914400" rtl="0" eaLnBrk="1" latinLnBrk="0" hangingPunct="1">
        <a:lnSpc>
          <a:spcPct val="90000"/>
        </a:lnSpc>
        <a:spcBef>
          <a:spcPts val="1000"/>
        </a:spcBef>
        <a:spcAft>
          <a:spcPts val="0"/>
        </a:spcAft>
        <a:buClr>
          <a:schemeClr val="bg1"/>
        </a:buClr>
        <a:buFont typeface="Arial" panose="020B0604020202020204" pitchFamily="34" charset="0"/>
        <a:buChar char="•"/>
        <a:defRPr sz="2200" kern="1200" spc="-40" baseline="0">
          <a:solidFill>
            <a:schemeClr val="bg1"/>
          </a:solidFill>
          <a:latin typeface="+mn-lt"/>
          <a:ea typeface="+mn-ea"/>
          <a:cs typeface="Super Grotesk Offc Pro" panose="020B0504020101020102" pitchFamily="34" charset="0"/>
        </a:defRPr>
      </a:lvl1pPr>
      <a:lvl2pPr marL="358775" indent="-179388" algn="l" defTabSz="914400" rtl="0" eaLnBrk="1" latinLnBrk="0" hangingPunct="1">
        <a:spcBef>
          <a:spcPts val="600"/>
        </a:spcBef>
        <a:spcAft>
          <a:spcPts val="0"/>
        </a:spcAft>
        <a:buClr>
          <a:schemeClr val="bg1"/>
        </a:buClr>
        <a:buFont typeface="Arial" panose="020B0604020202020204" pitchFamily="34" charset="0"/>
        <a:buChar char="•"/>
        <a:defRPr sz="2000" kern="1200" spc="-40" baseline="0">
          <a:solidFill>
            <a:schemeClr val="bg1"/>
          </a:solidFill>
          <a:latin typeface="+mn-lt"/>
          <a:ea typeface="+mn-ea"/>
          <a:cs typeface="Super Grotesk Offc Pro" panose="020B0504020101020102" pitchFamily="34" charset="0"/>
        </a:defRPr>
      </a:lvl2pPr>
      <a:lvl3pPr marL="536575" indent="-177800" algn="l" defTabSz="914400" rtl="0" eaLnBrk="1" latinLnBrk="0" hangingPunct="1">
        <a:spcBef>
          <a:spcPts val="600"/>
        </a:spcBef>
        <a:spcAft>
          <a:spcPts val="0"/>
        </a:spcAft>
        <a:buClr>
          <a:schemeClr val="bg1"/>
        </a:buClr>
        <a:buFont typeface="Arial" panose="020B0604020202020204" pitchFamily="34" charset="0"/>
        <a:buChar char="•"/>
        <a:tabLst/>
        <a:defRPr sz="1800" kern="1200" spc="-40" baseline="0">
          <a:solidFill>
            <a:schemeClr val="bg1"/>
          </a:solidFill>
          <a:latin typeface="+mn-lt"/>
          <a:ea typeface="+mn-ea"/>
          <a:cs typeface="Super Grotesk Offc Pro" panose="020B0504020101020102" pitchFamily="34" charset="0"/>
        </a:defRPr>
      </a:lvl3pPr>
      <a:lvl4pPr marL="719138" indent="-182563" algn="l" defTabSz="914400" rtl="0" eaLnBrk="1" latinLnBrk="0" hangingPunct="1">
        <a:spcBef>
          <a:spcPts val="600"/>
        </a:spcBef>
        <a:spcAft>
          <a:spcPts val="0"/>
        </a:spcAft>
        <a:buClr>
          <a:schemeClr val="bg1"/>
        </a:buClr>
        <a:buFont typeface="Arial" panose="020B0604020202020204" pitchFamily="34" charset="0"/>
        <a:buChar char="•"/>
        <a:defRPr sz="1800" kern="1200" spc="-40" baseline="0">
          <a:solidFill>
            <a:schemeClr val="bg1"/>
          </a:solidFill>
          <a:latin typeface="+mn-lt"/>
          <a:ea typeface="+mn-ea"/>
          <a:cs typeface="Super Grotesk Offc Pro" panose="020B0504020101020102" pitchFamily="34" charset="0"/>
        </a:defRPr>
      </a:lvl4pPr>
      <a:lvl5pPr marL="898525" indent="-179388" algn="l" defTabSz="914400" rtl="0" eaLnBrk="1" latinLnBrk="0" hangingPunct="1">
        <a:spcBef>
          <a:spcPts val="600"/>
        </a:spcBef>
        <a:spcAft>
          <a:spcPts val="0"/>
        </a:spcAft>
        <a:buClr>
          <a:schemeClr val="bg1"/>
        </a:buClr>
        <a:buFont typeface="Arial" panose="020B0604020202020204" pitchFamily="34" charset="0"/>
        <a:buChar char="•"/>
        <a:tabLst/>
        <a:defRPr sz="1800" kern="1200" spc="-40" baseline="0">
          <a:solidFill>
            <a:schemeClr val="bg1"/>
          </a:solidFill>
          <a:latin typeface="+mn-lt"/>
          <a:ea typeface="+mn-ea"/>
          <a:cs typeface="Super Grotesk Offc Pro" panose="020B0504020101020102" pitchFamily="34" charset="0"/>
        </a:defRPr>
      </a:lvl5pPr>
      <a:lvl6pPr marL="1080000" marR="0" indent="-180000" algn="l" defTabSz="914400" rtl="0" eaLnBrk="1" fontAlgn="auto" latinLnBrk="0" hangingPunct="1">
        <a:lnSpc>
          <a:spcPct val="100000"/>
        </a:lnSpc>
        <a:spcBef>
          <a:spcPts val="600"/>
        </a:spcBef>
        <a:spcAft>
          <a:spcPts val="0"/>
        </a:spcAft>
        <a:buClr>
          <a:schemeClr val="bg1"/>
        </a:buClr>
        <a:buSzTx/>
        <a:buFont typeface="Arial" panose="020B0604020202020204" pitchFamily="34" charset="0"/>
        <a:buChar char="•"/>
        <a:tabLst/>
        <a:defRPr sz="1800" kern="1200">
          <a:solidFill>
            <a:srgbClr val="FFFFFF"/>
          </a:solidFill>
          <a:latin typeface="+mn-lt"/>
          <a:ea typeface="+mn-ea"/>
          <a:cs typeface="+mn-cs"/>
        </a:defRPr>
      </a:lvl6pPr>
      <a:lvl7pPr marL="1260000" marR="0" indent="-180000" algn="l" defTabSz="914400" rtl="0" eaLnBrk="1" fontAlgn="auto" latinLnBrk="0" hangingPunct="1">
        <a:lnSpc>
          <a:spcPct val="100000"/>
        </a:lnSpc>
        <a:spcBef>
          <a:spcPts val="600"/>
        </a:spcBef>
        <a:spcAft>
          <a:spcPts val="0"/>
        </a:spcAft>
        <a:buClr>
          <a:schemeClr val="bg1"/>
        </a:buClr>
        <a:buSzTx/>
        <a:buFont typeface="Arial" panose="020B0604020202020204" pitchFamily="34" charset="0"/>
        <a:buChar char="•"/>
        <a:tabLst/>
        <a:defRPr sz="1800" kern="1200">
          <a:solidFill>
            <a:schemeClr val="bg1"/>
          </a:solidFill>
          <a:latin typeface="+mn-lt"/>
          <a:ea typeface="+mn-ea"/>
          <a:cs typeface="+mn-cs"/>
        </a:defRPr>
      </a:lvl7pPr>
      <a:lvl8pPr marL="1440000" marR="0" indent="-180000" algn="l" defTabSz="914400" rtl="0" eaLnBrk="1" fontAlgn="auto" latinLnBrk="0" hangingPunct="1">
        <a:lnSpc>
          <a:spcPct val="100000"/>
        </a:lnSpc>
        <a:spcBef>
          <a:spcPts val="600"/>
        </a:spcBef>
        <a:spcAft>
          <a:spcPts val="0"/>
        </a:spcAft>
        <a:buClr>
          <a:schemeClr val="bg1"/>
        </a:buClr>
        <a:buSzTx/>
        <a:buFont typeface="Arial" panose="020B0604020202020204" pitchFamily="34" charset="0"/>
        <a:buChar char="•"/>
        <a:tabLst/>
        <a:defRPr sz="1800" kern="1200">
          <a:solidFill>
            <a:schemeClr val="bg1"/>
          </a:solidFill>
          <a:latin typeface="+mn-lt"/>
          <a:ea typeface="+mn-ea"/>
          <a:cs typeface="+mn-cs"/>
        </a:defRPr>
      </a:lvl8pPr>
      <a:lvl9pPr marL="1620000" marR="0" indent="-180000" algn="l" defTabSz="914400" rtl="0" eaLnBrk="1" fontAlgn="auto" latinLnBrk="0" hangingPunct="1">
        <a:lnSpc>
          <a:spcPct val="100000"/>
        </a:lnSpc>
        <a:spcBef>
          <a:spcPts val="600"/>
        </a:spcBef>
        <a:spcAft>
          <a:spcPts val="0"/>
        </a:spcAft>
        <a:buClr>
          <a:schemeClr val="bg1"/>
        </a:buClr>
        <a:buSzTx/>
        <a:buFont typeface="Arial" panose="020B0604020202020204" pitchFamily="34" charset="0"/>
        <a:buChar char="•"/>
        <a:tabLst/>
        <a:defRPr sz="1800" kern="1200">
          <a:solidFill>
            <a:schemeClr val="bg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09">
          <p15:clr>
            <a:srgbClr val="F26B43"/>
          </p15:clr>
        </p15:guide>
        <p15:guide id="4" pos="7436">
          <p15:clr>
            <a:srgbClr val="F26B43"/>
          </p15:clr>
        </p15:guide>
        <p15:guide id="5" orient="horz" pos="3827">
          <p15:clr>
            <a:srgbClr val="F26B43"/>
          </p15:clr>
        </p15:guide>
        <p15:guide id="6" orient="horz" pos="756">
          <p15:clr>
            <a:srgbClr val="F26B43"/>
          </p15:clr>
        </p15:guide>
        <p15:guide id="7" orient="horz" pos="888">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515380" y="476248"/>
            <a:ext cx="11268000" cy="1260000"/>
          </a:xfrm>
          <a:prstGeom prst="rect">
            <a:avLst/>
          </a:prstGeom>
        </p:spPr>
        <p:txBody>
          <a:bodyPr vert="horz" lIns="0" tIns="0" rIns="0" bIns="0" rtlCol="0" anchor="ctr" anchorCtr="0">
            <a:normAutofit/>
          </a:bodyPr>
          <a:lstStyle/>
          <a:p>
            <a:r>
              <a:rPr lang="en-GB" dirty="0"/>
              <a:t>Click to edit Master title style</a:t>
            </a:r>
          </a:p>
        </p:txBody>
      </p:sp>
      <p:sp>
        <p:nvSpPr>
          <p:cNvPr id="3" name="Text Placeholder 2"/>
          <p:cNvSpPr>
            <a:spLocks noGrp="1"/>
          </p:cNvSpPr>
          <p:nvPr>
            <p:ph type="body" idx="1"/>
          </p:nvPr>
        </p:nvSpPr>
        <p:spPr bwMode="gray">
          <a:xfrm>
            <a:off x="515380" y="1772816"/>
            <a:ext cx="11268000" cy="4284000"/>
          </a:xfrm>
          <a:prstGeom prst="rect">
            <a:avLst/>
          </a:prstGeom>
        </p:spPr>
        <p:txBody>
          <a:bodyPr vert="horz" lIns="0" tIns="0" rIns="0" bIns="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 level</a:t>
            </a:r>
          </a:p>
          <a:p>
            <a:pPr lvl="8"/>
            <a:r>
              <a:rPr lang="en-GB" dirty="0"/>
              <a:t>Ninth level</a:t>
            </a:r>
          </a:p>
        </p:txBody>
      </p:sp>
      <p:sp>
        <p:nvSpPr>
          <p:cNvPr id="5" name="Footer Placeholder 4"/>
          <p:cNvSpPr>
            <a:spLocks noGrp="1"/>
          </p:cNvSpPr>
          <p:nvPr>
            <p:ph type="ftr" sz="quarter" idx="3"/>
          </p:nvPr>
        </p:nvSpPr>
        <p:spPr bwMode="gray">
          <a:xfrm>
            <a:off x="4510800" y="6405149"/>
            <a:ext cx="5940000" cy="122400"/>
          </a:xfrm>
          <a:prstGeom prst="rect">
            <a:avLst/>
          </a:prstGeom>
        </p:spPr>
        <p:txBody>
          <a:bodyPr vert="horz" lIns="0" tIns="0" rIns="0" bIns="0" rtlCol="0" anchor="t"/>
          <a:lstStyle>
            <a:lvl1pPr algn="r">
              <a:defRPr sz="950">
                <a:solidFill>
                  <a:schemeClr val="tx1"/>
                </a:solidFill>
                <a:effectLst/>
                <a:latin typeface="+mn-lt"/>
                <a:cs typeface="Super Grotesk Offc Pro" panose="020B0504020101020102" pitchFamily="34" charset="0"/>
              </a:defRPr>
            </a:lvl1pPr>
          </a:lstStyle>
          <a:p>
            <a:endParaRPr lang="en-GB" dirty="0"/>
          </a:p>
        </p:txBody>
      </p:sp>
      <p:sp>
        <p:nvSpPr>
          <p:cNvPr id="6" name="Slide Number Placeholder 5"/>
          <p:cNvSpPr>
            <a:spLocks noGrp="1"/>
          </p:cNvSpPr>
          <p:nvPr>
            <p:ph type="sldNum" sz="quarter" idx="4"/>
          </p:nvPr>
        </p:nvSpPr>
        <p:spPr bwMode="gray">
          <a:xfrm>
            <a:off x="10450990" y="6405149"/>
            <a:ext cx="721574" cy="122400"/>
          </a:xfrm>
          <a:prstGeom prst="rect">
            <a:avLst/>
          </a:prstGeom>
        </p:spPr>
        <p:txBody>
          <a:bodyPr vert="horz" lIns="0" tIns="0" rIns="0" bIns="0" rtlCol="0" anchor="t"/>
          <a:lstStyle>
            <a:lvl1pPr algn="r">
              <a:defRPr sz="950">
                <a:solidFill>
                  <a:schemeClr val="tx1"/>
                </a:solidFill>
                <a:latin typeface="+mn-lt"/>
                <a:cs typeface="Super Grotesk Offc Pro" panose="020B0504020101020102" pitchFamily="34" charset="0"/>
              </a:defRPr>
            </a:lvl1pPr>
          </a:lstStyle>
          <a:p>
            <a:r>
              <a:rPr lang="en-GB"/>
              <a:t>Page </a:t>
            </a:r>
            <a:fld id="{D0A7EFCE-C288-4C08-82BF-A166ED293115}" type="slidenum">
              <a:rPr lang="en-GB" smtClean="0"/>
              <a:pPr/>
              <a:t>‹#›</a:t>
            </a:fld>
            <a:endParaRPr lang="en-GB" dirty="0"/>
          </a:p>
        </p:txBody>
      </p:sp>
      <p:cxnSp>
        <p:nvCxnSpPr>
          <p:cNvPr id="9" name="Straight Connector 8"/>
          <p:cNvCxnSpPr/>
          <p:nvPr userDrawn="1"/>
        </p:nvCxnSpPr>
        <p:spPr bwMode="gray">
          <a:xfrm flipH="1">
            <a:off x="516564" y="6370123"/>
            <a:ext cx="10656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Footer Placeholder 4"/>
          <p:cNvSpPr txBox="1">
            <a:spLocks/>
          </p:cNvSpPr>
          <p:nvPr userDrawn="1"/>
        </p:nvSpPr>
        <p:spPr bwMode="gray">
          <a:xfrm>
            <a:off x="515380" y="6405149"/>
            <a:ext cx="3884400" cy="264211"/>
          </a:xfrm>
          <a:prstGeom prst="rect">
            <a:avLst/>
          </a:prstGeom>
        </p:spPr>
        <p:txBody>
          <a:bodyPr vert="horz" lIns="0" tIns="0" rIns="0" bIns="0" rtlCol="0" anchor="t"/>
          <a:lstStyle>
            <a:defPPr>
              <a:defRPr lang="sv-SE"/>
            </a:defPPr>
            <a:lvl1pPr marL="0" algn="l" defTabSz="914400" rtl="0" eaLnBrk="1" latinLnBrk="0" hangingPunct="1">
              <a:defRPr sz="950" kern="1200">
                <a:solidFill>
                  <a:srgbClr val="404040"/>
                </a:solidFill>
                <a:latin typeface="+mn-lt"/>
                <a:ea typeface="+mn-ea"/>
                <a:cs typeface="Super Grotesk Offc Pro" panose="020B0504020101020102"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chemeClr val="tx1"/>
                </a:solidFill>
              </a:rPr>
              <a:t>© King.com Ltd 2018 – Commercially confidential</a:t>
            </a:r>
            <a:endParaRPr lang="en-GB" dirty="0">
              <a:solidFill>
                <a:schemeClr val="tx1"/>
              </a:solidFill>
              <a:effectLst>
                <a:outerShdw blurRad="50800" dist="50800" dir="5400000" algn="tl">
                  <a:srgbClr val="000000">
                    <a:alpha val="10000"/>
                  </a:srgbClr>
                </a:outerShdw>
              </a:effectLst>
            </a:endParaRPr>
          </a:p>
        </p:txBody>
      </p:sp>
      <p:pic>
        <p:nvPicPr>
          <p:cNvPr id="10" name="Picture 1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297344" y="6221066"/>
            <a:ext cx="550856" cy="381067"/>
          </a:xfrm>
          <a:prstGeom prst="rect">
            <a:avLst/>
          </a:prstGeom>
        </p:spPr>
      </p:pic>
    </p:spTree>
    <p:extLst>
      <p:ext uri="{BB962C8B-B14F-4D97-AF65-F5344CB8AC3E}">
        <p14:creationId xmlns:p14="http://schemas.microsoft.com/office/powerpoint/2010/main" val="2084156790"/>
      </p:ext>
    </p:extLst>
  </p:cSld>
  <p:clrMap bg1="lt1" tx1="dk1" bg2="lt2" tx2="dk2" accent1="accent1" accent2="accent2" accent3="accent3" accent4="accent4" accent5="accent5" accent6="accent6" hlink="hlink" folHlink="folHlink"/>
  <p:sldLayoutIdLst>
    <p:sldLayoutId id="2147483771"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hf hdr="0" dt="0"/>
  <p:txStyles>
    <p:titleStyle>
      <a:lvl1pPr algn="l" defTabSz="914400" rtl="0" eaLnBrk="1" latinLnBrk="0" hangingPunct="1">
        <a:lnSpc>
          <a:spcPct val="85000"/>
        </a:lnSpc>
        <a:spcBef>
          <a:spcPct val="0"/>
        </a:spcBef>
        <a:buNone/>
        <a:defRPr sz="4400" kern="1200" spc="-100" baseline="0">
          <a:solidFill>
            <a:schemeClr val="tx1"/>
          </a:solidFill>
          <a:latin typeface="+mn-lt"/>
          <a:ea typeface="+mj-ea"/>
          <a:cs typeface="Super Grotesk Offc Pro" panose="020B0504020101020102" pitchFamily="34" charset="0"/>
        </a:defRPr>
      </a:lvl1pPr>
    </p:titleStyle>
    <p:bodyStyle>
      <a:lvl1pPr marL="179388" indent="-179388" algn="l" defTabSz="914400" rtl="0" eaLnBrk="1" latinLnBrk="0" hangingPunct="1">
        <a:lnSpc>
          <a:spcPct val="90000"/>
        </a:lnSpc>
        <a:spcBef>
          <a:spcPts val="1000"/>
        </a:spcBef>
        <a:spcAft>
          <a:spcPts val="0"/>
        </a:spcAft>
        <a:buClr>
          <a:schemeClr val="tx1"/>
        </a:buClr>
        <a:buFont typeface="Arial" panose="020B0604020202020204" pitchFamily="34" charset="0"/>
        <a:buChar char="•"/>
        <a:defRPr sz="2200" kern="1200" spc="-40" baseline="0">
          <a:solidFill>
            <a:schemeClr val="tx1"/>
          </a:solidFill>
          <a:latin typeface="+mn-lt"/>
          <a:ea typeface="+mn-ea"/>
          <a:cs typeface="Super Grotesk Offc Pro" panose="020B0504020101020102" pitchFamily="34" charset="0"/>
        </a:defRPr>
      </a:lvl1pPr>
      <a:lvl2pPr marL="358775" indent="-179388" algn="l" defTabSz="914400" rtl="0" eaLnBrk="1" latinLnBrk="0" hangingPunct="1">
        <a:spcBef>
          <a:spcPts val="600"/>
        </a:spcBef>
        <a:spcAft>
          <a:spcPts val="0"/>
        </a:spcAft>
        <a:buClr>
          <a:schemeClr val="tx1"/>
        </a:buClr>
        <a:buFont typeface="Arial" panose="020B0604020202020204" pitchFamily="34" charset="0"/>
        <a:buChar char="•"/>
        <a:defRPr sz="2000" kern="1200" spc="-40" baseline="0">
          <a:solidFill>
            <a:schemeClr val="tx1"/>
          </a:solidFill>
          <a:latin typeface="+mn-lt"/>
          <a:ea typeface="+mn-ea"/>
          <a:cs typeface="Super Grotesk Offc Pro" panose="020B0504020101020102" pitchFamily="34" charset="0"/>
        </a:defRPr>
      </a:lvl2pPr>
      <a:lvl3pPr marL="536575" indent="-177800" algn="l" defTabSz="914400" rtl="0" eaLnBrk="1" latinLnBrk="0" hangingPunct="1">
        <a:spcBef>
          <a:spcPts val="600"/>
        </a:spcBef>
        <a:spcAft>
          <a:spcPts val="0"/>
        </a:spcAft>
        <a:buClr>
          <a:schemeClr val="tx1"/>
        </a:buClr>
        <a:buFont typeface="Arial" panose="020B0604020202020204" pitchFamily="34" charset="0"/>
        <a:buChar char="•"/>
        <a:tabLst/>
        <a:defRPr sz="1800" kern="1200" spc="-40" baseline="0">
          <a:solidFill>
            <a:schemeClr val="tx1"/>
          </a:solidFill>
          <a:latin typeface="+mn-lt"/>
          <a:ea typeface="+mn-ea"/>
          <a:cs typeface="Super Grotesk Offc Pro" panose="020B0504020101020102" pitchFamily="34" charset="0"/>
        </a:defRPr>
      </a:lvl3pPr>
      <a:lvl4pPr marL="719138" indent="-182563" algn="l" defTabSz="914400" rtl="0" eaLnBrk="1" latinLnBrk="0" hangingPunct="1">
        <a:spcBef>
          <a:spcPts val="600"/>
        </a:spcBef>
        <a:spcAft>
          <a:spcPts val="0"/>
        </a:spcAft>
        <a:buClr>
          <a:schemeClr val="tx1"/>
        </a:buClr>
        <a:buFont typeface="Arial" panose="020B0604020202020204" pitchFamily="34" charset="0"/>
        <a:buChar char="•"/>
        <a:defRPr sz="1800" kern="1200" spc="-40" baseline="0">
          <a:solidFill>
            <a:schemeClr val="tx1"/>
          </a:solidFill>
          <a:latin typeface="+mn-lt"/>
          <a:ea typeface="+mn-ea"/>
          <a:cs typeface="Super Grotesk Offc Pro" panose="020B0504020101020102" pitchFamily="34" charset="0"/>
        </a:defRPr>
      </a:lvl4pPr>
      <a:lvl5pPr marL="898525" indent="-179388" algn="l" defTabSz="914400" rtl="0" eaLnBrk="1" latinLnBrk="0" hangingPunct="1">
        <a:spcBef>
          <a:spcPts val="600"/>
        </a:spcBef>
        <a:spcAft>
          <a:spcPts val="0"/>
        </a:spcAft>
        <a:buClr>
          <a:schemeClr val="tx1"/>
        </a:buClr>
        <a:buFont typeface="Arial" panose="020B0604020202020204" pitchFamily="34" charset="0"/>
        <a:buChar char="•"/>
        <a:tabLst/>
        <a:defRPr sz="1800" kern="1200" spc="-40" baseline="0">
          <a:solidFill>
            <a:schemeClr val="tx1"/>
          </a:solidFill>
          <a:latin typeface="+mn-lt"/>
          <a:ea typeface="+mn-ea"/>
          <a:cs typeface="Super Grotesk Offc Pro" panose="020B0504020101020102" pitchFamily="34" charset="0"/>
        </a:defRPr>
      </a:lvl5pPr>
      <a:lvl6pPr marL="1080000" marR="0" indent="-180000" algn="l" defTabSz="914400" rtl="0" eaLnBrk="1" fontAlgn="auto" latinLnBrk="0" hangingPunct="1">
        <a:lnSpc>
          <a:spcPct val="100000"/>
        </a:lnSpc>
        <a:spcBef>
          <a:spcPts val="600"/>
        </a:spcBef>
        <a:spcAft>
          <a:spcPts val="0"/>
        </a:spcAft>
        <a:buClr>
          <a:schemeClr val="tx1"/>
        </a:buClr>
        <a:buSzTx/>
        <a:buFont typeface="Arial" panose="020B0604020202020204" pitchFamily="34" charset="0"/>
        <a:buChar char="•"/>
        <a:tabLst/>
        <a:defRPr sz="1800" kern="1200">
          <a:solidFill>
            <a:schemeClr val="tx1"/>
          </a:solidFill>
          <a:latin typeface="+mn-lt"/>
          <a:ea typeface="+mn-ea"/>
          <a:cs typeface="+mn-cs"/>
        </a:defRPr>
      </a:lvl6pPr>
      <a:lvl7pPr marL="1260000" marR="0" indent="-180000" algn="l" defTabSz="914400" rtl="0" eaLnBrk="1" fontAlgn="auto" latinLnBrk="0" hangingPunct="1">
        <a:lnSpc>
          <a:spcPct val="100000"/>
        </a:lnSpc>
        <a:spcBef>
          <a:spcPts val="600"/>
        </a:spcBef>
        <a:spcAft>
          <a:spcPts val="0"/>
        </a:spcAft>
        <a:buClr>
          <a:schemeClr val="tx1"/>
        </a:buClr>
        <a:buSzTx/>
        <a:buFont typeface="Arial" panose="020B0604020202020204" pitchFamily="34" charset="0"/>
        <a:buChar char="•"/>
        <a:tabLst/>
        <a:defRPr sz="1800" kern="1200">
          <a:solidFill>
            <a:schemeClr val="tx1"/>
          </a:solidFill>
          <a:latin typeface="+mn-lt"/>
          <a:ea typeface="+mn-ea"/>
          <a:cs typeface="+mn-cs"/>
        </a:defRPr>
      </a:lvl7pPr>
      <a:lvl8pPr marL="1440000" marR="0" indent="-180000" algn="l" defTabSz="914400" rtl="0" eaLnBrk="1" fontAlgn="auto" latinLnBrk="0" hangingPunct="1">
        <a:lnSpc>
          <a:spcPct val="100000"/>
        </a:lnSpc>
        <a:spcBef>
          <a:spcPts val="600"/>
        </a:spcBef>
        <a:spcAft>
          <a:spcPts val="0"/>
        </a:spcAft>
        <a:buClr>
          <a:schemeClr val="tx1"/>
        </a:buClr>
        <a:buSzTx/>
        <a:buFont typeface="Arial" panose="020B0604020202020204" pitchFamily="34" charset="0"/>
        <a:buChar char="•"/>
        <a:tabLst/>
        <a:defRPr sz="1800" kern="1200">
          <a:solidFill>
            <a:schemeClr val="tx1"/>
          </a:solidFill>
          <a:latin typeface="+mn-lt"/>
          <a:ea typeface="+mn-ea"/>
          <a:cs typeface="+mn-cs"/>
        </a:defRPr>
      </a:lvl8pPr>
      <a:lvl9pPr marL="1620000" marR="0" indent="-180000" algn="l" defTabSz="914400" rtl="0" eaLnBrk="1" fontAlgn="auto" latinLnBrk="0" hangingPunct="1">
        <a:lnSpc>
          <a:spcPct val="100000"/>
        </a:lnSpc>
        <a:spcBef>
          <a:spcPts val="600"/>
        </a:spcBef>
        <a:spcAft>
          <a:spcPts val="0"/>
        </a:spcAft>
        <a:buClr>
          <a:schemeClr val="tx1"/>
        </a:buClr>
        <a:buSzTx/>
        <a:buFont typeface="Arial" panose="020B0604020202020204" pitchFamily="34" charset="0"/>
        <a:buChar char="•"/>
        <a:tabLst/>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09">
          <p15:clr>
            <a:srgbClr val="F26B43"/>
          </p15:clr>
        </p15:guide>
        <p15:guide id="4" pos="7436">
          <p15:clr>
            <a:srgbClr val="F26B43"/>
          </p15:clr>
        </p15:guide>
        <p15:guide id="5" orient="horz" pos="3827">
          <p15:clr>
            <a:srgbClr val="F26B43"/>
          </p15:clr>
        </p15:guide>
        <p15:guide id="6" orient="horz" pos="756">
          <p15:clr>
            <a:srgbClr val="F26B43"/>
          </p15:clr>
        </p15:guide>
        <p15:guide id="7" orient="horz" pos="8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shiny.rstudio.com/articles/reactivity-overview.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hyperlink" Target="https://shiny.rstudio.com/articles/reactivity-overview.html" TargetMode="Externa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8422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err="1"/>
              <a:t>Rshiny</a:t>
            </a:r>
            <a:r>
              <a:rPr lang="en-GB" dirty="0"/>
              <a:t> workshop</a:t>
            </a:r>
          </a:p>
        </p:txBody>
      </p:sp>
      <p:sp>
        <p:nvSpPr>
          <p:cNvPr id="6" name="Slide Number Placeholder 5"/>
          <p:cNvSpPr>
            <a:spLocks noGrp="1"/>
          </p:cNvSpPr>
          <p:nvPr>
            <p:ph type="sldNum" sz="quarter" idx="15"/>
          </p:nvPr>
        </p:nvSpPr>
        <p:spPr/>
        <p:txBody>
          <a:bodyPr/>
          <a:lstStyle/>
          <a:p>
            <a:r>
              <a:rPr lang="en-GB" dirty="0"/>
              <a:t>Page </a:t>
            </a:r>
            <a:fld id="{D0A7EFCE-C288-4C08-82BF-A166ED293115}" type="slidenum">
              <a:rPr lang="en-GB" smtClean="0"/>
              <a:pPr/>
              <a:t>2</a:t>
            </a:fld>
            <a:endParaRPr lang="en-GB" dirty="0"/>
          </a:p>
        </p:txBody>
      </p:sp>
      <p:sp>
        <p:nvSpPr>
          <p:cNvPr id="3" name="Platshållare för sidfot 2"/>
          <p:cNvSpPr>
            <a:spLocks noGrp="1"/>
          </p:cNvSpPr>
          <p:nvPr>
            <p:ph type="ftr" sz="quarter" idx="14"/>
          </p:nvPr>
        </p:nvSpPr>
        <p:spPr/>
        <p:txBody>
          <a:bodyPr/>
          <a:lstStyle/>
          <a:p>
            <a:endParaRPr lang="en-GB" dirty="0"/>
          </a:p>
        </p:txBody>
      </p:sp>
    </p:spTree>
    <p:extLst>
      <p:ext uri="{BB962C8B-B14F-4D97-AF65-F5344CB8AC3E}">
        <p14:creationId xmlns:p14="http://schemas.microsoft.com/office/powerpoint/2010/main" val="4136028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660C8B33-7A72-DB46-B965-69F7C63375B7}"/>
              </a:ext>
            </a:extLst>
          </p:cNvPr>
          <p:cNvSpPr>
            <a:spLocks noGrp="1"/>
          </p:cNvSpPr>
          <p:nvPr>
            <p:ph type="subTitle" idx="1"/>
          </p:nvPr>
        </p:nvSpPr>
        <p:spPr>
          <a:xfrm>
            <a:off x="479376" y="332656"/>
            <a:ext cx="11268000" cy="5042691"/>
          </a:xfrm>
        </p:spPr>
        <p:txBody>
          <a:bodyPr>
            <a:normAutofit/>
          </a:bodyPr>
          <a:lstStyle/>
          <a:p>
            <a:pPr algn="l"/>
            <a:r>
              <a:rPr lang="en-US" sz="3200" b="1" dirty="0">
                <a:solidFill>
                  <a:schemeClr val="accent1"/>
                </a:solidFill>
              </a:rPr>
              <a:t>Agenda:</a:t>
            </a:r>
          </a:p>
          <a:p>
            <a:pPr marL="457200" indent="-457200" algn="l">
              <a:buFont typeface="+mj-lt"/>
              <a:buAutoNum type="arabicPeriod"/>
            </a:pPr>
            <a:r>
              <a:rPr lang="en-US" b="1" dirty="0">
                <a:solidFill>
                  <a:schemeClr val="accent1"/>
                </a:solidFill>
              </a:rPr>
              <a:t>Structure of Shiny apps</a:t>
            </a:r>
          </a:p>
          <a:p>
            <a:pPr marL="457200" indent="-457200" algn="l">
              <a:buFont typeface="+mj-lt"/>
              <a:buAutoNum type="arabicPeriod"/>
            </a:pPr>
            <a:r>
              <a:rPr lang="en-US" b="1" dirty="0">
                <a:solidFill>
                  <a:schemeClr val="accent1"/>
                </a:solidFill>
              </a:rPr>
              <a:t>Example 1 - </a:t>
            </a:r>
          </a:p>
          <a:p>
            <a:pPr marL="457200" indent="-457200" algn="l">
              <a:buFont typeface="+mj-lt"/>
              <a:buAutoNum type="arabicPeriod"/>
            </a:pPr>
            <a:r>
              <a:rPr lang="en-US" b="1" dirty="0">
                <a:solidFill>
                  <a:schemeClr val="accent1"/>
                </a:solidFill>
              </a:rPr>
              <a:t>Hands-on experience</a:t>
            </a:r>
          </a:p>
          <a:p>
            <a:pPr marL="457200" indent="-457200" algn="l">
              <a:buFont typeface="+mj-lt"/>
              <a:buAutoNum type="arabicPeriod"/>
            </a:pPr>
            <a:r>
              <a:rPr lang="en-US" b="1" dirty="0">
                <a:solidFill>
                  <a:schemeClr val="accent1"/>
                </a:solidFill>
              </a:rPr>
              <a:t>Example 2 - </a:t>
            </a:r>
          </a:p>
          <a:p>
            <a:pPr marL="457200" indent="-457200" algn="l">
              <a:buFont typeface="+mj-lt"/>
              <a:buAutoNum type="arabicPeriod"/>
            </a:pPr>
            <a:r>
              <a:rPr lang="en-US" b="1" dirty="0">
                <a:solidFill>
                  <a:schemeClr val="accent1"/>
                </a:solidFill>
              </a:rPr>
              <a:t>Hands-on experience </a:t>
            </a:r>
          </a:p>
          <a:p>
            <a:pPr marL="457200" indent="-457200" algn="l">
              <a:buFont typeface="+mj-lt"/>
              <a:buAutoNum type="arabicPeriod"/>
            </a:pPr>
            <a:endParaRPr lang="en-US" b="1" dirty="0">
              <a:solidFill>
                <a:schemeClr val="accent1"/>
              </a:solidFill>
            </a:endParaRPr>
          </a:p>
          <a:p>
            <a:pPr marL="457200" indent="-457200" algn="l">
              <a:buFont typeface="Arial" panose="020B0604020202020204" pitchFamily="34" charset="0"/>
              <a:buChar char="•"/>
            </a:pPr>
            <a:endParaRPr lang="en-US" b="1" dirty="0">
              <a:solidFill>
                <a:schemeClr val="accent1"/>
              </a:solidFill>
            </a:endParaRPr>
          </a:p>
        </p:txBody>
      </p:sp>
      <p:sp>
        <p:nvSpPr>
          <p:cNvPr id="5" name="Footer Placeholder 4">
            <a:extLst>
              <a:ext uri="{FF2B5EF4-FFF2-40B4-BE49-F238E27FC236}">
                <a16:creationId xmlns:a16="http://schemas.microsoft.com/office/drawing/2014/main" id="{820343B7-3F29-514F-BEE3-C0FEBC05EA19}"/>
              </a:ext>
            </a:extLst>
          </p:cNvPr>
          <p:cNvSpPr>
            <a:spLocks noGrp="1"/>
          </p:cNvSpPr>
          <p:nvPr>
            <p:ph type="ftr" sz="quarter" idx="14"/>
          </p:nvPr>
        </p:nvSpPr>
        <p:spPr/>
        <p:txBody>
          <a:bodyPr/>
          <a:lstStyle/>
          <a:p>
            <a:endParaRPr lang="en-GB" dirty="0"/>
          </a:p>
        </p:txBody>
      </p:sp>
      <p:sp>
        <p:nvSpPr>
          <p:cNvPr id="6" name="Slide Number Placeholder 5">
            <a:extLst>
              <a:ext uri="{FF2B5EF4-FFF2-40B4-BE49-F238E27FC236}">
                <a16:creationId xmlns:a16="http://schemas.microsoft.com/office/drawing/2014/main" id="{1FACD8A8-B173-E340-94D7-A428FD60AB60}"/>
              </a:ext>
            </a:extLst>
          </p:cNvPr>
          <p:cNvSpPr>
            <a:spLocks noGrp="1"/>
          </p:cNvSpPr>
          <p:nvPr>
            <p:ph type="sldNum" sz="quarter" idx="15"/>
          </p:nvPr>
        </p:nvSpPr>
        <p:spPr/>
        <p:txBody>
          <a:bodyPr/>
          <a:lstStyle/>
          <a:p>
            <a:r>
              <a:rPr lang="en-GB"/>
              <a:t>Page </a:t>
            </a:r>
            <a:fld id="{D0A7EFCE-C288-4C08-82BF-A166ED293115}" type="slidenum">
              <a:rPr lang="en-GB" smtClean="0"/>
              <a:pPr/>
              <a:t>3</a:t>
            </a:fld>
            <a:endParaRPr lang="en-GB" dirty="0"/>
          </a:p>
        </p:txBody>
      </p:sp>
    </p:spTree>
    <p:extLst>
      <p:ext uri="{BB962C8B-B14F-4D97-AF65-F5344CB8AC3E}">
        <p14:creationId xmlns:p14="http://schemas.microsoft.com/office/powerpoint/2010/main" val="3355690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3"/>
          </p:nvPr>
        </p:nvSpPr>
        <p:spPr/>
        <p:txBody>
          <a:bodyPr/>
          <a:lstStyle/>
          <a:p>
            <a:r>
              <a:rPr lang="en-GB" dirty="0"/>
              <a:t> </a:t>
            </a:r>
          </a:p>
        </p:txBody>
      </p:sp>
      <p:sp>
        <p:nvSpPr>
          <p:cNvPr id="19" name="Text Placeholder 18"/>
          <p:cNvSpPr>
            <a:spLocks noGrp="1"/>
          </p:cNvSpPr>
          <p:nvPr>
            <p:ph type="body" sz="quarter" idx="14"/>
          </p:nvPr>
        </p:nvSpPr>
        <p:spPr/>
        <p:txBody>
          <a:bodyPr/>
          <a:lstStyle/>
          <a:p>
            <a:endParaRPr lang="en-GB" dirty="0"/>
          </a:p>
        </p:txBody>
      </p:sp>
      <p:sp>
        <p:nvSpPr>
          <p:cNvPr id="18" name="Slide Number Placeholder 17"/>
          <p:cNvSpPr>
            <a:spLocks noGrp="1"/>
          </p:cNvSpPr>
          <p:nvPr>
            <p:ph type="sldNum" sz="quarter" idx="16"/>
          </p:nvPr>
        </p:nvSpPr>
        <p:spPr/>
        <p:txBody>
          <a:bodyPr/>
          <a:lstStyle/>
          <a:p>
            <a:r>
              <a:rPr lang="en-GB" dirty="0"/>
              <a:t>Page </a:t>
            </a:r>
            <a:fld id="{D0A7EFCE-C288-4C08-82BF-A166ED293115}" type="slidenum">
              <a:rPr lang="en-GB" smtClean="0"/>
              <a:pPr/>
              <a:t>4</a:t>
            </a:fld>
            <a:endParaRPr lang="en-GB" dirty="0"/>
          </a:p>
        </p:txBody>
      </p:sp>
      <p:sp>
        <p:nvSpPr>
          <p:cNvPr id="7" name="Title 6"/>
          <p:cNvSpPr>
            <a:spLocks noGrp="1"/>
          </p:cNvSpPr>
          <p:nvPr>
            <p:ph type="title"/>
          </p:nvPr>
        </p:nvSpPr>
        <p:spPr>
          <a:xfrm>
            <a:off x="474056" y="214421"/>
            <a:ext cx="11268000" cy="396000"/>
          </a:xfrm>
        </p:spPr>
        <p:txBody>
          <a:bodyPr>
            <a:noAutofit/>
          </a:bodyPr>
          <a:lstStyle/>
          <a:p>
            <a:r>
              <a:rPr lang="en-GB" sz="3600" dirty="0"/>
              <a:t>The structure of Shiny apps</a:t>
            </a:r>
          </a:p>
        </p:txBody>
      </p:sp>
      <p:sp>
        <p:nvSpPr>
          <p:cNvPr id="2" name="Platshållare för sidfot 1"/>
          <p:cNvSpPr>
            <a:spLocks noGrp="1"/>
          </p:cNvSpPr>
          <p:nvPr>
            <p:ph type="ftr" sz="quarter" idx="15"/>
          </p:nvPr>
        </p:nvSpPr>
        <p:spPr/>
        <p:txBody>
          <a:bodyPr/>
          <a:lstStyle/>
          <a:p>
            <a:endParaRPr lang="en-GB" dirty="0"/>
          </a:p>
        </p:txBody>
      </p:sp>
      <p:sp>
        <p:nvSpPr>
          <p:cNvPr id="8" name="TextBox 7">
            <a:extLst>
              <a:ext uri="{FF2B5EF4-FFF2-40B4-BE49-F238E27FC236}">
                <a16:creationId xmlns:a16="http://schemas.microsoft.com/office/drawing/2014/main" id="{0473A729-0C3E-B742-BCF9-08C3E68352EF}"/>
              </a:ext>
            </a:extLst>
          </p:cNvPr>
          <p:cNvSpPr txBox="1"/>
          <p:nvPr/>
        </p:nvSpPr>
        <p:spPr>
          <a:xfrm>
            <a:off x="515380" y="908720"/>
            <a:ext cx="10657184" cy="369332"/>
          </a:xfrm>
          <a:prstGeom prst="rect">
            <a:avLst/>
          </a:prstGeom>
        </p:spPr>
        <p:txBody>
          <a:bodyPr wrap="square" lIns="0" tIns="0" rIns="0" bIns="0" rtlCol="0">
            <a:spAutoFit/>
          </a:bodyPr>
          <a:lstStyle/>
          <a:p>
            <a:pPr marL="285750" indent="-285750">
              <a:buFont typeface="Arial" panose="020B0604020202020204" pitchFamily="34" charset="0"/>
              <a:buChar char="•"/>
            </a:pPr>
            <a:r>
              <a:rPr lang="en-US" sz="2400" dirty="0">
                <a:solidFill>
                  <a:srgbClr val="404040"/>
                </a:solidFill>
              </a:rPr>
              <a:t>Shiny apps have 2 main components:</a:t>
            </a:r>
          </a:p>
        </p:txBody>
      </p:sp>
      <p:sp>
        <p:nvSpPr>
          <p:cNvPr id="12" name="Rectangle 11">
            <a:extLst>
              <a:ext uri="{FF2B5EF4-FFF2-40B4-BE49-F238E27FC236}">
                <a16:creationId xmlns:a16="http://schemas.microsoft.com/office/drawing/2014/main" id="{8239DABA-9353-9C47-B8C8-F23D7912ED5D}"/>
              </a:ext>
            </a:extLst>
          </p:cNvPr>
          <p:cNvSpPr/>
          <p:nvPr/>
        </p:nvSpPr>
        <p:spPr>
          <a:xfrm>
            <a:off x="1631504" y="1916832"/>
            <a:ext cx="1944216"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UI object</a:t>
            </a:r>
          </a:p>
        </p:txBody>
      </p:sp>
      <p:sp>
        <p:nvSpPr>
          <p:cNvPr id="16" name="Rectangle 15">
            <a:extLst>
              <a:ext uri="{FF2B5EF4-FFF2-40B4-BE49-F238E27FC236}">
                <a16:creationId xmlns:a16="http://schemas.microsoft.com/office/drawing/2014/main" id="{A4C5634B-9CC2-4845-8F10-5E7903839B97}"/>
              </a:ext>
            </a:extLst>
          </p:cNvPr>
          <p:cNvSpPr/>
          <p:nvPr/>
        </p:nvSpPr>
        <p:spPr>
          <a:xfrm>
            <a:off x="1650852" y="3529856"/>
            <a:ext cx="1944216"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Server function</a:t>
            </a:r>
          </a:p>
        </p:txBody>
      </p:sp>
      <p:sp>
        <p:nvSpPr>
          <p:cNvPr id="13" name="Left Brace 12">
            <a:extLst>
              <a:ext uri="{FF2B5EF4-FFF2-40B4-BE49-F238E27FC236}">
                <a16:creationId xmlns:a16="http://schemas.microsoft.com/office/drawing/2014/main" id="{8C2BA0CE-4BD2-C54B-B5A5-EABC11917287}"/>
              </a:ext>
            </a:extLst>
          </p:cNvPr>
          <p:cNvSpPr/>
          <p:nvPr/>
        </p:nvSpPr>
        <p:spPr>
          <a:xfrm>
            <a:off x="695400" y="2176128"/>
            <a:ext cx="720080" cy="2160240"/>
          </a:xfrm>
          <a:prstGeom prst="leftBrace">
            <a:avLst>
              <a:gd name="adj1" fmla="val 8333"/>
              <a:gd name="adj2" fmla="val 5470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EF579F9F-CFF8-F14C-95B9-50DC76910BF6}"/>
              </a:ext>
            </a:extLst>
          </p:cNvPr>
          <p:cNvCxnSpPr/>
          <p:nvPr/>
        </p:nvCxnSpPr>
        <p:spPr>
          <a:xfrm>
            <a:off x="4007768" y="2497053"/>
            <a:ext cx="147561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113071C-B3B6-B24F-9AB4-0975730581E7}"/>
              </a:ext>
            </a:extLst>
          </p:cNvPr>
          <p:cNvCxnSpPr/>
          <p:nvPr/>
        </p:nvCxnSpPr>
        <p:spPr>
          <a:xfrm>
            <a:off x="4007768" y="4026969"/>
            <a:ext cx="147561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E098D32-792E-C847-B39C-16F7E0A91450}"/>
              </a:ext>
            </a:extLst>
          </p:cNvPr>
          <p:cNvSpPr txBox="1"/>
          <p:nvPr/>
        </p:nvSpPr>
        <p:spPr>
          <a:xfrm>
            <a:off x="5843972" y="2302947"/>
            <a:ext cx="5790072" cy="369332"/>
          </a:xfrm>
          <a:prstGeom prst="rect">
            <a:avLst/>
          </a:prstGeom>
        </p:spPr>
        <p:txBody>
          <a:bodyPr wrap="square" lIns="0" tIns="0" rIns="0" bIns="0" rtlCol="0">
            <a:spAutoFit/>
          </a:bodyPr>
          <a:lstStyle/>
          <a:p>
            <a:r>
              <a:rPr lang="en-US" sz="2400" dirty="0">
                <a:solidFill>
                  <a:srgbClr val="404040"/>
                </a:solidFill>
              </a:rPr>
              <a:t>Controls the layout and appearance of your app</a:t>
            </a:r>
          </a:p>
        </p:txBody>
      </p:sp>
      <p:sp>
        <p:nvSpPr>
          <p:cNvPr id="24" name="TextBox 23">
            <a:extLst>
              <a:ext uri="{FF2B5EF4-FFF2-40B4-BE49-F238E27FC236}">
                <a16:creationId xmlns:a16="http://schemas.microsoft.com/office/drawing/2014/main" id="{99901780-85D1-3748-9232-7EB3F6CACEBB}"/>
              </a:ext>
            </a:extLst>
          </p:cNvPr>
          <p:cNvSpPr txBox="1"/>
          <p:nvPr/>
        </p:nvSpPr>
        <p:spPr>
          <a:xfrm>
            <a:off x="5843972" y="3509469"/>
            <a:ext cx="5790072" cy="1107996"/>
          </a:xfrm>
          <a:prstGeom prst="rect">
            <a:avLst/>
          </a:prstGeom>
        </p:spPr>
        <p:txBody>
          <a:bodyPr wrap="square" lIns="0" tIns="0" rIns="0" bIns="0" rtlCol="0">
            <a:spAutoFit/>
          </a:bodyPr>
          <a:lstStyle/>
          <a:p>
            <a:r>
              <a:rPr lang="en-US" sz="2400" dirty="0">
                <a:solidFill>
                  <a:srgbClr val="404040"/>
                </a:solidFill>
              </a:rPr>
              <a:t>Controls the logic of the app and it contains a set of instructions to get the desired output based on the input given </a:t>
            </a:r>
          </a:p>
        </p:txBody>
      </p:sp>
    </p:spTree>
    <p:extLst>
      <p:ext uri="{BB962C8B-B14F-4D97-AF65-F5344CB8AC3E}">
        <p14:creationId xmlns:p14="http://schemas.microsoft.com/office/powerpoint/2010/main" val="1325062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EAD1E16-A928-3F49-BD69-BE372BBC83C8}"/>
              </a:ext>
            </a:extLst>
          </p:cNvPr>
          <p:cNvSpPr>
            <a:spLocks noGrp="1"/>
          </p:cNvSpPr>
          <p:nvPr>
            <p:ph type="body" sz="quarter" idx="13"/>
          </p:nvPr>
        </p:nvSpPr>
        <p:spPr/>
        <p:txBody>
          <a:bodyPr/>
          <a:lstStyle/>
          <a:p>
            <a:endParaRPr lang="en-US"/>
          </a:p>
        </p:txBody>
      </p:sp>
      <p:sp>
        <p:nvSpPr>
          <p:cNvPr id="3" name="Title 2">
            <a:extLst>
              <a:ext uri="{FF2B5EF4-FFF2-40B4-BE49-F238E27FC236}">
                <a16:creationId xmlns:a16="http://schemas.microsoft.com/office/drawing/2014/main" id="{56F21649-9182-A340-BF4C-831F1C28F6D0}"/>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CFF31A58-33D5-9041-AEA1-77ED0F474D9C}"/>
              </a:ext>
            </a:extLst>
          </p:cNvPr>
          <p:cNvSpPr>
            <a:spLocks noGrp="1"/>
          </p:cNvSpPr>
          <p:nvPr>
            <p:ph idx="1"/>
          </p:nvPr>
        </p:nvSpPr>
        <p:spPr/>
        <p:txBody>
          <a:bodyPr/>
          <a:lstStyle/>
          <a:p>
            <a:endParaRPr lang="en-US"/>
          </a:p>
        </p:txBody>
      </p:sp>
      <p:sp>
        <p:nvSpPr>
          <p:cNvPr id="5" name="Text Placeholder 4">
            <a:extLst>
              <a:ext uri="{FF2B5EF4-FFF2-40B4-BE49-F238E27FC236}">
                <a16:creationId xmlns:a16="http://schemas.microsoft.com/office/drawing/2014/main" id="{549EDF9D-B080-3F4A-AD5B-5472A3261367}"/>
              </a:ext>
            </a:extLst>
          </p:cNvPr>
          <p:cNvSpPr>
            <a:spLocks noGrp="1"/>
          </p:cNvSpPr>
          <p:nvPr>
            <p:ph type="body" sz="quarter" idx="14"/>
          </p:nvPr>
        </p:nvSpPr>
        <p:spPr/>
        <p:txBody>
          <a:bodyPr/>
          <a:lstStyle/>
          <a:p>
            <a:endParaRPr lang="en-US"/>
          </a:p>
        </p:txBody>
      </p:sp>
      <p:sp>
        <p:nvSpPr>
          <p:cNvPr id="6" name="Footer Placeholder 5">
            <a:extLst>
              <a:ext uri="{FF2B5EF4-FFF2-40B4-BE49-F238E27FC236}">
                <a16:creationId xmlns:a16="http://schemas.microsoft.com/office/drawing/2014/main" id="{90F117CE-D7F6-A34A-A333-CE56EF178988}"/>
              </a:ext>
            </a:extLst>
          </p:cNvPr>
          <p:cNvSpPr>
            <a:spLocks noGrp="1"/>
          </p:cNvSpPr>
          <p:nvPr>
            <p:ph type="ftr" sz="quarter" idx="15"/>
          </p:nvPr>
        </p:nvSpPr>
        <p:spPr/>
        <p:txBody>
          <a:bodyPr/>
          <a:lstStyle/>
          <a:p>
            <a:endParaRPr lang="en-GB" dirty="0"/>
          </a:p>
        </p:txBody>
      </p:sp>
      <p:sp>
        <p:nvSpPr>
          <p:cNvPr id="7" name="Slide Number Placeholder 6">
            <a:extLst>
              <a:ext uri="{FF2B5EF4-FFF2-40B4-BE49-F238E27FC236}">
                <a16:creationId xmlns:a16="http://schemas.microsoft.com/office/drawing/2014/main" id="{8645776B-16CC-5642-99F4-2A0DE89EB06B}"/>
              </a:ext>
            </a:extLst>
          </p:cNvPr>
          <p:cNvSpPr>
            <a:spLocks noGrp="1"/>
          </p:cNvSpPr>
          <p:nvPr>
            <p:ph type="sldNum" sz="quarter" idx="16"/>
          </p:nvPr>
        </p:nvSpPr>
        <p:spPr/>
        <p:txBody>
          <a:bodyPr/>
          <a:lstStyle/>
          <a:p>
            <a:r>
              <a:rPr lang="en-GB"/>
              <a:t>Page </a:t>
            </a:r>
            <a:fld id="{D0A7EFCE-C288-4C08-82BF-A166ED293115}" type="slidenum">
              <a:rPr lang="en-GB" smtClean="0"/>
              <a:pPr/>
              <a:t>5</a:t>
            </a:fld>
            <a:endParaRPr lang="en-GB" dirty="0"/>
          </a:p>
        </p:txBody>
      </p:sp>
    </p:spTree>
    <p:extLst>
      <p:ext uri="{BB962C8B-B14F-4D97-AF65-F5344CB8AC3E}">
        <p14:creationId xmlns:p14="http://schemas.microsoft.com/office/powerpoint/2010/main" val="1329954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8212D69D-A387-1C4E-8E68-B72C9BD3A0A0}"/>
              </a:ext>
            </a:extLst>
          </p:cNvPr>
          <p:cNvPicPr>
            <a:picLocks noChangeAspect="1"/>
          </p:cNvPicPr>
          <p:nvPr/>
        </p:nvPicPr>
        <p:blipFill>
          <a:blip r:embed="rId3"/>
          <a:stretch>
            <a:fillRect/>
          </a:stretch>
        </p:blipFill>
        <p:spPr>
          <a:xfrm>
            <a:off x="3096000" y="2044800"/>
            <a:ext cx="7048500" cy="3556000"/>
          </a:xfrm>
          <a:prstGeom prst="rect">
            <a:avLst/>
          </a:prstGeom>
          <a:ln w="12700">
            <a:solidFill>
              <a:schemeClr val="tx1"/>
            </a:solidFill>
          </a:ln>
        </p:spPr>
      </p:pic>
      <p:sp>
        <p:nvSpPr>
          <p:cNvPr id="19" name="Text Placeholder 18"/>
          <p:cNvSpPr>
            <a:spLocks noGrp="1"/>
          </p:cNvSpPr>
          <p:nvPr>
            <p:ph type="body" sz="quarter" idx="14"/>
          </p:nvPr>
        </p:nvSpPr>
        <p:spPr/>
        <p:txBody>
          <a:bodyPr/>
          <a:lstStyle/>
          <a:p>
            <a:r>
              <a:rPr lang="en-GB" dirty="0"/>
              <a:t>For a more detailed overview of reactivity in Shiny, visit this website: </a:t>
            </a:r>
            <a:r>
              <a:rPr lang="en-GB" dirty="0">
                <a:hlinkClick r:id="rId4"/>
              </a:rPr>
              <a:t>https://shiny.rstudio.com/articles/reactivity-overview.html</a:t>
            </a:r>
            <a:r>
              <a:rPr lang="en-GB" dirty="0"/>
              <a:t> </a:t>
            </a:r>
          </a:p>
        </p:txBody>
      </p:sp>
      <p:sp>
        <p:nvSpPr>
          <p:cNvPr id="18" name="Slide Number Placeholder 17"/>
          <p:cNvSpPr>
            <a:spLocks noGrp="1"/>
          </p:cNvSpPr>
          <p:nvPr>
            <p:ph type="sldNum" sz="quarter" idx="16"/>
          </p:nvPr>
        </p:nvSpPr>
        <p:spPr/>
        <p:txBody>
          <a:bodyPr/>
          <a:lstStyle/>
          <a:p>
            <a:r>
              <a:rPr lang="en-GB" dirty="0"/>
              <a:t>Page </a:t>
            </a:r>
            <a:fld id="{D0A7EFCE-C288-4C08-82BF-A166ED293115}" type="slidenum">
              <a:rPr lang="en-GB" smtClean="0"/>
              <a:pPr/>
              <a:t>6</a:t>
            </a:fld>
            <a:endParaRPr lang="en-GB" dirty="0"/>
          </a:p>
        </p:txBody>
      </p:sp>
      <p:sp>
        <p:nvSpPr>
          <p:cNvPr id="7" name="Title 6"/>
          <p:cNvSpPr>
            <a:spLocks noGrp="1"/>
          </p:cNvSpPr>
          <p:nvPr>
            <p:ph type="title"/>
          </p:nvPr>
        </p:nvSpPr>
        <p:spPr>
          <a:xfrm>
            <a:off x="474056" y="214421"/>
            <a:ext cx="11268000" cy="396000"/>
          </a:xfrm>
        </p:spPr>
        <p:txBody>
          <a:bodyPr>
            <a:noAutofit/>
          </a:bodyPr>
          <a:lstStyle/>
          <a:p>
            <a:r>
              <a:rPr lang="en-GB" sz="3600" dirty="0"/>
              <a:t>Reactivity</a:t>
            </a:r>
          </a:p>
        </p:txBody>
      </p:sp>
      <p:sp>
        <p:nvSpPr>
          <p:cNvPr id="8" name="TextBox 7">
            <a:extLst>
              <a:ext uri="{FF2B5EF4-FFF2-40B4-BE49-F238E27FC236}">
                <a16:creationId xmlns:a16="http://schemas.microsoft.com/office/drawing/2014/main" id="{0473A729-0C3E-B742-BCF9-08C3E68352EF}"/>
              </a:ext>
            </a:extLst>
          </p:cNvPr>
          <p:cNvSpPr txBox="1"/>
          <p:nvPr/>
        </p:nvSpPr>
        <p:spPr>
          <a:xfrm>
            <a:off x="515380" y="908720"/>
            <a:ext cx="10657184" cy="369332"/>
          </a:xfrm>
          <a:prstGeom prst="rect">
            <a:avLst/>
          </a:prstGeom>
        </p:spPr>
        <p:txBody>
          <a:bodyPr wrap="square" lIns="0" tIns="0" rIns="0" bIns="0" rtlCol="0">
            <a:spAutoFit/>
          </a:bodyPr>
          <a:lstStyle/>
          <a:p>
            <a:r>
              <a:rPr lang="en-US" sz="2400" dirty="0">
                <a:solidFill>
                  <a:srgbClr val="404040"/>
                </a:solidFill>
              </a:rPr>
              <a:t>In every Shiny app, we’re working with input and output objects</a:t>
            </a:r>
          </a:p>
        </p:txBody>
      </p:sp>
      <p:sp>
        <p:nvSpPr>
          <p:cNvPr id="6" name="Oval 5">
            <a:extLst>
              <a:ext uri="{FF2B5EF4-FFF2-40B4-BE49-F238E27FC236}">
                <a16:creationId xmlns:a16="http://schemas.microsoft.com/office/drawing/2014/main" id="{41F45799-1620-604C-9C0C-E9D03545D73F}"/>
              </a:ext>
            </a:extLst>
          </p:cNvPr>
          <p:cNvSpPr/>
          <p:nvPr/>
        </p:nvSpPr>
        <p:spPr>
          <a:xfrm>
            <a:off x="3143672" y="2780928"/>
            <a:ext cx="2232248" cy="50405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A902847-A499-9042-B315-8779C55F05E9}"/>
              </a:ext>
            </a:extLst>
          </p:cNvPr>
          <p:cNvSpPr/>
          <p:nvPr/>
        </p:nvSpPr>
        <p:spPr>
          <a:xfrm>
            <a:off x="3143672" y="3509887"/>
            <a:ext cx="504056" cy="50405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2D339EF-E467-CA4C-AE0E-AC46E2275743}"/>
              </a:ext>
            </a:extLst>
          </p:cNvPr>
          <p:cNvSpPr/>
          <p:nvPr/>
        </p:nvSpPr>
        <p:spPr>
          <a:xfrm>
            <a:off x="5371840" y="2204864"/>
            <a:ext cx="2668376" cy="72008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8D15A4F-7C76-5143-939D-262E3E7E1365}"/>
              </a:ext>
            </a:extLst>
          </p:cNvPr>
          <p:cNvSpPr txBox="1"/>
          <p:nvPr/>
        </p:nvSpPr>
        <p:spPr>
          <a:xfrm>
            <a:off x="1503118" y="3024565"/>
            <a:ext cx="648072" cy="369332"/>
          </a:xfrm>
          <a:prstGeom prst="rect">
            <a:avLst/>
          </a:prstGeom>
        </p:spPr>
        <p:txBody>
          <a:bodyPr wrap="square" lIns="0" tIns="0" rIns="0" bIns="0" rtlCol="0">
            <a:spAutoFit/>
          </a:bodyPr>
          <a:lstStyle/>
          <a:p>
            <a:r>
              <a:rPr lang="en-US" sz="2400" dirty="0">
                <a:solidFill>
                  <a:schemeClr val="accent1"/>
                </a:solidFill>
              </a:rPr>
              <a:t>input</a:t>
            </a:r>
          </a:p>
        </p:txBody>
      </p:sp>
      <p:sp>
        <p:nvSpPr>
          <p:cNvPr id="26" name="TextBox 25">
            <a:extLst>
              <a:ext uri="{FF2B5EF4-FFF2-40B4-BE49-F238E27FC236}">
                <a16:creationId xmlns:a16="http://schemas.microsoft.com/office/drawing/2014/main" id="{F8D7A346-8897-B849-AA40-4B84FA1F226C}"/>
              </a:ext>
            </a:extLst>
          </p:cNvPr>
          <p:cNvSpPr txBox="1"/>
          <p:nvPr/>
        </p:nvSpPr>
        <p:spPr>
          <a:xfrm>
            <a:off x="8688288" y="1462624"/>
            <a:ext cx="836252" cy="369332"/>
          </a:xfrm>
          <a:prstGeom prst="rect">
            <a:avLst/>
          </a:prstGeom>
        </p:spPr>
        <p:txBody>
          <a:bodyPr wrap="square" lIns="0" tIns="0" rIns="0" bIns="0" rtlCol="0">
            <a:spAutoFit/>
          </a:bodyPr>
          <a:lstStyle/>
          <a:p>
            <a:r>
              <a:rPr lang="en-US" sz="2400" dirty="0">
                <a:solidFill>
                  <a:schemeClr val="accent2"/>
                </a:solidFill>
              </a:rPr>
              <a:t>output</a:t>
            </a:r>
          </a:p>
        </p:txBody>
      </p:sp>
      <p:cxnSp>
        <p:nvCxnSpPr>
          <p:cNvPr id="11" name="Straight Arrow Connector 10">
            <a:extLst>
              <a:ext uri="{FF2B5EF4-FFF2-40B4-BE49-F238E27FC236}">
                <a16:creationId xmlns:a16="http://schemas.microsoft.com/office/drawing/2014/main" id="{8E2BFD83-0666-2C42-B24D-3425ABB42B8B}"/>
              </a:ext>
            </a:extLst>
          </p:cNvPr>
          <p:cNvCxnSpPr>
            <a:cxnSpLocks/>
          </p:cNvCxnSpPr>
          <p:nvPr/>
        </p:nvCxnSpPr>
        <p:spPr>
          <a:xfrm flipV="1">
            <a:off x="2231904" y="3062578"/>
            <a:ext cx="767752" cy="146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6E90D88-50A5-3447-A5CB-3644FF425BDF}"/>
              </a:ext>
            </a:extLst>
          </p:cNvPr>
          <p:cNvCxnSpPr>
            <a:cxnSpLocks/>
          </p:cNvCxnSpPr>
          <p:nvPr/>
        </p:nvCxnSpPr>
        <p:spPr>
          <a:xfrm>
            <a:off x="2231904" y="3209231"/>
            <a:ext cx="767752" cy="555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5FD6200-6300-A846-A026-7D1D50CA74EF}"/>
              </a:ext>
            </a:extLst>
          </p:cNvPr>
          <p:cNvCxnSpPr>
            <a:cxnSpLocks/>
          </p:cNvCxnSpPr>
          <p:nvPr/>
        </p:nvCxnSpPr>
        <p:spPr>
          <a:xfrm flipH="1">
            <a:off x="7824192" y="1782223"/>
            <a:ext cx="864096" cy="49464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F9F77481-303E-3C41-AB51-9E382FA80E04}"/>
              </a:ext>
            </a:extLst>
          </p:cNvPr>
          <p:cNvSpPr/>
          <p:nvPr/>
        </p:nvSpPr>
        <p:spPr>
          <a:xfrm>
            <a:off x="5159896" y="2899072"/>
            <a:ext cx="5291094" cy="2964304"/>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948C93EE-2AE0-F842-89B9-FDCE30EC0D43}"/>
              </a:ext>
            </a:extLst>
          </p:cNvPr>
          <p:cNvCxnSpPr>
            <a:cxnSpLocks/>
          </p:cNvCxnSpPr>
          <p:nvPr/>
        </p:nvCxnSpPr>
        <p:spPr>
          <a:xfrm flipH="1">
            <a:off x="8472264" y="1782223"/>
            <a:ext cx="216024" cy="111684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2897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72B7F8-FFBA-FA46-A86C-BD1CBD53CAEB}"/>
              </a:ext>
            </a:extLst>
          </p:cNvPr>
          <p:cNvPicPr>
            <a:picLocks noChangeAspect="1"/>
          </p:cNvPicPr>
          <p:nvPr/>
        </p:nvPicPr>
        <p:blipFill>
          <a:blip r:embed="rId3"/>
          <a:stretch>
            <a:fillRect/>
          </a:stretch>
        </p:blipFill>
        <p:spPr>
          <a:xfrm>
            <a:off x="4943872" y="1664990"/>
            <a:ext cx="5283200" cy="3797300"/>
          </a:xfrm>
          <a:prstGeom prst="rect">
            <a:avLst/>
          </a:prstGeom>
          <a:ln w="12700">
            <a:solidFill>
              <a:schemeClr val="tx1"/>
            </a:solidFill>
          </a:ln>
        </p:spPr>
      </p:pic>
      <p:pic>
        <p:nvPicPr>
          <p:cNvPr id="2" name="Picture 1">
            <a:extLst>
              <a:ext uri="{FF2B5EF4-FFF2-40B4-BE49-F238E27FC236}">
                <a16:creationId xmlns:a16="http://schemas.microsoft.com/office/drawing/2014/main" id="{02B5BBEE-8C2D-D749-9B7A-0528B2BCE784}"/>
              </a:ext>
            </a:extLst>
          </p:cNvPr>
          <p:cNvPicPr>
            <a:picLocks noChangeAspect="1"/>
          </p:cNvPicPr>
          <p:nvPr/>
        </p:nvPicPr>
        <p:blipFill>
          <a:blip r:embed="rId4"/>
          <a:stretch>
            <a:fillRect/>
          </a:stretch>
        </p:blipFill>
        <p:spPr>
          <a:xfrm>
            <a:off x="1271464" y="1988840"/>
            <a:ext cx="2921000" cy="3149600"/>
          </a:xfrm>
          <a:prstGeom prst="rect">
            <a:avLst/>
          </a:prstGeom>
          <a:ln w="12700">
            <a:solidFill>
              <a:schemeClr val="tx1"/>
            </a:solidFill>
          </a:ln>
        </p:spPr>
      </p:pic>
      <p:sp>
        <p:nvSpPr>
          <p:cNvPr id="19" name="Text Placeholder 18"/>
          <p:cNvSpPr>
            <a:spLocks noGrp="1"/>
          </p:cNvSpPr>
          <p:nvPr>
            <p:ph type="body" sz="quarter" idx="14"/>
          </p:nvPr>
        </p:nvSpPr>
        <p:spPr/>
        <p:txBody>
          <a:bodyPr/>
          <a:lstStyle/>
          <a:p>
            <a:r>
              <a:rPr lang="en-GB" dirty="0"/>
              <a:t>For a more detailed overview of reactivity in Shiny, visit this website: </a:t>
            </a:r>
            <a:r>
              <a:rPr lang="en-GB" dirty="0">
                <a:hlinkClick r:id="rId5"/>
              </a:rPr>
              <a:t>https://shiny.rstudio.com/articles/reactivity-overview.html</a:t>
            </a:r>
            <a:r>
              <a:rPr lang="en-GB" dirty="0"/>
              <a:t> </a:t>
            </a:r>
          </a:p>
        </p:txBody>
      </p:sp>
      <p:sp>
        <p:nvSpPr>
          <p:cNvPr id="18" name="Slide Number Placeholder 17"/>
          <p:cNvSpPr>
            <a:spLocks noGrp="1"/>
          </p:cNvSpPr>
          <p:nvPr>
            <p:ph type="sldNum" sz="quarter" idx="16"/>
          </p:nvPr>
        </p:nvSpPr>
        <p:spPr/>
        <p:txBody>
          <a:bodyPr/>
          <a:lstStyle/>
          <a:p>
            <a:r>
              <a:rPr lang="en-GB" dirty="0"/>
              <a:t>Page </a:t>
            </a:r>
            <a:fld id="{D0A7EFCE-C288-4C08-82BF-A166ED293115}" type="slidenum">
              <a:rPr lang="en-GB" smtClean="0"/>
              <a:pPr/>
              <a:t>7</a:t>
            </a:fld>
            <a:endParaRPr lang="en-GB" dirty="0"/>
          </a:p>
        </p:txBody>
      </p:sp>
      <p:sp>
        <p:nvSpPr>
          <p:cNvPr id="7" name="Title 6"/>
          <p:cNvSpPr>
            <a:spLocks noGrp="1"/>
          </p:cNvSpPr>
          <p:nvPr>
            <p:ph type="title"/>
          </p:nvPr>
        </p:nvSpPr>
        <p:spPr>
          <a:xfrm>
            <a:off x="474056" y="214421"/>
            <a:ext cx="11268000" cy="396000"/>
          </a:xfrm>
        </p:spPr>
        <p:txBody>
          <a:bodyPr>
            <a:noAutofit/>
          </a:bodyPr>
          <a:lstStyle/>
          <a:p>
            <a:r>
              <a:rPr lang="en-GB" sz="3600" dirty="0"/>
              <a:t>Reactivity</a:t>
            </a:r>
          </a:p>
        </p:txBody>
      </p:sp>
      <p:sp>
        <p:nvSpPr>
          <p:cNvPr id="8" name="TextBox 7">
            <a:extLst>
              <a:ext uri="{FF2B5EF4-FFF2-40B4-BE49-F238E27FC236}">
                <a16:creationId xmlns:a16="http://schemas.microsoft.com/office/drawing/2014/main" id="{0473A729-0C3E-B742-BCF9-08C3E68352EF}"/>
              </a:ext>
            </a:extLst>
          </p:cNvPr>
          <p:cNvSpPr txBox="1"/>
          <p:nvPr/>
        </p:nvSpPr>
        <p:spPr>
          <a:xfrm>
            <a:off x="515380" y="908720"/>
            <a:ext cx="10657184" cy="369332"/>
          </a:xfrm>
          <a:prstGeom prst="rect">
            <a:avLst/>
          </a:prstGeom>
        </p:spPr>
        <p:txBody>
          <a:bodyPr wrap="square" lIns="0" tIns="0" rIns="0" bIns="0" rtlCol="0">
            <a:spAutoFit/>
          </a:bodyPr>
          <a:lstStyle/>
          <a:p>
            <a:r>
              <a:rPr lang="en-US" sz="2400" dirty="0">
                <a:solidFill>
                  <a:srgbClr val="404040"/>
                </a:solidFill>
              </a:rPr>
              <a:t>In every Shiny app, we’re working with input and output objects</a:t>
            </a:r>
          </a:p>
        </p:txBody>
      </p:sp>
      <p:sp>
        <p:nvSpPr>
          <p:cNvPr id="21" name="Oval 20">
            <a:extLst>
              <a:ext uri="{FF2B5EF4-FFF2-40B4-BE49-F238E27FC236}">
                <a16:creationId xmlns:a16="http://schemas.microsoft.com/office/drawing/2014/main" id="{E2C174F1-E4D8-0D42-8020-3FF2C1C3FE0D}"/>
              </a:ext>
            </a:extLst>
          </p:cNvPr>
          <p:cNvSpPr/>
          <p:nvPr/>
        </p:nvSpPr>
        <p:spPr>
          <a:xfrm>
            <a:off x="1775520" y="2996952"/>
            <a:ext cx="864096" cy="288032"/>
          </a:xfrm>
          <a:prstGeom prst="ellipse">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347FAEA5-3193-224E-BC78-B3A19CB74EA0}"/>
              </a:ext>
            </a:extLst>
          </p:cNvPr>
          <p:cNvSpPr/>
          <p:nvPr/>
        </p:nvSpPr>
        <p:spPr>
          <a:xfrm>
            <a:off x="1867868" y="3212976"/>
            <a:ext cx="915764" cy="294809"/>
          </a:xfrm>
          <a:prstGeom prst="ellipse">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3070B29-D52B-0248-825D-FAB0396363E4}"/>
              </a:ext>
            </a:extLst>
          </p:cNvPr>
          <p:cNvSpPr/>
          <p:nvPr/>
        </p:nvSpPr>
        <p:spPr>
          <a:xfrm>
            <a:off x="1749686" y="3933056"/>
            <a:ext cx="1249970" cy="432048"/>
          </a:xfrm>
          <a:prstGeom prst="ellipse">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9080FBF-8331-2045-865B-CF7482F0F053}"/>
              </a:ext>
            </a:extLst>
          </p:cNvPr>
          <p:cNvSpPr/>
          <p:nvPr/>
        </p:nvSpPr>
        <p:spPr>
          <a:xfrm>
            <a:off x="1861692" y="4491444"/>
            <a:ext cx="1137964" cy="298931"/>
          </a:xfrm>
          <a:prstGeom prst="ellipse">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4F255A0-980E-C947-920D-A65AD06CBDC2}"/>
              </a:ext>
            </a:extLst>
          </p:cNvPr>
          <p:cNvSpPr/>
          <p:nvPr/>
        </p:nvSpPr>
        <p:spPr>
          <a:xfrm>
            <a:off x="5218987" y="2532726"/>
            <a:ext cx="805005" cy="320210"/>
          </a:xfrm>
          <a:prstGeom prst="ellipse">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6B213DED-BD5F-8747-B52D-4236C63F3C42}"/>
              </a:ext>
            </a:extLst>
          </p:cNvPr>
          <p:cNvSpPr/>
          <p:nvPr/>
        </p:nvSpPr>
        <p:spPr>
          <a:xfrm>
            <a:off x="5240071" y="3187575"/>
            <a:ext cx="855929" cy="320210"/>
          </a:xfrm>
          <a:prstGeom prst="ellipse">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C75D3E73-900B-0E49-BE58-0E5665C3275A}"/>
              </a:ext>
            </a:extLst>
          </p:cNvPr>
          <p:cNvSpPr/>
          <p:nvPr/>
        </p:nvSpPr>
        <p:spPr>
          <a:xfrm>
            <a:off x="5265532" y="3847672"/>
            <a:ext cx="830467" cy="301408"/>
          </a:xfrm>
          <a:prstGeom prst="ellipse">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7E566B77-D833-CC4B-BAEB-63CE94BECAB3}"/>
              </a:ext>
            </a:extLst>
          </p:cNvPr>
          <p:cNvSpPr/>
          <p:nvPr/>
        </p:nvSpPr>
        <p:spPr>
          <a:xfrm>
            <a:off x="7464152" y="2548815"/>
            <a:ext cx="648072" cy="288032"/>
          </a:xfrm>
          <a:prstGeom prst="ellipse">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A449604A-60C0-7B48-97FA-C6D15D5AA6F0}"/>
              </a:ext>
            </a:extLst>
          </p:cNvPr>
          <p:cNvSpPr/>
          <p:nvPr/>
        </p:nvSpPr>
        <p:spPr>
          <a:xfrm>
            <a:off x="9480376" y="2971838"/>
            <a:ext cx="648072" cy="288032"/>
          </a:xfrm>
          <a:prstGeom prst="ellipse">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30B838FC-F50E-8E49-9861-A8121AA9E3E7}"/>
              </a:ext>
            </a:extLst>
          </p:cNvPr>
          <p:cNvSpPr/>
          <p:nvPr/>
        </p:nvSpPr>
        <p:spPr>
          <a:xfrm>
            <a:off x="7823212" y="4005064"/>
            <a:ext cx="649052" cy="216062"/>
          </a:xfrm>
          <a:prstGeom prst="ellipse">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9018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9" grpId="0" animBg="1"/>
      <p:bldP spid="30" grpId="0" animBg="1"/>
      <p:bldP spid="31" grpId="0" animBg="1"/>
      <p:bldP spid="35" grpId="0" animBg="1"/>
      <p:bldP spid="36" grpId="0" animBg="1"/>
      <p:bldP spid="3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97639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5e7d472dee68f93eae9fd62412a27fcd28f34eaa"/>
</p:tagLst>
</file>

<file path=ppt/theme/theme1.xml><?xml version="1.0" encoding="utf-8"?>
<a:theme xmlns:a="http://schemas.openxmlformats.org/drawingml/2006/main" name="Master – King Orange">
  <a:themeElements>
    <a:clrScheme name="King">
      <a:dk1>
        <a:sysClr val="windowText" lastClr="000000"/>
      </a:dk1>
      <a:lt1>
        <a:sysClr val="window" lastClr="FFFFFF"/>
      </a:lt1>
      <a:dk2>
        <a:srgbClr val="AAA293"/>
      </a:dk2>
      <a:lt2>
        <a:srgbClr val="F2F2EB"/>
      </a:lt2>
      <a:accent1>
        <a:srgbClr val="FF6A00"/>
      </a:accent1>
      <a:accent2>
        <a:srgbClr val="00B67D"/>
      </a:accent2>
      <a:accent3>
        <a:srgbClr val="FA4092"/>
      </a:accent3>
      <a:accent4>
        <a:srgbClr val="FFC000"/>
      </a:accent4>
      <a:accent5>
        <a:srgbClr val="AAA293"/>
      </a:accent5>
      <a:accent6>
        <a:srgbClr val="464646"/>
      </a:accent6>
      <a:hlink>
        <a:srgbClr val="00B67D"/>
      </a:hlink>
      <a:folHlink>
        <a:srgbClr val="800080"/>
      </a:folHlink>
    </a:clrScheme>
    <a:fontScheme name="King_Font">
      <a:majorFont>
        <a:latin typeface="Super Grotesk Offc Pro"/>
        <a:ea typeface=""/>
        <a:cs typeface=""/>
      </a:majorFont>
      <a:minorFont>
        <a:latin typeface="Super Grotesk Offc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lIns="0" tIns="0" rIns="0" bIns="0"/>
      <a:lstStyle>
        <a:defPPr>
          <a:defRPr sz="1600" dirty="0" smtClean="0">
            <a:solidFill>
              <a:srgbClr val="404040"/>
            </a:solidFill>
          </a:defRPr>
        </a:defPPr>
      </a:lstStyle>
    </a:txDef>
  </a:objectDefaults>
  <a:extraClrSchemeLst/>
  <a:custClrLst>
    <a:custClr name="King Orange 100%">
      <a:srgbClr val="FF6A00"/>
    </a:custClr>
    <a:custClr name="King Orange 80%">
      <a:srgbClr val="FF8833"/>
    </a:custClr>
    <a:custClr name="King Orange 60%">
      <a:srgbClr val="FFA666"/>
    </a:custClr>
    <a:custClr name="King Orange 40%">
      <a:srgbClr val="FFC399"/>
    </a:custClr>
    <a:custClr name="King Fresh Mint 100%">
      <a:srgbClr val="00B67D"/>
    </a:custClr>
    <a:custClr name="King Fresh Mint 80%">
      <a:srgbClr val="33C596"/>
    </a:custClr>
    <a:custClr name="King Fresh Mint 60%">
      <a:srgbClr val="66D3B0"/>
    </a:custClr>
    <a:custClr name="King Fresh Mint 40%">
      <a:srgbClr val="99E2CB"/>
    </a:custClr>
    <a:custClr name="King Happy Pink 100%">
      <a:srgbClr val="FA4092"/>
    </a:custClr>
    <a:custClr name="King Happy Pink 80%">
      <a:srgbClr val="FA66A8"/>
    </a:custClr>
    <a:custClr name="King Happy Pink 60%">
      <a:srgbClr val="FB8CBE"/>
    </a:custClr>
    <a:custClr name="King Happy Pink 40%">
      <a:srgbClr val="FDB3D3"/>
    </a:custClr>
    <a:custClr name="King Sunny Yellow 100%">
      <a:srgbClr val="FFC000"/>
    </a:custClr>
    <a:custClr name="King Sunny Yellow 80%">
      <a:srgbClr val="FFCD33"/>
    </a:custClr>
    <a:custClr name="King Sunny Yellow 60%">
      <a:srgbClr val="FFD966"/>
    </a:custClr>
    <a:custClr name="King Sunny Yellow 40%">
      <a:srgbClr val="FFE699"/>
    </a:custClr>
    <a:custClr name="King Warm Grey 100%">
      <a:srgbClr val="AAA293"/>
    </a:custClr>
    <a:custClr name="King Warm Grey 80%">
      <a:srgbClr val="BBB5A9"/>
    </a:custClr>
    <a:custClr name="King Warm Grey 60%">
      <a:srgbClr val="CCC7BE"/>
    </a:custClr>
    <a:custClr name="King Warm Grey 40%">
      <a:srgbClr val="DDDAD4"/>
    </a:custClr>
    <a:custClr name="King Cool Grey 100%">
      <a:srgbClr val="464646"/>
    </a:custClr>
    <a:custClr name="King Cool Grey 80%">
      <a:srgbClr val="6B6B6B"/>
    </a:custClr>
    <a:custClr name="King Cool Grey 60%">
      <a:srgbClr val="909090"/>
    </a:custClr>
    <a:custClr name="King Cool Grey 40%">
      <a:srgbClr val="B5B5B5"/>
    </a:custClr>
    <a:custClr name="King Royal White 100%">
      <a:srgbClr val="F7F4EF"/>
    </a:custClr>
  </a:custClrLst>
  <a:extLst>
    <a:ext uri="{05A4C25C-085E-4340-85A3-A5531E510DB2}">
      <thm15:themeFamily xmlns:thm15="http://schemas.microsoft.com/office/thememl/2012/main" name="king_PPTemplate_v3.4" id="{A2BFC6FE-A30C-4D36-A051-B9189243EFF1}" vid="{0B167764-F1BF-4C35-8E60-5930A7129C50}"/>
    </a:ext>
  </a:extLst>
</a:theme>
</file>

<file path=ppt/theme/theme10.xml><?xml version="1.0" encoding="utf-8"?>
<a:theme xmlns:a="http://schemas.openxmlformats.org/drawingml/2006/main" name="Office Theme">
  <a:themeElements>
    <a:clrScheme name="King_Color">
      <a:dk1>
        <a:sysClr val="windowText" lastClr="000000"/>
      </a:dk1>
      <a:lt1>
        <a:sysClr val="window" lastClr="FFFFFF"/>
      </a:lt1>
      <a:dk2>
        <a:srgbClr val="C1C19D"/>
      </a:dk2>
      <a:lt2>
        <a:srgbClr val="F2F2EB"/>
      </a:lt2>
      <a:accent1>
        <a:srgbClr val="FF9600"/>
      </a:accent1>
      <a:accent2>
        <a:srgbClr val="00B67D"/>
      </a:accent2>
      <a:accent3>
        <a:srgbClr val="FA4092"/>
      </a:accent3>
      <a:accent4>
        <a:srgbClr val="FFC000"/>
      </a:accent4>
      <a:accent5>
        <a:srgbClr val="C1C19D"/>
      </a:accent5>
      <a:accent6>
        <a:srgbClr val="94897A"/>
      </a:accent6>
      <a:hlink>
        <a:srgbClr val="00B67D"/>
      </a:hlink>
      <a:folHlink>
        <a:srgbClr val="800080"/>
      </a:folHlink>
    </a:clrScheme>
    <a:fontScheme name="King_Font">
      <a:majorFont>
        <a:latin typeface="Super Grotesk Offc Pro"/>
        <a:ea typeface=""/>
        <a:cs typeface=""/>
      </a:majorFont>
      <a:minorFont>
        <a:latin typeface="Super Grotesk Offc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ster – Fresh Mint">
  <a:themeElements>
    <a:clrScheme name="King Green">
      <a:dk1>
        <a:sysClr val="windowText" lastClr="000000"/>
      </a:dk1>
      <a:lt1>
        <a:sysClr val="window" lastClr="FFFFFF"/>
      </a:lt1>
      <a:dk2>
        <a:srgbClr val="AAA293"/>
      </a:dk2>
      <a:lt2>
        <a:srgbClr val="F2F2EB"/>
      </a:lt2>
      <a:accent1>
        <a:srgbClr val="FF6A00"/>
      </a:accent1>
      <a:accent2>
        <a:srgbClr val="00B67D"/>
      </a:accent2>
      <a:accent3>
        <a:srgbClr val="FA4092"/>
      </a:accent3>
      <a:accent4>
        <a:srgbClr val="FFC000"/>
      </a:accent4>
      <a:accent5>
        <a:srgbClr val="AAA293"/>
      </a:accent5>
      <a:accent6>
        <a:srgbClr val="464646"/>
      </a:accent6>
      <a:hlink>
        <a:srgbClr val="00B67D"/>
      </a:hlink>
      <a:folHlink>
        <a:srgbClr val="800080"/>
      </a:folHlink>
    </a:clrScheme>
    <a:fontScheme name="King_Font">
      <a:majorFont>
        <a:latin typeface="Super Grotesk Offc Pro"/>
        <a:ea typeface=""/>
        <a:cs typeface=""/>
      </a:majorFont>
      <a:minorFont>
        <a:latin typeface="Super Grotesk Offc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lIns="0" tIns="0" rIns="0" bIns="0"/>
      <a:lstStyle>
        <a:defPPr>
          <a:defRPr sz="1600" dirty="0" smtClean="0">
            <a:solidFill>
              <a:srgbClr val="404040"/>
            </a:solidFill>
          </a:defRPr>
        </a:defPPr>
      </a:lstStyle>
    </a:txDef>
  </a:objectDefaults>
  <a:extraClrSchemeLst/>
  <a:custClrLst>
    <a:custClr name="King Orange 100%">
      <a:srgbClr val="FF6A00"/>
    </a:custClr>
    <a:custClr name="King Orange 80%">
      <a:srgbClr val="FF8833"/>
    </a:custClr>
    <a:custClr name="King Orange 60%">
      <a:srgbClr val="FFA666"/>
    </a:custClr>
    <a:custClr name="King Orange 40%">
      <a:srgbClr val="FFC399"/>
    </a:custClr>
    <a:custClr name="King Fresh Mint 100%">
      <a:srgbClr val="00B67D"/>
    </a:custClr>
    <a:custClr name="King Fresh Mint 80%">
      <a:srgbClr val="33C596"/>
    </a:custClr>
    <a:custClr name="King Fresh Mint 60%">
      <a:srgbClr val="66D3B0"/>
    </a:custClr>
    <a:custClr name="King Fresh Mint 40%">
      <a:srgbClr val="99E2CB"/>
    </a:custClr>
    <a:custClr name="King Happy Pink 100%">
      <a:srgbClr val="FA4092"/>
    </a:custClr>
    <a:custClr name="King Happy Pink 80%">
      <a:srgbClr val="FA66A8"/>
    </a:custClr>
    <a:custClr name="King Happy Pink 60%">
      <a:srgbClr val="FB8CBE"/>
    </a:custClr>
    <a:custClr name="King Happy Pink 40%">
      <a:srgbClr val="FDB3D3"/>
    </a:custClr>
    <a:custClr name="King Sunny Yellow 100%">
      <a:srgbClr val="FFC000"/>
    </a:custClr>
    <a:custClr name="King Sunny Yellow 80%">
      <a:srgbClr val="FFCD33"/>
    </a:custClr>
    <a:custClr name="King Sunny Yellow 60%">
      <a:srgbClr val="FFD966"/>
    </a:custClr>
    <a:custClr name="King Sunny Yellow 40%">
      <a:srgbClr val="FFE699"/>
    </a:custClr>
    <a:custClr name="King Warm Grey 100%">
      <a:srgbClr val="AAA293"/>
    </a:custClr>
    <a:custClr name="King Warm Grey 80%">
      <a:srgbClr val="BBB5A9"/>
    </a:custClr>
    <a:custClr name="King Warm Grey 60%">
      <a:srgbClr val="CCC7BE"/>
    </a:custClr>
    <a:custClr name="King Warm Grey 40%">
      <a:srgbClr val="DDDAD4"/>
    </a:custClr>
    <a:custClr name="King Cool Grey 100%">
      <a:srgbClr val="464646"/>
    </a:custClr>
    <a:custClr name="King Cool Grey 80%">
      <a:srgbClr val="6B6B6B"/>
    </a:custClr>
    <a:custClr name="King Cool Grey 60%">
      <a:srgbClr val="909090"/>
    </a:custClr>
    <a:custClr name="King Cool Grey 40%">
      <a:srgbClr val="B5B5B5"/>
    </a:custClr>
    <a:custClr name="King Royal White 100%">
      <a:srgbClr val="F7F4EF"/>
    </a:custClr>
  </a:custClrLst>
  <a:extLst>
    <a:ext uri="{05A4C25C-085E-4340-85A3-A5531E510DB2}">
      <thm15:themeFamily xmlns:thm15="http://schemas.microsoft.com/office/thememl/2012/main" name="king_PPTemplate_v3.4" id="{A2BFC6FE-A30C-4D36-A051-B9189243EFF1}" vid="{A9861F9C-D442-4166-A348-35A5094F72C5}"/>
    </a:ext>
  </a:extLst>
</a:theme>
</file>

<file path=ppt/theme/theme3.xml><?xml version="1.0" encoding="utf-8"?>
<a:theme xmlns:a="http://schemas.openxmlformats.org/drawingml/2006/main" name="Master – Happy Pink">
  <a:themeElements>
    <a:clrScheme name="King">
      <a:dk1>
        <a:sysClr val="windowText" lastClr="000000"/>
      </a:dk1>
      <a:lt1>
        <a:sysClr val="window" lastClr="FFFFFF"/>
      </a:lt1>
      <a:dk2>
        <a:srgbClr val="AAA293"/>
      </a:dk2>
      <a:lt2>
        <a:srgbClr val="F2F2EB"/>
      </a:lt2>
      <a:accent1>
        <a:srgbClr val="FF6A00"/>
      </a:accent1>
      <a:accent2>
        <a:srgbClr val="00B67D"/>
      </a:accent2>
      <a:accent3>
        <a:srgbClr val="FA4092"/>
      </a:accent3>
      <a:accent4>
        <a:srgbClr val="FFC000"/>
      </a:accent4>
      <a:accent5>
        <a:srgbClr val="AAA293"/>
      </a:accent5>
      <a:accent6>
        <a:srgbClr val="464646"/>
      </a:accent6>
      <a:hlink>
        <a:srgbClr val="00B67D"/>
      </a:hlink>
      <a:folHlink>
        <a:srgbClr val="800080"/>
      </a:folHlink>
    </a:clrScheme>
    <a:fontScheme name="King_Font">
      <a:majorFont>
        <a:latin typeface="Super Grotesk Offc Pro"/>
        <a:ea typeface=""/>
        <a:cs typeface=""/>
      </a:majorFont>
      <a:minorFont>
        <a:latin typeface="Super Grotesk Offc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lIns="0" tIns="0" rIns="0" bIns="0"/>
      <a:lstStyle>
        <a:defPPr>
          <a:defRPr sz="1600" dirty="0" smtClean="0">
            <a:solidFill>
              <a:srgbClr val="404040"/>
            </a:solidFill>
          </a:defRPr>
        </a:defPPr>
      </a:lstStyle>
    </a:txDef>
  </a:objectDefaults>
  <a:extraClrSchemeLst/>
  <a:custClrLst>
    <a:custClr name="King Orange 100%">
      <a:srgbClr val="FF6A00"/>
    </a:custClr>
    <a:custClr name="King Orange 80%">
      <a:srgbClr val="FF8833"/>
    </a:custClr>
    <a:custClr name="King Orange 60%">
      <a:srgbClr val="FFA666"/>
    </a:custClr>
    <a:custClr name="King Orange 40%">
      <a:srgbClr val="FFC399"/>
    </a:custClr>
    <a:custClr name="King Fresh Mint 100%">
      <a:srgbClr val="00B67D"/>
    </a:custClr>
    <a:custClr name="King Fresh Mint 80%">
      <a:srgbClr val="33C596"/>
    </a:custClr>
    <a:custClr name="King Fresh Mint 60%">
      <a:srgbClr val="66D3B0"/>
    </a:custClr>
    <a:custClr name="King Fresh Mint 40%">
      <a:srgbClr val="99E2CB"/>
    </a:custClr>
    <a:custClr name="King Happy Pink 100%">
      <a:srgbClr val="FA4092"/>
    </a:custClr>
    <a:custClr name="King Happy Pink 80%">
      <a:srgbClr val="FA66A8"/>
    </a:custClr>
    <a:custClr name="King Happy Pink 60%">
      <a:srgbClr val="FB8CBE"/>
    </a:custClr>
    <a:custClr name="King Happy Pink 40%">
      <a:srgbClr val="FDB3D3"/>
    </a:custClr>
    <a:custClr name="King Sunny Yellow 100%">
      <a:srgbClr val="FFC000"/>
    </a:custClr>
    <a:custClr name="King Sunny Yellow 80%">
      <a:srgbClr val="FFCD33"/>
    </a:custClr>
    <a:custClr name="King Sunny Yellow 60%">
      <a:srgbClr val="FFD966"/>
    </a:custClr>
    <a:custClr name="King Sunny Yellow 40%">
      <a:srgbClr val="FFE699"/>
    </a:custClr>
    <a:custClr name="King Warm Grey 100%">
      <a:srgbClr val="AAA293"/>
    </a:custClr>
    <a:custClr name="King Warm Grey 80%">
      <a:srgbClr val="BBB5A9"/>
    </a:custClr>
    <a:custClr name="King Warm Grey 60%">
      <a:srgbClr val="CCC7BE"/>
    </a:custClr>
    <a:custClr name="King Warm Grey 40%">
      <a:srgbClr val="DDDAD4"/>
    </a:custClr>
    <a:custClr name="King Cool Grey 100%">
      <a:srgbClr val="464646"/>
    </a:custClr>
    <a:custClr name="King Cool Grey 80%">
      <a:srgbClr val="6B6B6B"/>
    </a:custClr>
    <a:custClr name="King Cool Grey 60%">
      <a:srgbClr val="909090"/>
    </a:custClr>
    <a:custClr name="King Cool Grey 40%">
      <a:srgbClr val="B5B5B5"/>
    </a:custClr>
    <a:custClr name="King Royal White 100%">
      <a:srgbClr val="F7F4EF"/>
    </a:custClr>
  </a:custClrLst>
  <a:extLst>
    <a:ext uri="{05A4C25C-085E-4340-85A3-A5531E510DB2}">
      <thm15:themeFamily xmlns:thm15="http://schemas.microsoft.com/office/thememl/2012/main" name="king_PPTemplate_v3.4" id="{A2BFC6FE-A30C-4D36-A051-B9189243EFF1}" vid="{60827A14-988C-4696-88B5-B308D767BD2B}"/>
    </a:ext>
  </a:extLst>
</a:theme>
</file>

<file path=ppt/theme/theme4.xml><?xml version="1.0" encoding="utf-8"?>
<a:theme xmlns:a="http://schemas.openxmlformats.org/drawingml/2006/main" name="Master – Sunny Yellow">
  <a:themeElements>
    <a:clrScheme name="King">
      <a:dk1>
        <a:sysClr val="windowText" lastClr="000000"/>
      </a:dk1>
      <a:lt1>
        <a:sysClr val="window" lastClr="FFFFFF"/>
      </a:lt1>
      <a:dk2>
        <a:srgbClr val="AAA293"/>
      </a:dk2>
      <a:lt2>
        <a:srgbClr val="F2F2EB"/>
      </a:lt2>
      <a:accent1>
        <a:srgbClr val="FF6A00"/>
      </a:accent1>
      <a:accent2>
        <a:srgbClr val="00B67D"/>
      </a:accent2>
      <a:accent3>
        <a:srgbClr val="FA4092"/>
      </a:accent3>
      <a:accent4>
        <a:srgbClr val="FFC000"/>
      </a:accent4>
      <a:accent5>
        <a:srgbClr val="AAA293"/>
      </a:accent5>
      <a:accent6>
        <a:srgbClr val="464646"/>
      </a:accent6>
      <a:hlink>
        <a:srgbClr val="00B67D"/>
      </a:hlink>
      <a:folHlink>
        <a:srgbClr val="800080"/>
      </a:folHlink>
    </a:clrScheme>
    <a:fontScheme name="King_Font">
      <a:majorFont>
        <a:latin typeface="Super Grotesk Offc Pro"/>
        <a:ea typeface=""/>
        <a:cs typeface=""/>
      </a:majorFont>
      <a:minorFont>
        <a:latin typeface="Super Grotesk Offc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lIns="0" tIns="0" rIns="0" bIns="0"/>
      <a:lstStyle>
        <a:defPPr>
          <a:defRPr sz="1600" dirty="0" smtClean="0">
            <a:solidFill>
              <a:srgbClr val="404040"/>
            </a:solidFill>
          </a:defRPr>
        </a:defPPr>
      </a:lstStyle>
    </a:txDef>
  </a:objectDefaults>
  <a:extraClrSchemeLst/>
  <a:custClrLst>
    <a:custClr name="King Orange 100%">
      <a:srgbClr val="FF6A00"/>
    </a:custClr>
    <a:custClr name="King Orange 80%">
      <a:srgbClr val="FF8833"/>
    </a:custClr>
    <a:custClr name="King Orange 60%">
      <a:srgbClr val="FFA666"/>
    </a:custClr>
    <a:custClr name="King Orange 40%">
      <a:srgbClr val="FFC399"/>
    </a:custClr>
    <a:custClr name="King Fresh Mint 100%">
      <a:srgbClr val="00B67D"/>
    </a:custClr>
    <a:custClr name="King Fresh Mint 80%">
      <a:srgbClr val="33C596"/>
    </a:custClr>
    <a:custClr name="King Fresh Mint 60%">
      <a:srgbClr val="66D3B0"/>
    </a:custClr>
    <a:custClr name="King Fresh Mint 40%">
      <a:srgbClr val="99E2CB"/>
    </a:custClr>
    <a:custClr name="King Happy Pink 100%">
      <a:srgbClr val="FA4092"/>
    </a:custClr>
    <a:custClr name="King Happy Pink 80%">
      <a:srgbClr val="FA66A8"/>
    </a:custClr>
    <a:custClr name="King Happy Pink 60%">
      <a:srgbClr val="FB8CBE"/>
    </a:custClr>
    <a:custClr name="King Happy Pink 40%">
      <a:srgbClr val="FDB3D3"/>
    </a:custClr>
    <a:custClr name="King Sunny Yellow 100%">
      <a:srgbClr val="FFC000"/>
    </a:custClr>
    <a:custClr name="King Sunny Yellow 80%">
      <a:srgbClr val="FFCD33"/>
    </a:custClr>
    <a:custClr name="King Sunny Yellow 60%">
      <a:srgbClr val="FFD966"/>
    </a:custClr>
    <a:custClr name="King Sunny Yellow 40%">
      <a:srgbClr val="FFE699"/>
    </a:custClr>
    <a:custClr name="King Warm Grey 100%">
      <a:srgbClr val="AAA293"/>
    </a:custClr>
    <a:custClr name="King Warm Grey 80%">
      <a:srgbClr val="BBB5A9"/>
    </a:custClr>
    <a:custClr name="King Warm Grey 60%">
      <a:srgbClr val="CCC7BE"/>
    </a:custClr>
    <a:custClr name="King Warm Grey 40%">
      <a:srgbClr val="DDDAD4"/>
    </a:custClr>
    <a:custClr name="King Cool Grey 100%">
      <a:srgbClr val="464646"/>
    </a:custClr>
    <a:custClr name="King Cool Grey 80%">
      <a:srgbClr val="6B6B6B"/>
    </a:custClr>
    <a:custClr name="King Cool Grey 60%">
      <a:srgbClr val="909090"/>
    </a:custClr>
    <a:custClr name="King Cool Grey 40%">
      <a:srgbClr val="B5B5B5"/>
    </a:custClr>
    <a:custClr name="King Royal White 100%">
      <a:srgbClr val="F7F4EF"/>
    </a:custClr>
  </a:custClrLst>
  <a:extLst>
    <a:ext uri="{05A4C25C-085E-4340-85A3-A5531E510DB2}">
      <thm15:themeFamily xmlns:thm15="http://schemas.microsoft.com/office/thememl/2012/main" name="king_PPTemplate_v3.4" id="{A2BFC6FE-A30C-4D36-A051-B9189243EFF1}" vid="{9396F88C-F3B1-4DF8-9A63-4CBC76861E01}"/>
    </a:ext>
  </a:extLst>
</a:theme>
</file>

<file path=ppt/theme/theme5.xml><?xml version="1.0" encoding="utf-8"?>
<a:theme xmlns:a="http://schemas.openxmlformats.org/drawingml/2006/main" name="Master – Warm Grey">
  <a:themeElements>
    <a:clrScheme name="King">
      <a:dk1>
        <a:sysClr val="windowText" lastClr="000000"/>
      </a:dk1>
      <a:lt1>
        <a:sysClr val="window" lastClr="FFFFFF"/>
      </a:lt1>
      <a:dk2>
        <a:srgbClr val="AAA293"/>
      </a:dk2>
      <a:lt2>
        <a:srgbClr val="F2F2EB"/>
      </a:lt2>
      <a:accent1>
        <a:srgbClr val="FF6A00"/>
      </a:accent1>
      <a:accent2>
        <a:srgbClr val="00B67D"/>
      </a:accent2>
      <a:accent3>
        <a:srgbClr val="FA4092"/>
      </a:accent3>
      <a:accent4>
        <a:srgbClr val="FFC000"/>
      </a:accent4>
      <a:accent5>
        <a:srgbClr val="AAA293"/>
      </a:accent5>
      <a:accent6>
        <a:srgbClr val="464646"/>
      </a:accent6>
      <a:hlink>
        <a:srgbClr val="00B67D"/>
      </a:hlink>
      <a:folHlink>
        <a:srgbClr val="800080"/>
      </a:folHlink>
    </a:clrScheme>
    <a:fontScheme name="King_Font">
      <a:majorFont>
        <a:latin typeface="Super Grotesk Offc Pro"/>
        <a:ea typeface=""/>
        <a:cs typeface=""/>
      </a:majorFont>
      <a:minorFont>
        <a:latin typeface="Super Grotesk Offc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lIns="0" tIns="0" rIns="0" bIns="0"/>
      <a:lstStyle>
        <a:defPPr>
          <a:defRPr sz="1600" dirty="0" smtClean="0">
            <a:solidFill>
              <a:srgbClr val="404040"/>
            </a:solidFill>
          </a:defRPr>
        </a:defPPr>
      </a:lstStyle>
    </a:txDef>
  </a:objectDefaults>
  <a:extraClrSchemeLst/>
  <a:custClrLst>
    <a:custClr name="King Orange 100%">
      <a:srgbClr val="FF6A00"/>
    </a:custClr>
    <a:custClr name="King Orange 80%">
      <a:srgbClr val="FF8833"/>
    </a:custClr>
    <a:custClr name="King Orange 60%">
      <a:srgbClr val="FFA666"/>
    </a:custClr>
    <a:custClr name="King Orange 40%">
      <a:srgbClr val="FFC399"/>
    </a:custClr>
    <a:custClr name="King Fresh Mint 100%">
      <a:srgbClr val="00B67D"/>
    </a:custClr>
    <a:custClr name="King Fresh Mint 80%">
      <a:srgbClr val="33C596"/>
    </a:custClr>
    <a:custClr name="King Fresh Mint 60%">
      <a:srgbClr val="66D3B0"/>
    </a:custClr>
    <a:custClr name="King Fresh Mint 40%">
      <a:srgbClr val="99E2CB"/>
    </a:custClr>
    <a:custClr name="King Happy Pink 100%">
      <a:srgbClr val="FA4092"/>
    </a:custClr>
    <a:custClr name="King Happy Pink 80%">
      <a:srgbClr val="FA66A8"/>
    </a:custClr>
    <a:custClr name="King Happy Pink 60%">
      <a:srgbClr val="FB8CBE"/>
    </a:custClr>
    <a:custClr name="King Happy Pink 40%">
      <a:srgbClr val="FDB3D3"/>
    </a:custClr>
    <a:custClr name="King Sunny Yellow 100%">
      <a:srgbClr val="FFC000"/>
    </a:custClr>
    <a:custClr name="King Sunny Yellow 80%">
      <a:srgbClr val="FFCD33"/>
    </a:custClr>
    <a:custClr name="King Sunny Yellow 60%">
      <a:srgbClr val="FFD966"/>
    </a:custClr>
    <a:custClr name="King Sunny Yellow 40%">
      <a:srgbClr val="FFE699"/>
    </a:custClr>
    <a:custClr name="King Warm Grey 100%">
      <a:srgbClr val="AAA293"/>
    </a:custClr>
    <a:custClr name="King Warm Grey 80%">
      <a:srgbClr val="BBB5A9"/>
    </a:custClr>
    <a:custClr name="King Warm Grey 60%">
      <a:srgbClr val="CCC7BE"/>
    </a:custClr>
    <a:custClr name="King Warm Grey 40%">
      <a:srgbClr val="DDDAD4"/>
    </a:custClr>
    <a:custClr name="King Cool Grey 100%">
      <a:srgbClr val="464646"/>
    </a:custClr>
    <a:custClr name="King Cool Grey 80%">
      <a:srgbClr val="6B6B6B"/>
    </a:custClr>
    <a:custClr name="King Cool Grey 60%">
      <a:srgbClr val="909090"/>
    </a:custClr>
    <a:custClr name="King Cool Grey 40%">
      <a:srgbClr val="B5B5B5"/>
    </a:custClr>
    <a:custClr name="King Royal White 100%">
      <a:srgbClr val="F7F4EF"/>
    </a:custClr>
  </a:custClrLst>
  <a:extLst>
    <a:ext uri="{05A4C25C-085E-4340-85A3-A5531E510DB2}">
      <thm15:themeFamily xmlns:thm15="http://schemas.microsoft.com/office/thememl/2012/main" name="king_PPTemplate_v3.4" id="{A2BFC6FE-A30C-4D36-A051-B9189243EFF1}" vid="{1C6E3FB1-012A-422E-9E68-4F1EAB6360FB}"/>
    </a:ext>
  </a:extLst>
</a:theme>
</file>

<file path=ppt/theme/theme6.xml><?xml version="1.0" encoding="utf-8"?>
<a:theme xmlns:a="http://schemas.openxmlformats.org/drawingml/2006/main" name="Master – Cool Grey">
  <a:themeElements>
    <a:clrScheme name="King">
      <a:dk1>
        <a:sysClr val="windowText" lastClr="000000"/>
      </a:dk1>
      <a:lt1>
        <a:sysClr val="window" lastClr="FFFFFF"/>
      </a:lt1>
      <a:dk2>
        <a:srgbClr val="AAA293"/>
      </a:dk2>
      <a:lt2>
        <a:srgbClr val="F2F2EB"/>
      </a:lt2>
      <a:accent1>
        <a:srgbClr val="FF6A00"/>
      </a:accent1>
      <a:accent2>
        <a:srgbClr val="00B67D"/>
      </a:accent2>
      <a:accent3>
        <a:srgbClr val="FA4092"/>
      </a:accent3>
      <a:accent4>
        <a:srgbClr val="FFC000"/>
      </a:accent4>
      <a:accent5>
        <a:srgbClr val="AAA293"/>
      </a:accent5>
      <a:accent6>
        <a:srgbClr val="464646"/>
      </a:accent6>
      <a:hlink>
        <a:srgbClr val="00B67D"/>
      </a:hlink>
      <a:folHlink>
        <a:srgbClr val="800080"/>
      </a:folHlink>
    </a:clrScheme>
    <a:fontScheme name="King_Font">
      <a:majorFont>
        <a:latin typeface="Super Grotesk Offc Pro"/>
        <a:ea typeface=""/>
        <a:cs typeface=""/>
      </a:majorFont>
      <a:minorFont>
        <a:latin typeface="Super Grotesk Offc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lIns="0" tIns="0" rIns="0" bIns="0"/>
      <a:lstStyle>
        <a:defPPr>
          <a:defRPr sz="1600" dirty="0" smtClean="0">
            <a:solidFill>
              <a:srgbClr val="404040"/>
            </a:solidFill>
          </a:defRPr>
        </a:defPPr>
      </a:lstStyle>
    </a:txDef>
  </a:objectDefaults>
  <a:extraClrSchemeLst/>
  <a:custClrLst>
    <a:custClr name="King Orange 100%">
      <a:srgbClr val="FF6A00"/>
    </a:custClr>
    <a:custClr name="King Orange 80%">
      <a:srgbClr val="FF8833"/>
    </a:custClr>
    <a:custClr name="King Orange 60%">
      <a:srgbClr val="FFA666"/>
    </a:custClr>
    <a:custClr name="King Orange 40%">
      <a:srgbClr val="FFC399"/>
    </a:custClr>
    <a:custClr name="King Fresh Mint 100%">
      <a:srgbClr val="00B67D"/>
    </a:custClr>
    <a:custClr name="King Fresh Mint 80%">
      <a:srgbClr val="33C596"/>
    </a:custClr>
    <a:custClr name="King Fresh Mint 60%">
      <a:srgbClr val="66D3B0"/>
    </a:custClr>
    <a:custClr name="King Fresh Mint 40%">
      <a:srgbClr val="99E2CB"/>
    </a:custClr>
    <a:custClr name="King Happy Pink 100%">
      <a:srgbClr val="FA4092"/>
    </a:custClr>
    <a:custClr name="King Happy Pink 80%">
      <a:srgbClr val="FA66A8"/>
    </a:custClr>
    <a:custClr name="King Happy Pink 60%">
      <a:srgbClr val="FB8CBE"/>
    </a:custClr>
    <a:custClr name="King Happy Pink 40%">
      <a:srgbClr val="FDB3D3"/>
    </a:custClr>
    <a:custClr name="King Sunny Yellow 100%">
      <a:srgbClr val="FFC000"/>
    </a:custClr>
    <a:custClr name="King Sunny Yellow 80%">
      <a:srgbClr val="FFCD33"/>
    </a:custClr>
    <a:custClr name="King Sunny Yellow 60%">
      <a:srgbClr val="FFD966"/>
    </a:custClr>
    <a:custClr name="King Sunny Yellow 40%">
      <a:srgbClr val="FFE699"/>
    </a:custClr>
    <a:custClr name="King Warm Grey 100%">
      <a:srgbClr val="AAA293"/>
    </a:custClr>
    <a:custClr name="King Warm Grey 80%">
      <a:srgbClr val="BBB5A9"/>
    </a:custClr>
    <a:custClr name="King Warm Grey 60%">
      <a:srgbClr val="CCC7BE"/>
    </a:custClr>
    <a:custClr name="King Warm Grey 40%">
      <a:srgbClr val="DDDAD4"/>
    </a:custClr>
    <a:custClr name="King Cool Grey 100%">
      <a:srgbClr val="464646"/>
    </a:custClr>
    <a:custClr name="King Cool Grey 80%">
      <a:srgbClr val="6B6B6B"/>
    </a:custClr>
    <a:custClr name="King Cool Grey 60%">
      <a:srgbClr val="909090"/>
    </a:custClr>
    <a:custClr name="King Cool Grey 40%">
      <a:srgbClr val="B5B5B5"/>
    </a:custClr>
    <a:custClr name="King Royal White 100%">
      <a:srgbClr val="F7F4EF"/>
    </a:custClr>
  </a:custClrLst>
  <a:extLst>
    <a:ext uri="{05A4C25C-085E-4340-85A3-A5531E510DB2}">
      <thm15:themeFamily xmlns:thm15="http://schemas.microsoft.com/office/thememl/2012/main" name="king_PPTemplate_v3.4" id="{A2BFC6FE-A30C-4D36-A051-B9189243EFF1}" vid="{CF6A9C22-8495-4F18-B435-E6E44813C2FF}"/>
    </a:ext>
  </a:extLst>
</a:theme>
</file>

<file path=ppt/theme/theme7.xml><?xml version="1.0" encoding="utf-8"?>
<a:theme xmlns:a="http://schemas.openxmlformats.org/drawingml/2006/main" name="Orange Line">
  <a:themeElements>
    <a:clrScheme name="King">
      <a:dk1>
        <a:sysClr val="windowText" lastClr="000000"/>
      </a:dk1>
      <a:lt1>
        <a:sysClr val="window" lastClr="FFFFFF"/>
      </a:lt1>
      <a:dk2>
        <a:srgbClr val="AAA293"/>
      </a:dk2>
      <a:lt2>
        <a:srgbClr val="F2F2EB"/>
      </a:lt2>
      <a:accent1>
        <a:srgbClr val="FF6A00"/>
      </a:accent1>
      <a:accent2>
        <a:srgbClr val="00B67D"/>
      </a:accent2>
      <a:accent3>
        <a:srgbClr val="FA4092"/>
      </a:accent3>
      <a:accent4>
        <a:srgbClr val="FFC000"/>
      </a:accent4>
      <a:accent5>
        <a:srgbClr val="AAA293"/>
      </a:accent5>
      <a:accent6>
        <a:srgbClr val="464646"/>
      </a:accent6>
      <a:hlink>
        <a:srgbClr val="00B67D"/>
      </a:hlink>
      <a:folHlink>
        <a:srgbClr val="800080"/>
      </a:folHlink>
    </a:clrScheme>
    <a:fontScheme name="King_Font">
      <a:majorFont>
        <a:latin typeface="Super Grotesk Offc Pro"/>
        <a:ea typeface=""/>
        <a:cs typeface=""/>
      </a:majorFont>
      <a:minorFont>
        <a:latin typeface="Super Grotesk Offc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lIns="0" tIns="0" rIns="0" bIns="0"/>
      <a:lstStyle>
        <a:defPPr>
          <a:defRPr sz="1600" dirty="0" smtClean="0">
            <a:solidFill>
              <a:srgbClr val="404040"/>
            </a:solidFill>
          </a:defRPr>
        </a:defPPr>
      </a:lstStyle>
    </a:txDef>
  </a:objectDefaults>
  <a:extraClrSchemeLst/>
  <a:custClrLst>
    <a:custClr name="King Orange 100%">
      <a:srgbClr val="FF6A00"/>
    </a:custClr>
    <a:custClr name="King Orange 80%">
      <a:srgbClr val="FF8833"/>
    </a:custClr>
    <a:custClr name="King Orange 60%">
      <a:srgbClr val="FFA666"/>
    </a:custClr>
    <a:custClr name="King Orange 40%">
      <a:srgbClr val="FFC399"/>
    </a:custClr>
    <a:custClr name="King Fresh Mint 100%">
      <a:srgbClr val="00B67D"/>
    </a:custClr>
    <a:custClr name="King Fresh Mint 80%">
      <a:srgbClr val="33C596"/>
    </a:custClr>
    <a:custClr name="King Fresh Mint 60%">
      <a:srgbClr val="66D3B0"/>
    </a:custClr>
    <a:custClr name="King Fresh Mint 40%">
      <a:srgbClr val="99E2CB"/>
    </a:custClr>
    <a:custClr name="King Happy Pink 100%">
      <a:srgbClr val="FA4092"/>
    </a:custClr>
    <a:custClr name="King Happy Pink 80%">
      <a:srgbClr val="FA66A8"/>
    </a:custClr>
    <a:custClr name="King Happy Pink 60%">
      <a:srgbClr val="FB8CBE"/>
    </a:custClr>
    <a:custClr name="King Happy Pink 40%">
      <a:srgbClr val="FDB3D3"/>
    </a:custClr>
    <a:custClr name="King Sunny Yellow 100%">
      <a:srgbClr val="FFC000"/>
    </a:custClr>
    <a:custClr name="King Sunny Yellow 80%">
      <a:srgbClr val="FFCD33"/>
    </a:custClr>
    <a:custClr name="King Sunny Yellow 60%">
      <a:srgbClr val="FFD966"/>
    </a:custClr>
    <a:custClr name="King Sunny Yellow 40%">
      <a:srgbClr val="FFE699"/>
    </a:custClr>
    <a:custClr name="King Warm Grey 100%">
      <a:srgbClr val="AAA293"/>
    </a:custClr>
    <a:custClr name="King Warm Grey 80%">
      <a:srgbClr val="BBB5A9"/>
    </a:custClr>
    <a:custClr name="King Warm Grey 60%">
      <a:srgbClr val="CCC7BE"/>
    </a:custClr>
    <a:custClr name="King Warm Grey 40%">
      <a:srgbClr val="DDDAD4"/>
    </a:custClr>
    <a:custClr name="King Cool Grey 100%">
      <a:srgbClr val="464646"/>
    </a:custClr>
    <a:custClr name="King Cool Grey 80%">
      <a:srgbClr val="6B6B6B"/>
    </a:custClr>
    <a:custClr name="King Cool Grey 60%">
      <a:srgbClr val="909090"/>
    </a:custClr>
    <a:custClr name="King Cool Grey 40%">
      <a:srgbClr val="B5B5B5"/>
    </a:custClr>
    <a:custClr name="King Royal White 100%">
      <a:srgbClr val="F7F4EF"/>
    </a:custClr>
  </a:custClrLst>
  <a:extLst>
    <a:ext uri="{05A4C25C-085E-4340-85A3-A5531E510DB2}">
      <thm15:themeFamily xmlns:thm15="http://schemas.microsoft.com/office/thememl/2012/main" name="king_PPTemplate_v3.4" id="{A2BFC6FE-A30C-4D36-A051-B9189243EFF1}" vid="{A975ADA9-1E5B-460E-ACC0-415B0A820773}"/>
    </a:ext>
  </a:extLst>
</a:theme>
</file>

<file path=ppt/theme/theme8.xml><?xml version="1.0" encoding="utf-8"?>
<a:theme xmlns:a="http://schemas.openxmlformats.org/drawingml/2006/main" name="Black Line">
  <a:themeElements>
    <a:clrScheme name="King">
      <a:dk1>
        <a:sysClr val="windowText" lastClr="000000"/>
      </a:dk1>
      <a:lt1>
        <a:sysClr val="window" lastClr="FFFFFF"/>
      </a:lt1>
      <a:dk2>
        <a:srgbClr val="AAA293"/>
      </a:dk2>
      <a:lt2>
        <a:srgbClr val="F2F2EB"/>
      </a:lt2>
      <a:accent1>
        <a:srgbClr val="FF6A00"/>
      </a:accent1>
      <a:accent2>
        <a:srgbClr val="00B67D"/>
      </a:accent2>
      <a:accent3>
        <a:srgbClr val="FA4092"/>
      </a:accent3>
      <a:accent4>
        <a:srgbClr val="FFC000"/>
      </a:accent4>
      <a:accent5>
        <a:srgbClr val="AAA293"/>
      </a:accent5>
      <a:accent6>
        <a:srgbClr val="464646"/>
      </a:accent6>
      <a:hlink>
        <a:srgbClr val="00B67D"/>
      </a:hlink>
      <a:folHlink>
        <a:srgbClr val="800080"/>
      </a:folHlink>
    </a:clrScheme>
    <a:fontScheme name="King_Font">
      <a:majorFont>
        <a:latin typeface="Super Grotesk Offc Pro"/>
        <a:ea typeface=""/>
        <a:cs typeface=""/>
      </a:majorFont>
      <a:minorFont>
        <a:latin typeface="Super Grotesk Offc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lIns="0" tIns="0" rIns="0" bIns="0"/>
      <a:lstStyle>
        <a:defPPr>
          <a:defRPr sz="1600" dirty="0" smtClean="0">
            <a:solidFill>
              <a:srgbClr val="404040"/>
            </a:solidFill>
          </a:defRPr>
        </a:defPPr>
      </a:lstStyle>
    </a:txDef>
  </a:objectDefaults>
  <a:extraClrSchemeLst/>
  <a:custClrLst>
    <a:custClr name="King Orange 100%">
      <a:srgbClr val="FF6A00"/>
    </a:custClr>
    <a:custClr name="King Orange 80%">
      <a:srgbClr val="FF8833"/>
    </a:custClr>
    <a:custClr name="King Orange 60%">
      <a:srgbClr val="FFA666"/>
    </a:custClr>
    <a:custClr name="King Orange 40%">
      <a:srgbClr val="FFC399"/>
    </a:custClr>
    <a:custClr name="King Fresh Mint 100%">
      <a:srgbClr val="00B67D"/>
    </a:custClr>
    <a:custClr name="King Fresh Mint 80%">
      <a:srgbClr val="33C596"/>
    </a:custClr>
    <a:custClr name="King Fresh Mint 60%">
      <a:srgbClr val="66D3B0"/>
    </a:custClr>
    <a:custClr name="King Fresh Mint 40%">
      <a:srgbClr val="99E2CB"/>
    </a:custClr>
    <a:custClr name="King Happy Pink 100%">
      <a:srgbClr val="FA4092"/>
    </a:custClr>
    <a:custClr name="King Happy Pink 80%">
      <a:srgbClr val="FA66A8"/>
    </a:custClr>
    <a:custClr name="King Happy Pink 60%">
      <a:srgbClr val="FB8CBE"/>
    </a:custClr>
    <a:custClr name="King Happy Pink 40%">
      <a:srgbClr val="FDB3D3"/>
    </a:custClr>
    <a:custClr name="King Sunny Yellow 100%">
      <a:srgbClr val="FFC000"/>
    </a:custClr>
    <a:custClr name="King Sunny Yellow 80%">
      <a:srgbClr val="FFCD33"/>
    </a:custClr>
    <a:custClr name="King Sunny Yellow 60%">
      <a:srgbClr val="FFD966"/>
    </a:custClr>
    <a:custClr name="King Sunny Yellow 40%">
      <a:srgbClr val="FFE699"/>
    </a:custClr>
    <a:custClr name="King Warm Grey 100%">
      <a:srgbClr val="AAA293"/>
    </a:custClr>
    <a:custClr name="King Warm Grey 80%">
      <a:srgbClr val="BBB5A9"/>
    </a:custClr>
    <a:custClr name="King Warm Grey 60%">
      <a:srgbClr val="CCC7BE"/>
    </a:custClr>
    <a:custClr name="King Warm Grey 40%">
      <a:srgbClr val="DDDAD4"/>
    </a:custClr>
    <a:custClr name="King Cool Grey 100%">
      <a:srgbClr val="464646"/>
    </a:custClr>
    <a:custClr name="King Cool Grey 80%">
      <a:srgbClr val="6B6B6B"/>
    </a:custClr>
    <a:custClr name="King Cool Grey 60%">
      <a:srgbClr val="909090"/>
    </a:custClr>
    <a:custClr name="King Cool Grey 40%">
      <a:srgbClr val="B5B5B5"/>
    </a:custClr>
    <a:custClr name="King Royal White 100%">
      <a:srgbClr val="F7F4EF"/>
    </a:custClr>
  </a:custClrLst>
  <a:extLst>
    <a:ext uri="{05A4C25C-085E-4340-85A3-A5531E510DB2}">
      <thm15:themeFamily xmlns:thm15="http://schemas.microsoft.com/office/thememl/2012/main" name="king_PPTemplate_v3.4" id="{A2BFC6FE-A30C-4D36-A051-B9189243EFF1}" vid="{9D7092F8-E28E-447A-950A-972027941994}"/>
    </a:ext>
  </a:extLst>
</a:theme>
</file>

<file path=ppt/theme/theme9.xml><?xml version="1.0" encoding="utf-8"?>
<a:theme xmlns:a="http://schemas.openxmlformats.org/drawingml/2006/main" name="Office Theme">
  <a:themeElements>
    <a:clrScheme name="King_Color">
      <a:dk1>
        <a:sysClr val="windowText" lastClr="000000"/>
      </a:dk1>
      <a:lt1>
        <a:sysClr val="window" lastClr="FFFFFF"/>
      </a:lt1>
      <a:dk2>
        <a:srgbClr val="C1C19D"/>
      </a:dk2>
      <a:lt2>
        <a:srgbClr val="F2F2EB"/>
      </a:lt2>
      <a:accent1>
        <a:srgbClr val="FF9600"/>
      </a:accent1>
      <a:accent2>
        <a:srgbClr val="00B67D"/>
      </a:accent2>
      <a:accent3>
        <a:srgbClr val="FA4092"/>
      </a:accent3>
      <a:accent4>
        <a:srgbClr val="FFC000"/>
      </a:accent4>
      <a:accent5>
        <a:srgbClr val="C1C19D"/>
      </a:accent5>
      <a:accent6>
        <a:srgbClr val="94897A"/>
      </a:accent6>
      <a:hlink>
        <a:srgbClr val="00B67D"/>
      </a:hlink>
      <a:folHlink>
        <a:srgbClr val="800080"/>
      </a:folHlink>
    </a:clrScheme>
    <a:fontScheme name="King_Font">
      <a:majorFont>
        <a:latin typeface="Super Grotesk Offc Pro"/>
        <a:ea typeface=""/>
        <a:cs typeface=""/>
      </a:majorFont>
      <a:minorFont>
        <a:latin typeface="Super Grotesk Offc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king_PPTemplate_v3.41</Template>
  <TotalTime>304</TotalTime>
  <Words>688</Words>
  <Application>Microsoft Macintosh PowerPoint</Application>
  <PresentationFormat>Widescreen</PresentationFormat>
  <Paragraphs>40</Paragraphs>
  <Slides>8</Slides>
  <Notes>6</Notes>
  <HiddenSlides>0</HiddenSlides>
  <MMClips>0</MMClips>
  <ScaleCrop>false</ScaleCrop>
  <HeadingPairs>
    <vt:vector size="6" baseType="variant">
      <vt:variant>
        <vt:lpstr>Fonts Used</vt:lpstr>
      </vt:variant>
      <vt:variant>
        <vt:i4>2</vt:i4>
      </vt:variant>
      <vt:variant>
        <vt:lpstr>Theme</vt:lpstr>
      </vt:variant>
      <vt:variant>
        <vt:i4>8</vt:i4>
      </vt:variant>
      <vt:variant>
        <vt:lpstr>Slide Titles</vt:lpstr>
      </vt:variant>
      <vt:variant>
        <vt:i4>8</vt:i4>
      </vt:variant>
    </vt:vector>
  </HeadingPairs>
  <TitlesOfParts>
    <vt:vector size="18" baseType="lpstr">
      <vt:lpstr>Arial</vt:lpstr>
      <vt:lpstr>Super Grotesk Offc Pro</vt:lpstr>
      <vt:lpstr>Master – King Orange</vt:lpstr>
      <vt:lpstr>Master – Fresh Mint</vt:lpstr>
      <vt:lpstr>Master – Happy Pink</vt:lpstr>
      <vt:lpstr>Master – Sunny Yellow</vt:lpstr>
      <vt:lpstr>Master – Warm Grey</vt:lpstr>
      <vt:lpstr>Master – Cool Grey</vt:lpstr>
      <vt:lpstr>Orange Line</vt:lpstr>
      <vt:lpstr>Black Line</vt:lpstr>
      <vt:lpstr>PowerPoint Presentation</vt:lpstr>
      <vt:lpstr>Rshiny workshop</vt:lpstr>
      <vt:lpstr>PowerPoint Presentation</vt:lpstr>
      <vt:lpstr>The structure of Shiny apps</vt:lpstr>
      <vt:lpstr>PowerPoint Presentation</vt:lpstr>
      <vt:lpstr>Reactivity</vt:lpstr>
      <vt:lpstr>Reactivity</vt:lpstr>
      <vt:lpstr>PowerPoint Presentation</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Aylin Agiali</dc:creator>
  <cp:lastModifiedBy>Jessica Van Der Kroef</cp:lastModifiedBy>
  <cp:revision>16</cp:revision>
  <cp:lastPrinted>2015-11-04T13:26:34Z</cp:lastPrinted>
  <dcterms:created xsi:type="dcterms:W3CDTF">2018-03-08T09:37:46Z</dcterms:created>
  <dcterms:modified xsi:type="dcterms:W3CDTF">2018-07-26T18:42:49Z</dcterms:modified>
</cp:coreProperties>
</file>