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1" d="100"/>
          <a:sy n="71" d="100"/>
        </p:scale>
        <p:origin x="-16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1657-CB0E-EB4E-9496-24DE83F65DD4}" type="datetimeFigureOut">
              <a:rPr lang="en-US" smtClean="0"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0DF8-76FD-DA4C-A6B2-174F9075FB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1657-CB0E-EB4E-9496-24DE83F65DD4}" type="datetimeFigureOut">
              <a:rPr lang="en-US" smtClean="0"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0DF8-76FD-DA4C-A6B2-174F9075FB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1657-CB0E-EB4E-9496-24DE83F65DD4}" type="datetimeFigureOut">
              <a:rPr lang="en-US" smtClean="0"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0DF8-76FD-DA4C-A6B2-174F9075FB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1657-CB0E-EB4E-9496-24DE83F65DD4}" type="datetimeFigureOut">
              <a:rPr lang="en-US" smtClean="0"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0DF8-76FD-DA4C-A6B2-174F9075FB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1657-CB0E-EB4E-9496-24DE83F65DD4}" type="datetimeFigureOut">
              <a:rPr lang="en-US" smtClean="0"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0DF8-76FD-DA4C-A6B2-174F9075FB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1657-CB0E-EB4E-9496-24DE83F65DD4}" type="datetimeFigureOut">
              <a:rPr lang="en-US" smtClean="0"/>
              <a:t>5/3/14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0DF8-76FD-DA4C-A6B2-174F9075FB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1657-CB0E-EB4E-9496-24DE83F65DD4}" type="datetimeFigureOut">
              <a:rPr lang="en-US" smtClean="0"/>
              <a:t>5/3/14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0DF8-76FD-DA4C-A6B2-174F9075FB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1657-CB0E-EB4E-9496-24DE83F65DD4}" type="datetimeFigureOut">
              <a:rPr lang="en-US" smtClean="0"/>
              <a:t>5/3/14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0DF8-76FD-DA4C-A6B2-174F9075FB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1657-CB0E-EB4E-9496-24DE83F65DD4}" type="datetimeFigureOut">
              <a:rPr lang="en-US" smtClean="0"/>
              <a:t>5/3/14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0DF8-76FD-DA4C-A6B2-174F9075FB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1657-CB0E-EB4E-9496-24DE83F65DD4}" type="datetimeFigureOut">
              <a:rPr lang="en-US" smtClean="0"/>
              <a:t>5/3/14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0DF8-76FD-DA4C-A6B2-174F9075FB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1657-CB0E-EB4E-9496-24DE83F65DD4}" type="datetimeFigureOut">
              <a:rPr lang="en-US" smtClean="0"/>
              <a:t>5/3/14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0DF8-76FD-DA4C-A6B2-174F9075FB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F1657-CB0E-EB4E-9496-24DE83F65DD4}" type="datetimeFigureOut">
              <a:rPr lang="en-US" smtClean="0"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0DF8-76FD-DA4C-A6B2-174F9075FB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Bay Area dominant species </a:t>
            </a:r>
            <a:br>
              <a:rPr lang="en-US" dirty="0" smtClean="0"/>
            </a:br>
            <a:r>
              <a:rPr lang="en-US" dirty="0" smtClean="0"/>
              <a:t>trait data set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2777" y="6248400"/>
            <a:ext cx="7510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Collected by </a:t>
            </a:r>
            <a:r>
              <a:rPr lang="en-US" smtClean="0"/>
              <a:t>Katie </a:t>
            </a:r>
            <a:r>
              <a:rPr lang="en-US" smtClean="0"/>
              <a:t>Fitzgerald, </a:t>
            </a:r>
            <a:r>
              <a:rPr lang="en-US" dirty="0" smtClean="0"/>
              <a:t>under supervision by W. Cornwell, summer 2010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900535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Objective</a:t>
            </a:r>
            <a:r>
              <a:rPr lang="en-US" sz="2000" dirty="0" smtClean="0"/>
              <a:t>: Collect basic leaf trait data for plant species that are dominant in major Bay Area vegetation types, with sampling (where possible) across climatic gradients occupied by the species</a:t>
            </a:r>
          </a:p>
          <a:p>
            <a:endParaRPr lang="en-US" sz="2000" dirty="0" smtClean="0"/>
          </a:p>
          <a:p>
            <a:r>
              <a:rPr lang="en-US" sz="2000" b="1" dirty="0" smtClean="0"/>
              <a:t>Scope of data set:</a:t>
            </a:r>
          </a:p>
          <a:p>
            <a:r>
              <a:rPr lang="en-US" sz="2000" dirty="0" smtClean="0"/>
              <a:t>	688 observations</a:t>
            </a:r>
          </a:p>
          <a:p>
            <a:r>
              <a:rPr lang="en-US" sz="2000" dirty="0" smtClean="0"/>
              <a:t>	Traits: Average leaf size, SLA, plant height, (leaf dry matter content??)</a:t>
            </a:r>
          </a:p>
          <a:p>
            <a:r>
              <a:rPr lang="en-US" sz="2000" dirty="0" smtClean="0"/>
              <a:t>	33 Species, ranging from 1 to 52 observations per species</a:t>
            </a:r>
          </a:p>
          <a:p>
            <a:r>
              <a:rPr lang="en-US" sz="2000" dirty="0" smtClean="0"/>
              <a:t>	Collections in 9 BA counties (not Santa Cruz) across climate gradients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Locations of sample collections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1143000"/>
            <a:ext cx="6985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1066800"/>
            <a:ext cx="6985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leaf area (mm2, log10)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17940" y="6221174"/>
            <a:ext cx="201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Platanus</a:t>
            </a:r>
            <a:r>
              <a:rPr lang="en-US" i="1" dirty="0" smtClean="0"/>
              <a:t> </a:t>
            </a:r>
            <a:r>
              <a:rPr lang="en-US" i="1" dirty="0" err="1" smtClean="0"/>
              <a:t>racemosa</a:t>
            </a:r>
            <a:endParaRPr lang="en-US" i="1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7270472" y="5948640"/>
            <a:ext cx="54506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990600"/>
            <a:ext cx="6985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 specific leaf area (units?)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1066800"/>
            <a:ext cx="6985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leaf size vs. SLA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1752600"/>
            <a:ext cx="1736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= 0.42</a:t>
            </a:r>
          </a:p>
          <a:p>
            <a:r>
              <a:rPr lang="en-US" dirty="0" smtClean="0"/>
              <a:t>R = 0.31 (</a:t>
            </a:r>
            <a:r>
              <a:rPr lang="en-US" dirty="0" err="1" smtClean="0"/>
              <a:t>angios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1066800"/>
            <a:ext cx="6985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Mean height (</a:t>
            </a:r>
            <a:r>
              <a:rPr lang="en-US" dirty="0" err="1" smtClean="0"/>
              <a:t>m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97</Words>
  <Application>Microsoft Macintosh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Bay Area dominant species  trait data set </vt:lpstr>
      <vt:lpstr>Locations of sample collections</vt:lpstr>
      <vt:lpstr>Mean leaf area (mm2, log10)</vt:lpstr>
      <vt:lpstr>Mean specific leaf area (units?)</vt:lpstr>
      <vt:lpstr>leaf size vs. SLA</vt:lpstr>
      <vt:lpstr>Mean height (m)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 Area dominant species  trait data set </dc:title>
  <dc:creator>David Ackerly</dc:creator>
  <cp:lastModifiedBy>David Ackerly</cp:lastModifiedBy>
  <cp:revision>12</cp:revision>
  <dcterms:created xsi:type="dcterms:W3CDTF">2012-09-12T16:29:13Z</dcterms:created>
  <dcterms:modified xsi:type="dcterms:W3CDTF">2014-05-03T23:57:25Z</dcterms:modified>
</cp:coreProperties>
</file>