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68" autoAdjust="0"/>
    <p:restoredTop sz="94660"/>
  </p:normalViewPr>
  <p:slideViewPr>
    <p:cSldViewPr>
      <p:cViewPr varScale="1">
        <p:scale>
          <a:sx n="68" d="100"/>
          <a:sy n="68" d="100"/>
        </p:scale>
        <p:origin x="-1452" y="-96"/>
      </p:cViewPr>
      <p:guideLst>
        <p:guide orient="horz" pos="2160"/>
        <p:guide pos="2880"/>
      </p:guideLst>
    </p:cSldViewPr>
  </p:slideViewPr>
  <p:notesTextViewPr>
    <p:cViewPr>
      <p:scale>
        <a:sx n="25" d="100"/>
        <a:sy n="2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856BB7-78C5-4808-897D-4B77AE770FB1}" type="datetimeFigureOut">
              <a:rPr lang="en-US" smtClean="0"/>
              <a:t>9/7/2024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7CD54B-2F1F-474A-8439-B9E2D0F15B5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CHENNAI</a:t>
            </a:r>
            <a:r>
              <a:rPr lang="en-US" baseline="0" dirty="0" smtClean="0"/>
              <a:t> ADYAR 600020</a:t>
            </a:r>
            <a:endParaRPr lang="en-US" dirty="0"/>
          </a:p>
        </p:txBody>
      </p:sp>
      <p:sp>
        <p:nvSpPr>
          <p:cNvPr id="4" name="Slide Number Placeholder 3"/>
          <p:cNvSpPr>
            <a:spLocks noGrp="1"/>
          </p:cNvSpPr>
          <p:nvPr>
            <p:ph type="sldNum" sz="quarter" idx="10"/>
          </p:nvPr>
        </p:nvSpPr>
        <p:spPr/>
        <p:txBody>
          <a:bodyPr/>
          <a:lstStyle/>
          <a:p>
            <a:fld id="{7B7CD54B-2F1F-474A-8439-B9E2D0F15B54}"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2.Project</a:t>
            </a:r>
            <a:r>
              <a:rPr lang="en-US" baseline="0" dirty="0" smtClean="0"/>
              <a:t> Overview</a:t>
            </a:r>
            <a:endParaRPr lang="en-US" dirty="0"/>
          </a:p>
        </p:txBody>
      </p:sp>
      <p:sp>
        <p:nvSpPr>
          <p:cNvPr id="4" name="Slide Number Placeholder 3"/>
          <p:cNvSpPr>
            <a:spLocks noGrp="1"/>
          </p:cNvSpPr>
          <p:nvPr>
            <p:ph type="sldNum" sz="quarter" idx="10"/>
          </p:nvPr>
        </p:nvSpPr>
        <p:spPr/>
        <p:txBody>
          <a:bodyPr/>
          <a:lstStyle/>
          <a:p>
            <a:fld id="{7B7CD54B-2F1F-474A-8439-B9E2D0F15B54}"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10.Conclusion</a:t>
            </a:r>
          </a:p>
          <a:p>
            <a:endParaRPr lang="en-US" dirty="0"/>
          </a:p>
        </p:txBody>
      </p:sp>
      <p:sp>
        <p:nvSpPr>
          <p:cNvPr id="4" name="Slide Number Placeholder 3"/>
          <p:cNvSpPr>
            <a:spLocks noGrp="1"/>
          </p:cNvSpPr>
          <p:nvPr>
            <p:ph type="sldNum" sz="quarter" idx="10"/>
          </p:nvPr>
        </p:nvSpPr>
        <p:spPr/>
        <p:txBody>
          <a:bodyPr/>
          <a:lstStyle/>
          <a:p>
            <a:fld id="{7B7CD54B-2F1F-474A-8439-B9E2D0F15B54}"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Chart</a:t>
            </a:r>
            <a:r>
              <a:rPr lang="en-US" baseline="0" dirty="0" smtClean="0"/>
              <a:t> – Pie Chart , Line Graphs and Area Chart .</a:t>
            </a:r>
            <a:endParaRPr lang="en-US" dirty="0"/>
          </a:p>
        </p:txBody>
      </p:sp>
      <p:sp>
        <p:nvSpPr>
          <p:cNvPr id="4" name="Slide Number Placeholder 3"/>
          <p:cNvSpPr>
            <a:spLocks noGrp="1"/>
          </p:cNvSpPr>
          <p:nvPr>
            <p:ph type="sldNum" sz="quarter" idx="10"/>
          </p:nvPr>
        </p:nvSpPr>
        <p:spPr/>
        <p:txBody>
          <a:bodyPr/>
          <a:lstStyle/>
          <a:p>
            <a:fld id="{7B7CD54B-2F1F-474A-8439-B9E2D0F15B54}" type="slidenum">
              <a:rPr lang="en-US" smtClean="0"/>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9600" dirty="0" smtClean="0"/>
              <a:t>*Business</a:t>
            </a:r>
            <a:r>
              <a:rPr lang="en-US" sz="9600" baseline="0" dirty="0" smtClean="0"/>
              <a:t> Unit</a:t>
            </a:r>
            <a:endParaRPr lang="en-US" sz="9600" dirty="0"/>
          </a:p>
        </p:txBody>
      </p:sp>
      <p:sp>
        <p:nvSpPr>
          <p:cNvPr id="4" name="Slide Number Placeholder 3"/>
          <p:cNvSpPr>
            <a:spLocks noGrp="1"/>
          </p:cNvSpPr>
          <p:nvPr>
            <p:ph type="sldNum" sz="quarter" idx="10"/>
          </p:nvPr>
        </p:nvSpPr>
        <p:spPr/>
        <p:txBody>
          <a:bodyPr/>
          <a:lstStyle/>
          <a:p>
            <a:fld id="{7B7CD54B-2F1F-474A-8439-B9E2D0F15B54}"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414A646-867E-4AF5-8B3C-59C6C49B1F72}" type="datetimeFigureOut">
              <a:rPr lang="en-US" smtClean="0"/>
              <a:t>9/7/2024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9E8852E-15E6-4CCC-B7C9-4631F1B8ACC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14A646-867E-4AF5-8B3C-59C6C49B1F72}"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14A646-867E-4AF5-8B3C-59C6C49B1F72}"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14A646-867E-4AF5-8B3C-59C6C49B1F72}"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414A646-867E-4AF5-8B3C-59C6C49B1F72}"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8852E-15E6-4CCC-B7C9-4631F1B8ACC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414A646-867E-4AF5-8B3C-59C6C49B1F72}"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414A646-867E-4AF5-8B3C-59C6C49B1F72}"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14A646-867E-4AF5-8B3C-59C6C49B1F72}" type="datetimeFigureOut">
              <a:rPr lang="en-US" smtClean="0"/>
              <a:t>9/7/2024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4A646-867E-4AF5-8B3C-59C6C49B1F72}" type="datetimeFigureOut">
              <a:rPr lang="en-US" smtClean="0"/>
              <a:t>9/7/2024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414A646-867E-4AF5-8B3C-59C6C49B1F72}"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8852E-15E6-4CCC-B7C9-4631F1B8ACC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14A646-867E-4AF5-8B3C-59C6C49B1F72}"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9E8852E-15E6-4CCC-B7C9-4631F1B8ACC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414A646-867E-4AF5-8B3C-59C6C49B1F72}" type="datetimeFigureOut">
              <a:rPr lang="en-US" smtClean="0"/>
              <a:t>9/7/2024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9E8852E-15E6-4CCC-B7C9-4631F1B8ACC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00042"/>
            <a:ext cx="8929718" cy="785818"/>
          </a:xfrm>
        </p:spPr>
        <p:txBody>
          <a:bodyPr>
            <a:normAutofit fontScale="90000"/>
          </a:bodyPr>
          <a:lstStyle/>
          <a:p>
            <a:r>
              <a:rPr lang="en-US" sz="3600" dirty="0" smtClean="0">
                <a:latin typeface="Arial Black" pitchFamily="34" charset="0"/>
              </a:rPr>
              <a:t>Employee</a:t>
            </a:r>
            <a:r>
              <a:rPr lang="en-US" sz="4000" dirty="0" smtClean="0">
                <a:latin typeface="Arial Black" pitchFamily="34" charset="0"/>
              </a:rPr>
              <a:t> </a:t>
            </a:r>
            <a:r>
              <a:rPr lang="en-US" sz="3600" dirty="0" smtClean="0">
                <a:latin typeface="Arial Black" pitchFamily="34" charset="0"/>
              </a:rPr>
              <a:t>Data</a:t>
            </a:r>
            <a:r>
              <a:rPr lang="en-US" sz="4000" dirty="0" smtClean="0">
                <a:latin typeface="Arial Black" pitchFamily="34" charset="0"/>
              </a:rPr>
              <a:t> Analysis Using </a:t>
            </a:r>
            <a:r>
              <a:rPr lang="en-US" sz="3600" dirty="0" smtClean="0">
                <a:solidFill>
                  <a:schemeClr val="tx1"/>
                </a:solidFill>
                <a:latin typeface="Arial Black" pitchFamily="34" charset="0"/>
              </a:rPr>
              <a:t>Excel</a:t>
            </a:r>
            <a:endParaRPr lang="en-US" sz="3600" dirty="0">
              <a:solidFill>
                <a:schemeClr val="tx1"/>
              </a:solidFill>
              <a:latin typeface="Arial Black" pitchFamily="34" charset="0"/>
            </a:endParaRPr>
          </a:p>
        </p:txBody>
      </p:sp>
      <p:sp>
        <p:nvSpPr>
          <p:cNvPr id="3" name="Subtitle 2"/>
          <p:cNvSpPr>
            <a:spLocks noGrp="1"/>
          </p:cNvSpPr>
          <p:nvPr>
            <p:ph type="subTitle" idx="1"/>
          </p:nvPr>
        </p:nvSpPr>
        <p:spPr>
          <a:xfrm>
            <a:off x="857224" y="2500306"/>
            <a:ext cx="5500726" cy="4143404"/>
          </a:xfrm>
        </p:spPr>
        <p:txBody>
          <a:bodyPr/>
          <a:lstStyle/>
          <a:p>
            <a:r>
              <a:rPr lang="en-US" dirty="0" smtClean="0"/>
              <a:t>STUDENT NAME : PAGALAVAN   M</a:t>
            </a:r>
            <a:endParaRPr lang="en-US" dirty="0"/>
          </a:p>
        </p:txBody>
      </p:sp>
      <p:sp>
        <p:nvSpPr>
          <p:cNvPr id="4" name="Rectangle 3"/>
          <p:cNvSpPr/>
          <p:nvPr/>
        </p:nvSpPr>
        <p:spPr>
          <a:xfrm>
            <a:off x="1000100" y="2928934"/>
            <a:ext cx="4543585" cy="461665"/>
          </a:xfrm>
          <a:prstGeom prst="rect">
            <a:avLst/>
          </a:prstGeom>
        </p:spPr>
        <p:txBody>
          <a:bodyPr wrap="square">
            <a:spAutoFit/>
          </a:bodyPr>
          <a:lstStyle/>
          <a:p>
            <a:r>
              <a:rPr lang="en-US" sz="2400" dirty="0" smtClean="0"/>
              <a:t>REGISTER</a:t>
            </a:r>
            <a:r>
              <a:rPr lang="en-US" sz="2400" baseline="0" dirty="0" smtClean="0"/>
              <a:t> NO :122203680</a:t>
            </a:r>
            <a:endParaRPr lang="en-US" sz="2400" dirty="0"/>
          </a:p>
        </p:txBody>
      </p:sp>
      <p:sp>
        <p:nvSpPr>
          <p:cNvPr id="5" name="Rectangle 4"/>
          <p:cNvSpPr/>
          <p:nvPr/>
        </p:nvSpPr>
        <p:spPr>
          <a:xfrm>
            <a:off x="928662" y="3357562"/>
            <a:ext cx="8001056" cy="461665"/>
          </a:xfrm>
          <a:prstGeom prst="rect">
            <a:avLst/>
          </a:prstGeom>
        </p:spPr>
        <p:txBody>
          <a:bodyPr wrap="square">
            <a:spAutoFit/>
          </a:bodyPr>
          <a:lstStyle/>
          <a:p>
            <a:r>
              <a:rPr lang="en-US" sz="2400" dirty="0" smtClean="0"/>
              <a:t>DEPARTMENT</a:t>
            </a:r>
            <a:r>
              <a:rPr lang="en-US" sz="2400" baseline="0" dirty="0" smtClean="0"/>
              <a:t> : B.COM CORPORATE  SECRETARY SHIP </a:t>
            </a:r>
            <a:endParaRPr lang="en-US" sz="2400" dirty="0"/>
          </a:p>
        </p:txBody>
      </p:sp>
      <p:sp>
        <p:nvSpPr>
          <p:cNvPr id="6" name="Rectangle 5"/>
          <p:cNvSpPr/>
          <p:nvPr/>
        </p:nvSpPr>
        <p:spPr>
          <a:xfrm rot="10800000" flipV="1">
            <a:off x="1000100" y="3857628"/>
            <a:ext cx="8786874" cy="369332"/>
          </a:xfrm>
          <a:prstGeom prst="rect">
            <a:avLst/>
          </a:prstGeom>
        </p:spPr>
        <p:txBody>
          <a:bodyPr wrap="square">
            <a:spAutoFit/>
          </a:bodyPr>
          <a:lstStyle/>
          <a:p>
            <a:r>
              <a:rPr lang="en-US" dirty="0" smtClean="0"/>
              <a:t>COLLEGE</a:t>
            </a:r>
            <a:r>
              <a:rPr lang="en-US" baseline="0" dirty="0" smtClean="0"/>
              <a:t> : PATRICIAN COLLEGE OF ARTS AND SCIENCE </a:t>
            </a:r>
            <a:endParaRPr lang="en-US" dirty="0"/>
          </a:p>
        </p:txBody>
      </p:sp>
      <p:sp>
        <p:nvSpPr>
          <p:cNvPr id="7" name="Rectangle 6"/>
          <p:cNvSpPr/>
          <p:nvPr/>
        </p:nvSpPr>
        <p:spPr>
          <a:xfrm rot="10800000" flipH="1" flipV="1">
            <a:off x="1000100" y="4263172"/>
            <a:ext cx="3500463" cy="369332"/>
          </a:xfrm>
          <a:prstGeom prst="rect">
            <a:avLst/>
          </a:prstGeom>
        </p:spPr>
        <p:txBody>
          <a:bodyPr wrap="square">
            <a:spAutoFit/>
          </a:bodyPr>
          <a:lstStyle/>
          <a:p>
            <a:r>
              <a:rPr lang="en-US" dirty="0" smtClean="0"/>
              <a:t>CHENNAI</a:t>
            </a:r>
            <a:r>
              <a:rPr lang="en-US" baseline="0" dirty="0" smtClean="0"/>
              <a:t> ADYAR 600020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71800" y="214290"/>
            <a:ext cx="7851648" cy="1828800"/>
          </a:xfrm>
        </p:spPr>
        <p:txBody>
          <a:bodyPr>
            <a:normAutofit/>
          </a:bodyPr>
          <a:lstStyle/>
          <a:p>
            <a:r>
              <a:rPr lang="en-US" sz="4800" dirty="0" smtClean="0"/>
              <a:t>MODELLING</a:t>
            </a:r>
            <a:endParaRPr lang="en-US" sz="4800" dirty="0"/>
          </a:p>
        </p:txBody>
      </p:sp>
      <p:sp>
        <p:nvSpPr>
          <p:cNvPr id="5" name="Subtitle 4"/>
          <p:cNvSpPr>
            <a:spLocks noGrp="1"/>
          </p:cNvSpPr>
          <p:nvPr>
            <p:ph type="subTitle" idx="1"/>
          </p:nvPr>
        </p:nvSpPr>
        <p:spPr>
          <a:xfrm>
            <a:off x="285720" y="2071678"/>
            <a:ext cx="8429684" cy="1752600"/>
          </a:xfrm>
        </p:spPr>
        <p:txBody>
          <a:bodyPr>
            <a:normAutofit fontScale="92500"/>
          </a:bodyPr>
          <a:lstStyle/>
          <a:p>
            <a:r>
              <a:rPr lang="en-US" dirty="0" smtClean="0"/>
              <a:t>Data Collection-is any detail that businesses collect about their </a:t>
            </a:r>
            <a:r>
              <a:rPr lang="en-US" dirty="0" err="1" smtClean="0"/>
              <a:t>workfaces.this</a:t>
            </a:r>
            <a:r>
              <a:rPr lang="en-US" dirty="0" smtClean="0"/>
              <a:t> material could include demographics </a:t>
            </a:r>
            <a:r>
              <a:rPr lang="en-US" dirty="0" err="1" smtClean="0"/>
              <a:t>insights,personl</a:t>
            </a:r>
            <a:r>
              <a:rPr lang="en-US" dirty="0" smtClean="0"/>
              <a:t> and </a:t>
            </a:r>
            <a:r>
              <a:rPr lang="en-US" dirty="0" err="1" smtClean="0"/>
              <a:t>employmen</a:t>
            </a:r>
            <a:r>
              <a:rPr lang="en-US" dirty="0" smtClean="0"/>
              <a:t> </a:t>
            </a:r>
            <a:r>
              <a:rPr lang="en-US" dirty="0" err="1" smtClean="0"/>
              <a:t>details,and</a:t>
            </a:r>
            <a:r>
              <a:rPr lang="en-US" dirty="0" smtClean="0"/>
              <a:t> medical </a:t>
            </a:r>
            <a:r>
              <a:rPr lang="en-US" dirty="0" err="1" smtClean="0"/>
              <a:t>needs.employers</a:t>
            </a:r>
            <a:r>
              <a:rPr lang="en-US" dirty="0" smtClean="0"/>
              <a:t> collect this information to improve effectiveness</a:t>
            </a:r>
            <a:endParaRPr lang="en-US" dirty="0"/>
          </a:p>
        </p:txBody>
      </p:sp>
      <p:sp>
        <p:nvSpPr>
          <p:cNvPr id="7" name="Rectangle 6"/>
          <p:cNvSpPr/>
          <p:nvPr/>
        </p:nvSpPr>
        <p:spPr>
          <a:xfrm>
            <a:off x="357158" y="3929066"/>
            <a:ext cx="3980577" cy="369332"/>
          </a:xfrm>
          <a:prstGeom prst="rect">
            <a:avLst/>
          </a:prstGeom>
        </p:spPr>
        <p:txBody>
          <a:bodyPr wrap="none">
            <a:spAutoFit/>
          </a:bodyPr>
          <a:lstStyle/>
          <a:p>
            <a:r>
              <a:rPr lang="en-US" dirty="0" smtClean="0"/>
              <a:t>D</a:t>
            </a:r>
            <a:r>
              <a:rPr lang="en-US" baseline="0" dirty="0" smtClean="0"/>
              <a:t>a</a:t>
            </a:r>
            <a:r>
              <a:rPr lang="en-US" baseline="0" dirty="0" smtClean="0"/>
              <a:t>ta Cleaning – Count of missing values</a:t>
            </a:r>
            <a:endParaRPr lang="en-US" dirty="0"/>
          </a:p>
        </p:txBody>
      </p:sp>
      <p:sp>
        <p:nvSpPr>
          <p:cNvPr id="8" name="Rectangle 7"/>
          <p:cNvSpPr/>
          <p:nvPr/>
        </p:nvSpPr>
        <p:spPr>
          <a:xfrm>
            <a:off x="357158" y="4357694"/>
            <a:ext cx="5484130" cy="369332"/>
          </a:xfrm>
          <a:prstGeom prst="rect">
            <a:avLst/>
          </a:prstGeom>
        </p:spPr>
        <p:txBody>
          <a:bodyPr wrap="none">
            <a:spAutoFit/>
          </a:bodyPr>
          <a:lstStyle/>
          <a:p>
            <a:r>
              <a:rPr lang="en-US" baseline="0" dirty="0" smtClean="0"/>
              <a:t>Techniques</a:t>
            </a:r>
            <a:r>
              <a:rPr lang="en-US" dirty="0" smtClean="0"/>
              <a:t> – employee performance , ensure compliance</a:t>
            </a:r>
            <a:endParaRPr lang="en-US" dirty="0"/>
          </a:p>
        </p:txBody>
      </p:sp>
      <p:sp>
        <p:nvSpPr>
          <p:cNvPr id="9" name="Rectangle 8"/>
          <p:cNvSpPr/>
          <p:nvPr/>
        </p:nvSpPr>
        <p:spPr>
          <a:xfrm>
            <a:off x="357158" y="4786322"/>
            <a:ext cx="2896947" cy="369332"/>
          </a:xfrm>
          <a:prstGeom prst="rect">
            <a:avLst/>
          </a:prstGeom>
        </p:spPr>
        <p:txBody>
          <a:bodyPr wrap="none">
            <a:spAutoFit/>
          </a:bodyPr>
          <a:lstStyle/>
          <a:p>
            <a:r>
              <a:rPr lang="en-US" baseline="0" dirty="0" smtClean="0"/>
              <a:t>Resul</a:t>
            </a:r>
            <a:r>
              <a:rPr lang="en-US" baseline="0" dirty="0" smtClean="0"/>
              <a:t>ts – trends and patterns</a:t>
            </a:r>
            <a:r>
              <a:rPr lang="en-US" dirty="0" smtClean="0"/>
              <a:t> </a:t>
            </a:r>
            <a:endParaRPr lang="en-US" dirty="0"/>
          </a:p>
        </p:txBody>
      </p:sp>
      <p:sp>
        <p:nvSpPr>
          <p:cNvPr id="10" name="Rectangle 9"/>
          <p:cNvSpPr/>
          <p:nvPr/>
        </p:nvSpPr>
        <p:spPr>
          <a:xfrm>
            <a:off x="285720" y="5286388"/>
            <a:ext cx="3958071" cy="369332"/>
          </a:xfrm>
          <a:prstGeom prst="rect">
            <a:avLst/>
          </a:prstGeom>
        </p:spPr>
        <p:txBody>
          <a:bodyPr wrap="none">
            <a:spAutoFit/>
          </a:bodyPr>
          <a:lstStyle/>
          <a:p>
            <a:r>
              <a:rPr lang="en-US" dirty="0" smtClean="0"/>
              <a:t>PivotTable – transform </a:t>
            </a:r>
            <a:r>
              <a:rPr lang="en-US" dirty="0" err="1" smtClean="0"/>
              <a:t>colums</a:t>
            </a:r>
            <a:r>
              <a:rPr lang="en-US" dirty="0" smtClean="0"/>
              <a:t> into rows</a:t>
            </a:r>
            <a:endParaRPr lang="en-US" dirty="0"/>
          </a:p>
        </p:txBody>
      </p:sp>
      <p:sp>
        <p:nvSpPr>
          <p:cNvPr id="11" name="Rectangle 10"/>
          <p:cNvSpPr/>
          <p:nvPr/>
        </p:nvSpPr>
        <p:spPr>
          <a:xfrm>
            <a:off x="357158" y="5643578"/>
            <a:ext cx="3986989" cy="369332"/>
          </a:xfrm>
          <a:prstGeom prst="rect">
            <a:avLst/>
          </a:prstGeom>
        </p:spPr>
        <p:txBody>
          <a:bodyPr wrap="none">
            <a:spAutoFit/>
          </a:bodyPr>
          <a:lstStyle/>
          <a:p>
            <a:r>
              <a:rPr lang="en-US" dirty="0" smtClean="0"/>
              <a:t>Chart </a:t>
            </a:r>
            <a:r>
              <a:rPr lang="en-US" dirty="0" err="1" smtClean="0"/>
              <a:t>Graps</a:t>
            </a:r>
            <a:r>
              <a:rPr lang="en-US" dirty="0" smtClean="0"/>
              <a:t> – easy to understand format.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552" y="285728"/>
            <a:ext cx="7851648" cy="1828800"/>
          </a:xfrm>
        </p:spPr>
        <p:txBody>
          <a:bodyPr/>
          <a:lstStyle/>
          <a:p>
            <a:r>
              <a:rPr lang="en-US" dirty="0" smtClean="0"/>
              <a:t>RESULTS</a:t>
            </a:r>
            <a:endParaRPr lang="en-US" dirty="0"/>
          </a:p>
        </p:txBody>
      </p:sp>
      <p:sp>
        <p:nvSpPr>
          <p:cNvPr id="3" name="Subtitle 2"/>
          <p:cNvSpPr>
            <a:spLocks noGrp="1"/>
          </p:cNvSpPr>
          <p:nvPr>
            <p:ph type="subTitle" idx="1"/>
          </p:nvPr>
        </p:nvSpPr>
        <p:spPr>
          <a:xfrm>
            <a:off x="642910" y="3000372"/>
            <a:ext cx="7929618" cy="1571636"/>
          </a:xfrm>
        </p:spPr>
        <p:txBody>
          <a:bodyPr>
            <a:normAutofit/>
          </a:bodyPr>
          <a:lstStyle/>
          <a:p>
            <a:r>
              <a:rPr lang="en-US" sz="2000" dirty="0" smtClean="0"/>
              <a:t>Employee Count = 0 to 10 , 10 to 20 , 20 to 30 , 30 to 40 , 40 to 50 , 50 to 60</a:t>
            </a:r>
            <a:endParaRPr lang="en-US" sz="2000" dirty="0"/>
          </a:p>
        </p:txBody>
      </p:sp>
      <p:sp>
        <p:nvSpPr>
          <p:cNvPr id="4" name="Rectangle 3"/>
          <p:cNvSpPr/>
          <p:nvPr/>
        </p:nvSpPr>
        <p:spPr>
          <a:xfrm>
            <a:off x="714348" y="3571876"/>
            <a:ext cx="2007281" cy="369332"/>
          </a:xfrm>
          <a:prstGeom prst="rect">
            <a:avLst/>
          </a:prstGeom>
        </p:spPr>
        <p:txBody>
          <a:bodyPr wrap="none">
            <a:spAutoFit/>
          </a:bodyPr>
          <a:lstStyle/>
          <a:p>
            <a:r>
              <a:rPr lang="en-US" dirty="0" smtClean="0"/>
              <a:t>Business Unit = 10 </a:t>
            </a:r>
            <a:endParaRPr lang="en-US" dirty="0"/>
          </a:p>
        </p:txBody>
      </p:sp>
      <p:sp>
        <p:nvSpPr>
          <p:cNvPr id="5" name="Rectangle 4"/>
          <p:cNvSpPr/>
          <p:nvPr/>
        </p:nvSpPr>
        <p:spPr>
          <a:xfrm>
            <a:off x="714348" y="4071942"/>
            <a:ext cx="3264035" cy="369332"/>
          </a:xfrm>
          <a:prstGeom prst="rect">
            <a:avLst/>
          </a:prstGeom>
        </p:spPr>
        <p:txBody>
          <a:bodyPr wrap="none">
            <a:spAutoFit/>
          </a:bodyPr>
          <a:lstStyle/>
          <a:p>
            <a:r>
              <a:rPr lang="en-US" dirty="0" smtClean="0"/>
              <a:t>Highest Business </a:t>
            </a:r>
            <a:r>
              <a:rPr lang="en-US" dirty="0" err="1" smtClean="0"/>
              <a:t>Performace</a:t>
            </a:r>
            <a:r>
              <a:rPr lang="en-US" dirty="0" smtClean="0"/>
              <a:t> = 4</a:t>
            </a:r>
            <a:endParaRPr lang="en-US" dirty="0"/>
          </a:p>
        </p:txBody>
      </p:sp>
      <p:sp>
        <p:nvSpPr>
          <p:cNvPr id="6" name="Rectangle 5"/>
          <p:cNvSpPr/>
          <p:nvPr/>
        </p:nvSpPr>
        <p:spPr>
          <a:xfrm>
            <a:off x="714348" y="4572008"/>
            <a:ext cx="3578224" cy="369332"/>
          </a:xfrm>
          <a:prstGeom prst="rect">
            <a:avLst/>
          </a:prstGeom>
        </p:spPr>
        <p:txBody>
          <a:bodyPr wrap="none">
            <a:spAutoFit/>
          </a:bodyPr>
          <a:lstStyle/>
          <a:p>
            <a:r>
              <a:rPr lang="en-US" dirty="0" smtClean="0"/>
              <a:t>Highest Employee Count = 50 to 60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71866" y="285728"/>
            <a:ext cx="7851648" cy="1828800"/>
          </a:xfrm>
        </p:spPr>
        <p:txBody>
          <a:bodyPr>
            <a:normAutofit/>
          </a:bodyPr>
          <a:lstStyle/>
          <a:p>
            <a:r>
              <a:rPr lang="en-US" sz="4400" dirty="0" smtClean="0"/>
              <a:t>CONCLUSION</a:t>
            </a:r>
            <a:endParaRPr lang="en-US" sz="4400" dirty="0"/>
          </a:p>
        </p:txBody>
      </p:sp>
      <p:sp>
        <p:nvSpPr>
          <p:cNvPr id="5" name="Subtitle 4"/>
          <p:cNvSpPr>
            <a:spLocks noGrp="1"/>
          </p:cNvSpPr>
          <p:nvPr>
            <p:ph type="subTitle" idx="1"/>
          </p:nvPr>
        </p:nvSpPr>
        <p:spPr>
          <a:xfrm>
            <a:off x="357158" y="2357430"/>
            <a:ext cx="7854696" cy="1752600"/>
          </a:xfrm>
        </p:spPr>
        <p:txBody>
          <a:bodyPr>
            <a:normAutofit fontScale="92500"/>
          </a:bodyPr>
          <a:lstStyle/>
          <a:p>
            <a:r>
              <a:rPr lang="en-US" dirty="0" smtClean="0"/>
              <a:t>This Project Is Clearly Measured The Value Of  The Dataset And The Employee Dataset These Steps Is Calculated By Under The Various Performance Of The Employees and The Business Units and Rating Of  The Employees.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478" y="1285860"/>
            <a:ext cx="6357982" cy="500066"/>
          </a:xfrm>
        </p:spPr>
        <p:txBody>
          <a:bodyPr>
            <a:normAutofit fontScale="90000"/>
          </a:bodyPr>
          <a:lstStyle/>
          <a:p>
            <a:r>
              <a:rPr lang="en-US" dirty="0" smtClean="0"/>
              <a:t>PROJECT TITLE</a:t>
            </a:r>
            <a:endParaRPr lang="en-US" dirty="0"/>
          </a:p>
        </p:txBody>
      </p:sp>
      <p:sp>
        <p:nvSpPr>
          <p:cNvPr id="3" name="Subtitle 2"/>
          <p:cNvSpPr>
            <a:spLocks noGrp="1"/>
          </p:cNvSpPr>
          <p:nvPr>
            <p:ph type="subTitle" idx="1"/>
          </p:nvPr>
        </p:nvSpPr>
        <p:spPr>
          <a:xfrm>
            <a:off x="285720" y="2000240"/>
            <a:ext cx="6538930" cy="1000132"/>
          </a:xfrm>
        </p:spPr>
        <p:txBody>
          <a:bodyPr>
            <a:normAutofit/>
          </a:bodyPr>
          <a:lstStyle/>
          <a:p>
            <a:r>
              <a:rPr lang="en-US" dirty="0" smtClean="0"/>
              <a:t>Employee Performance Analysis Using Excel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3038468" cy="985830"/>
          </a:xfrm>
        </p:spPr>
        <p:txBody>
          <a:bodyPr>
            <a:normAutofit fontScale="90000"/>
          </a:bodyPr>
          <a:lstStyle/>
          <a:p>
            <a:r>
              <a:rPr lang="en-US" dirty="0" smtClean="0"/>
              <a:t>AGENDA</a:t>
            </a:r>
            <a:endParaRPr lang="en-US" dirty="0"/>
          </a:p>
        </p:txBody>
      </p:sp>
      <p:sp>
        <p:nvSpPr>
          <p:cNvPr id="3" name="Subtitle 2"/>
          <p:cNvSpPr>
            <a:spLocks noGrp="1"/>
          </p:cNvSpPr>
          <p:nvPr>
            <p:ph type="subTitle" idx="1"/>
          </p:nvPr>
        </p:nvSpPr>
        <p:spPr>
          <a:xfrm>
            <a:off x="571472" y="2500306"/>
            <a:ext cx="3395658" cy="1752600"/>
          </a:xfrm>
        </p:spPr>
        <p:txBody>
          <a:bodyPr/>
          <a:lstStyle/>
          <a:p>
            <a:r>
              <a:rPr lang="en-US" dirty="0" smtClean="0"/>
              <a:t>1.Problem Statement</a:t>
            </a:r>
            <a:endParaRPr lang="en-US" dirty="0"/>
          </a:p>
        </p:txBody>
      </p:sp>
      <p:sp>
        <p:nvSpPr>
          <p:cNvPr id="4" name="Rectangle 3"/>
          <p:cNvSpPr/>
          <p:nvPr/>
        </p:nvSpPr>
        <p:spPr>
          <a:xfrm>
            <a:off x="1142976" y="3000372"/>
            <a:ext cx="4143404" cy="461665"/>
          </a:xfrm>
          <a:prstGeom prst="rect">
            <a:avLst/>
          </a:prstGeom>
        </p:spPr>
        <p:txBody>
          <a:bodyPr wrap="square">
            <a:spAutoFit/>
          </a:bodyPr>
          <a:lstStyle/>
          <a:p>
            <a:r>
              <a:rPr lang="en-US" sz="2400" dirty="0" smtClean="0"/>
              <a:t>2.Project Overview</a:t>
            </a:r>
            <a:endParaRPr lang="en-US" sz="2400" dirty="0"/>
          </a:p>
        </p:txBody>
      </p:sp>
      <p:sp>
        <p:nvSpPr>
          <p:cNvPr id="5" name="Rectangle 4"/>
          <p:cNvSpPr/>
          <p:nvPr/>
        </p:nvSpPr>
        <p:spPr>
          <a:xfrm>
            <a:off x="1142976" y="3429000"/>
            <a:ext cx="3071834" cy="461665"/>
          </a:xfrm>
          <a:prstGeom prst="rect">
            <a:avLst/>
          </a:prstGeom>
        </p:spPr>
        <p:txBody>
          <a:bodyPr wrap="square">
            <a:spAutoFit/>
          </a:bodyPr>
          <a:lstStyle/>
          <a:p>
            <a:r>
              <a:rPr lang="en-US" sz="2400" dirty="0" smtClean="0"/>
              <a:t>3.End Users</a:t>
            </a:r>
            <a:endParaRPr lang="en-US" sz="2400" dirty="0"/>
          </a:p>
        </p:txBody>
      </p:sp>
      <p:sp>
        <p:nvSpPr>
          <p:cNvPr id="6" name="Rectangle 5"/>
          <p:cNvSpPr/>
          <p:nvPr/>
        </p:nvSpPr>
        <p:spPr>
          <a:xfrm>
            <a:off x="1142976" y="3857628"/>
            <a:ext cx="4000528" cy="461665"/>
          </a:xfrm>
          <a:prstGeom prst="rect">
            <a:avLst/>
          </a:prstGeom>
        </p:spPr>
        <p:txBody>
          <a:bodyPr wrap="square">
            <a:spAutoFit/>
          </a:bodyPr>
          <a:lstStyle/>
          <a:p>
            <a:r>
              <a:rPr lang="en-US" sz="2400" dirty="0" smtClean="0"/>
              <a:t>4.Our Solution and Proposition</a:t>
            </a:r>
            <a:endParaRPr lang="en-US" sz="2400" dirty="0"/>
          </a:p>
        </p:txBody>
      </p:sp>
      <p:sp>
        <p:nvSpPr>
          <p:cNvPr id="7" name="Rectangle 6"/>
          <p:cNvSpPr/>
          <p:nvPr/>
        </p:nvSpPr>
        <p:spPr>
          <a:xfrm>
            <a:off x="1142976" y="4286256"/>
            <a:ext cx="2848857" cy="461665"/>
          </a:xfrm>
          <a:prstGeom prst="rect">
            <a:avLst/>
          </a:prstGeom>
        </p:spPr>
        <p:txBody>
          <a:bodyPr wrap="none">
            <a:spAutoFit/>
          </a:bodyPr>
          <a:lstStyle/>
          <a:p>
            <a:r>
              <a:rPr lang="en-US" sz="2400" dirty="0" smtClean="0"/>
              <a:t>5.Dataset Description</a:t>
            </a:r>
            <a:endParaRPr lang="en-US" sz="2400" dirty="0"/>
          </a:p>
        </p:txBody>
      </p:sp>
      <p:sp>
        <p:nvSpPr>
          <p:cNvPr id="8" name="Rectangle 7"/>
          <p:cNvSpPr/>
          <p:nvPr/>
        </p:nvSpPr>
        <p:spPr>
          <a:xfrm>
            <a:off x="1142976" y="4714884"/>
            <a:ext cx="2969724" cy="461665"/>
          </a:xfrm>
          <a:prstGeom prst="rect">
            <a:avLst/>
          </a:prstGeom>
        </p:spPr>
        <p:txBody>
          <a:bodyPr wrap="none">
            <a:spAutoFit/>
          </a:bodyPr>
          <a:lstStyle/>
          <a:p>
            <a:r>
              <a:rPr lang="en-US" sz="2400" dirty="0" smtClean="0"/>
              <a:t>6.Modelling Approach</a:t>
            </a:r>
            <a:endParaRPr lang="en-US" sz="2400" dirty="0"/>
          </a:p>
        </p:txBody>
      </p:sp>
      <p:sp>
        <p:nvSpPr>
          <p:cNvPr id="9" name="Rectangle 8"/>
          <p:cNvSpPr/>
          <p:nvPr/>
        </p:nvSpPr>
        <p:spPr>
          <a:xfrm>
            <a:off x="1142976" y="5143512"/>
            <a:ext cx="3150221" cy="461665"/>
          </a:xfrm>
          <a:prstGeom prst="rect">
            <a:avLst/>
          </a:prstGeom>
        </p:spPr>
        <p:txBody>
          <a:bodyPr wrap="none">
            <a:spAutoFit/>
          </a:bodyPr>
          <a:lstStyle/>
          <a:p>
            <a:r>
              <a:rPr lang="en-US" sz="2400" dirty="0" smtClean="0"/>
              <a:t>7.Result and Discussion</a:t>
            </a:r>
            <a:endParaRPr lang="en-US" sz="2400" dirty="0"/>
          </a:p>
        </p:txBody>
      </p:sp>
      <p:sp>
        <p:nvSpPr>
          <p:cNvPr id="10" name="Rectangle 9"/>
          <p:cNvSpPr/>
          <p:nvPr/>
        </p:nvSpPr>
        <p:spPr>
          <a:xfrm>
            <a:off x="1142976" y="5572140"/>
            <a:ext cx="1816523" cy="461665"/>
          </a:xfrm>
          <a:prstGeom prst="rect">
            <a:avLst/>
          </a:prstGeom>
        </p:spPr>
        <p:txBody>
          <a:bodyPr wrap="none">
            <a:spAutoFit/>
          </a:bodyPr>
          <a:lstStyle/>
          <a:p>
            <a:r>
              <a:rPr lang="en-US" sz="2400" dirty="0" smtClean="0"/>
              <a:t>8.Conclusion</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857232"/>
            <a:ext cx="8072494" cy="857256"/>
          </a:xfrm>
        </p:spPr>
        <p:txBody>
          <a:bodyPr>
            <a:normAutofit/>
          </a:bodyPr>
          <a:lstStyle/>
          <a:p>
            <a:r>
              <a:rPr lang="en-US" sz="3200" dirty="0" smtClean="0"/>
              <a:t>WHY DATA ANALYSIS IS IMPORTANT?</a:t>
            </a:r>
            <a:endParaRPr lang="en-US" sz="3200" dirty="0"/>
          </a:p>
        </p:txBody>
      </p:sp>
      <p:sp>
        <p:nvSpPr>
          <p:cNvPr id="3" name="Subtitle 2"/>
          <p:cNvSpPr>
            <a:spLocks noGrp="1"/>
          </p:cNvSpPr>
          <p:nvPr>
            <p:ph type="subTitle" idx="1"/>
          </p:nvPr>
        </p:nvSpPr>
        <p:spPr>
          <a:xfrm>
            <a:off x="571472" y="2285992"/>
            <a:ext cx="7854696" cy="1752600"/>
          </a:xfrm>
        </p:spPr>
        <p:txBody>
          <a:bodyPr/>
          <a:lstStyle/>
          <a:p>
            <a:r>
              <a:rPr lang="en-US" dirty="0" smtClean="0"/>
              <a:t>Data Analysis Provides a Deeper Understanding OF Processes, Behaviors, and Trend . It Allows Organizations To Gain Insights Into Customer Performances , Market Dynamics, and Operational Efficiency.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0230" y="500042"/>
            <a:ext cx="7110434" cy="1285884"/>
          </a:xfrm>
        </p:spPr>
        <p:txBody>
          <a:bodyPr>
            <a:normAutofit/>
          </a:bodyPr>
          <a:lstStyle/>
          <a:p>
            <a:r>
              <a:rPr lang="en-US" sz="4000" dirty="0" smtClean="0"/>
              <a:t>PROJECT OVERVIEW</a:t>
            </a:r>
            <a:endParaRPr lang="en-US" sz="4000" dirty="0"/>
          </a:p>
        </p:txBody>
      </p:sp>
      <p:sp>
        <p:nvSpPr>
          <p:cNvPr id="3" name="Subtitle 2"/>
          <p:cNvSpPr>
            <a:spLocks noGrp="1"/>
          </p:cNvSpPr>
          <p:nvPr>
            <p:ph type="subTitle" idx="1"/>
          </p:nvPr>
        </p:nvSpPr>
        <p:spPr>
          <a:xfrm>
            <a:off x="0" y="1785926"/>
            <a:ext cx="8501090" cy="1143008"/>
          </a:xfrm>
        </p:spPr>
        <p:txBody>
          <a:bodyPr>
            <a:normAutofit/>
          </a:bodyPr>
          <a:lstStyle/>
          <a:p>
            <a:r>
              <a:rPr lang="en-US" dirty="0" smtClean="0"/>
              <a:t>*We See The Project Overview About The Employee Data Analysis By Step By Steps .</a:t>
            </a:r>
            <a:endParaRPr lang="en-US" dirty="0"/>
          </a:p>
        </p:txBody>
      </p:sp>
      <p:sp>
        <p:nvSpPr>
          <p:cNvPr id="4" name="Rectangle 3"/>
          <p:cNvSpPr/>
          <p:nvPr/>
        </p:nvSpPr>
        <p:spPr>
          <a:xfrm>
            <a:off x="785786" y="3357562"/>
            <a:ext cx="1075936" cy="369332"/>
          </a:xfrm>
          <a:prstGeom prst="rect">
            <a:avLst/>
          </a:prstGeom>
        </p:spPr>
        <p:txBody>
          <a:bodyPr wrap="none">
            <a:spAutoFit/>
          </a:bodyPr>
          <a:lstStyle/>
          <a:p>
            <a:r>
              <a:rPr lang="en-US" dirty="0" smtClean="0"/>
              <a:t>1.Agenda</a:t>
            </a:r>
            <a:endParaRPr lang="en-US" dirty="0"/>
          </a:p>
        </p:txBody>
      </p:sp>
      <p:sp>
        <p:nvSpPr>
          <p:cNvPr id="5" name="Rectangle 4"/>
          <p:cNvSpPr/>
          <p:nvPr/>
        </p:nvSpPr>
        <p:spPr>
          <a:xfrm>
            <a:off x="785786" y="3786190"/>
            <a:ext cx="2845651" cy="369332"/>
          </a:xfrm>
          <a:prstGeom prst="rect">
            <a:avLst/>
          </a:prstGeom>
        </p:spPr>
        <p:txBody>
          <a:bodyPr wrap="none">
            <a:spAutoFit/>
          </a:bodyPr>
          <a:lstStyle/>
          <a:p>
            <a:r>
              <a:rPr lang="en-US" dirty="0" smtClean="0"/>
              <a:t>2.Why</a:t>
            </a:r>
            <a:r>
              <a:rPr lang="en-US" baseline="0" dirty="0" smtClean="0"/>
              <a:t> Data Set Is Important</a:t>
            </a:r>
            <a:endParaRPr lang="en-US" dirty="0"/>
          </a:p>
        </p:txBody>
      </p:sp>
      <p:sp>
        <p:nvSpPr>
          <p:cNvPr id="6" name="Rectangle 5"/>
          <p:cNvSpPr/>
          <p:nvPr/>
        </p:nvSpPr>
        <p:spPr>
          <a:xfrm>
            <a:off x="785786" y="4214818"/>
            <a:ext cx="2116926" cy="369332"/>
          </a:xfrm>
          <a:prstGeom prst="rect">
            <a:avLst/>
          </a:prstGeom>
        </p:spPr>
        <p:txBody>
          <a:bodyPr wrap="none">
            <a:spAutoFit/>
          </a:bodyPr>
          <a:lstStyle/>
          <a:p>
            <a:r>
              <a:rPr lang="en-US" dirty="0" smtClean="0"/>
              <a:t>3.About</a:t>
            </a:r>
            <a:r>
              <a:rPr lang="en-US" baseline="0" dirty="0" smtClean="0"/>
              <a:t> The Project </a:t>
            </a:r>
            <a:endParaRPr lang="en-US" dirty="0"/>
          </a:p>
        </p:txBody>
      </p:sp>
      <p:sp>
        <p:nvSpPr>
          <p:cNvPr id="8" name="Rectangle 7"/>
          <p:cNvSpPr/>
          <p:nvPr/>
        </p:nvSpPr>
        <p:spPr>
          <a:xfrm>
            <a:off x="785786" y="4572008"/>
            <a:ext cx="1043876" cy="369332"/>
          </a:xfrm>
          <a:prstGeom prst="rect">
            <a:avLst/>
          </a:prstGeom>
        </p:spPr>
        <p:txBody>
          <a:bodyPr wrap="none">
            <a:spAutoFit/>
          </a:bodyPr>
          <a:lstStyle/>
          <a:p>
            <a:r>
              <a:rPr lang="en-US" dirty="0" smtClean="0"/>
              <a:t>4.Users</a:t>
            </a:r>
            <a:r>
              <a:rPr lang="en-US" baseline="0" dirty="0" smtClean="0"/>
              <a:t> ?</a:t>
            </a:r>
            <a:endParaRPr lang="en-US" dirty="0"/>
          </a:p>
        </p:txBody>
      </p:sp>
      <p:sp>
        <p:nvSpPr>
          <p:cNvPr id="9" name="Rectangle 8"/>
          <p:cNvSpPr/>
          <p:nvPr/>
        </p:nvSpPr>
        <p:spPr>
          <a:xfrm>
            <a:off x="785786" y="4929198"/>
            <a:ext cx="2307106" cy="369332"/>
          </a:xfrm>
          <a:prstGeom prst="rect">
            <a:avLst/>
          </a:prstGeom>
        </p:spPr>
        <p:txBody>
          <a:bodyPr wrap="none">
            <a:spAutoFit/>
          </a:bodyPr>
          <a:lstStyle/>
          <a:p>
            <a:pPr>
              <a:defRPr/>
            </a:pPr>
            <a:r>
              <a:rPr lang="en-US" dirty="0"/>
              <a:t>5.Value Of Proposition</a:t>
            </a:r>
          </a:p>
        </p:txBody>
      </p:sp>
      <p:sp>
        <p:nvSpPr>
          <p:cNvPr id="10" name="Rectangle 9"/>
          <p:cNvSpPr/>
          <p:nvPr/>
        </p:nvSpPr>
        <p:spPr>
          <a:xfrm>
            <a:off x="785786" y="5286388"/>
            <a:ext cx="2339102" cy="369332"/>
          </a:xfrm>
          <a:prstGeom prst="rect">
            <a:avLst/>
          </a:prstGeom>
        </p:spPr>
        <p:txBody>
          <a:bodyPr wrap="none">
            <a:spAutoFit/>
          </a:bodyPr>
          <a:lstStyle/>
          <a:p>
            <a:pPr>
              <a:defRPr/>
            </a:pPr>
            <a:r>
              <a:rPr lang="en-US" dirty="0"/>
              <a:t>6.Data Set Description </a:t>
            </a:r>
          </a:p>
        </p:txBody>
      </p:sp>
      <p:sp>
        <p:nvSpPr>
          <p:cNvPr id="11" name="Rectangle 10"/>
          <p:cNvSpPr/>
          <p:nvPr/>
        </p:nvSpPr>
        <p:spPr>
          <a:xfrm>
            <a:off x="5357818" y="3286124"/>
            <a:ext cx="1140056" cy="369332"/>
          </a:xfrm>
          <a:prstGeom prst="rect">
            <a:avLst/>
          </a:prstGeom>
        </p:spPr>
        <p:txBody>
          <a:bodyPr wrap="none">
            <a:spAutoFit/>
          </a:bodyPr>
          <a:lstStyle/>
          <a:p>
            <a:r>
              <a:rPr lang="en-US" dirty="0" smtClean="0"/>
              <a:t>7.Solution</a:t>
            </a:r>
            <a:endParaRPr lang="en-US" dirty="0"/>
          </a:p>
        </p:txBody>
      </p:sp>
      <p:sp>
        <p:nvSpPr>
          <p:cNvPr id="12" name="Rectangle 11"/>
          <p:cNvSpPr/>
          <p:nvPr/>
        </p:nvSpPr>
        <p:spPr>
          <a:xfrm>
            <a:off x="5357818" y="3643314"/>
            <a:ext cx="1377300" cy="369332"/>
          </a:xfrm>
          <a:prstGeom prst="rect">
            <a:avLst/>
          </a:prstGeom>
        </p:spPr>
        <p:txBody>
          <a:bodyPr wrap="none">
            <a:spAutoFit/>
          </a:bodyPr>
          <a:lstStyle/>
          <a:p>
            <a:pPr>
              <a:defRPr/>
            </a:pPr>
            <a:r>
              <a:rPr lang="en-US" dirty="0"/>
              <a:t>8.Modelling </a:t>
            </a:r>
          </a:p>
        </p:txBody>
      </p:sp>
      <p:sp>
        <p:nvSpPr>
          <p:cNvPr id="13" name="Rectangle 12"/>
          <p:cNvSpPr/>
          <p:nvPr/>
        </p:nvSpPr>
        <p:spPr>
          <a:xfrm>
            <a:off x="5357818" y="4000504"/>
            <a:ext cx="1037463" cy="369332"/>
          </a:xfrm>
          <a:prstGeom prst="rect">
            <a:avLst/>
          </a:prstGeom>
        </p:spPr>
        <p:txBody>
          <a:bodyPr wrap="none">
            <a:spAutoFit/>
          </a:bodyPr>
          <a:lstStyle/>
          <a:p>
            <a:pPr>
              <a:defRPr/>
            </a:pPr>
            <a:r>
              <a:rPr lang="en-US" dirty="0"/>
              <a:t>9.Results</a:t>
            </a:r>
          </a:p>
        </p:txBody>
      </p:sp>
      <p:sp>
        <p:nvSpPr>
          <p:cNvPr id="14" name="Rectangle 13"/>
          <p:cNvSpPr/>
          <p:nvPr/>
        </p:nvSpPr>
        <p:spPr>
          <a:xfrm>
            <a:off x="5357818" y="4357694"/>
            <a:ext cx="1524776" cy="369332"/>
          </a:xfrm>
          <a:prstGeom prst="rect">
            <a:avLst/>
          </a:prstGeom>
        </p:spPr>
        <p:txBody>
          <a:bodyPr wrap="none">
            <a:spAutoFit/>
          </a:bodyPr>
          <a:lstStyle/>
          <a:p>
            <a:pPr>
              <a:defRPr/>
            </a:pPr>
            <a:r>
              <a:rPr lang="en-US" dirty="0"/>
              <a:t>10.Conclusion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28858" y="0"/>
            <a:ext cx="9358378" cy="1828800"/>
          </a:xfrm>
        </p:spPr>
        <p:txBody>
          <a:bodyPr>
            <a:normAutofit/>
          </a:bodyPr>
          <a:lstStyle/>
          <a:p>
            <a:r>
              <a:rPr lang="en-US" sz="4000" dirty="0" smtClean="0"/>
              <a:t>WHO ARE THE END USERS? </a:t>
            </a:r>
            <a:endParaRPr lang="en-US" sz="4000" dirty="0"/>
          </a:p>
        </p:txBody>
      </p:sp>
      <p:sp>
        <p:nvSpPr>
          <p:cNvPr id="5" name="Subtitle 4"/>
          <p:cNvSpPr>
            <a:spLocks noGrp="1"/>
          </p:cNvSpPr>
          <p:nvPr>
            <p:ph type="subTitle" idx="1"/>
          </p:nvPr>
        </p:nvSpPr>
        <p:spPr>
          <a:xfrm>
            <a:off x="214282" y="2214554"/>
            <a:ext cx="7854696" cy="1752600"/>
          </a:xfrm>
        </p:spPr>
        <p:txBody>
          <a:bodyPr/>
          <a:lstStyle/>
          <a:p>
            <a:r>
              <a:rPr lang="en-US" dirty="0" smtClean="0"/>
              <a:t>End Users Are Basically Those People Whose Jobs Require Access To The Data Base For </a:t>
            </a:r>
            <a:r>
              <a:rPr lang="en-US" dirty="0" err="1" smtClean="0"/>
              <a:t>Quering</a:t>
            </a:r>
            <a:r>
              <a:rPr lang="en-US" dirty="0" smtClean="0"/>
              <a:t> ,and Generating Reports.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14544" y="857232"/>
            <a:ext cx="9072594" cy="1000132"/>
          </a:xfrm>
        </p:spPr>
        <p:txBody>
          <a:bodyPr>
            <a:normAutofit fontScale="90000"/>
          </a:bodyPr>
          <a:lstStyle/>
          <a:p>
            <a:r>
              <a:rPr lang="en-US" sz="3600" dirty="0" smtClean="0"/>
              <a:t>OUR SOLUTION AND ITS VALUE PROPOSITION</a:t>
            </a:r>
            <a:endParaRPr lang="en-US" sz="3600" dirty="0"/>
          </a:p>
        </p:txBody>
      </p:sp>
      <p:sp>
        <p:nvSpPr>
          <p:cNvPr id="5" name="Subtitle 4"/>
          <p:cNvSpPr>
            <a:spLocks noGrp="1"/>
          </p:cNvSpPr>
          <p:nvPr>
            <p:ph type="subTitle" idx="1"/>
          </p:nvPr>
        </p:nvSpPr>
        <p:spPr>
          <a:xfrm>
            <a:off x="357158" y="2071678"/>
            <a:ext cx="7854696" cy="1752600"/>
          </a:xfrm>
        </p:spPr>
        <p:txBody>
          <a:bodyPr/>
          <a:lstStyle/>
          <a:p>
            <a:r>
              <a:rPr lang="en-US" dirty="0" smtClean="0"/>
              <a:t>FILTERING-We Used Filtering By Using The Count Of Employees And Business Units Of The Employees </a:t>
            </a:r>
            <a:endParaRPr lang="en-US" dirty="0"/>
          </a:p>
        </p:txBody>
      </p:sp>
      <p:sp>
        <p:nvSpPr>
          <p:cNvPr id="6" name="Rectangle 5"/>
          <p:cNvSpPr/>
          <p:nvPr/>
        </p:nvSpPr>
        <p:spPr>
          <a:xfrm>
            <a:off x="428564" y="3071810"/>
            <a:ext cx="8715436" cy="646331"/>
          </a:xfrm>
          <a:prstGeom prst="rect">
            <a:avLst/>
          </a:prstGeom>
        </p:spPr>
        <p:txBody>
          <a:bodyPr wrap="square">
            <a:spAutoFit/>
          </a:bodyPr>
          <a:lstStyle/>
          <a:p>
            <a:r>
              <a:rPr lang="en-US" dirty="0" smtClean="0"/>
              <a:t>MISSING VALUES –We Seen The Missing Values By The Calculations Of  The Current Ratings Of The Employees</a:t>
            </a:r>
            <a:endParaRPr lang="en-US" dirty="0"/>
          </a:p>
        </p:txBody>
      </p:sp>
      <p:sp>
        <p:nvSpPr>
          <p:cNvPr id="7" name="Rectangle 6"/>
          <p:cNvSpPr/>
          <p:nvPr/>
        </p:nvSpPr>
        <p:spPr>
          <a:xfrm>
            <a:off x="214282" y="3714752"/>
            <a:ext cx="8572528" cy="646331"/>
          </a:xfrm>
          <a:prstGeom prst="rect">
            <a:avLst/>
          </a:prstGeom>
        </p:spPr>
        <p:txBody>
          <a:bodyPr wrap="square">
            <a:spAutoFit/>
          </a:bodyPr>
          <a:lstStyle/>
          <a:p>
            <a:r>
              <a:rPr lang="en-US" dirty="0" smtClean="0"/>
              <a:t>CONDITIONAL</a:t>
            </a:r>
            <a:r>
              <a:rPr lang="en-US" baseline="0" dirty="0" smtClean="0"/>
              <a:t> FORMATING – Conditional </a:t>
            </a:r>
            <a:r>
              <a:rPr lang="en-US" baseline="0" dirty="0" err="1" smtClean="0"/>
              <a:t>Formating</a:t>
            </a:r>
            <a:r>
              <a:rPr lang="en-US" baseline="0" dirty="0" smtClean="0"/>
              <a:t> Is = Business</a:t>
            </a:r>
            <a:r>
              <a:rPr lang="en-US" dirty="0" smtClean="0"/>
              <a:t> Units Of Employees and + Total Numbers Of The Employees = Grand Values </a:t>
            </a:r>
            <a:endParaRPr lang="en-US" dirty="0"/>
          </a:p>
        </p:txBody>
      </p:sp>
      <p:sp>
        <p:nvSpPr>
          <p:cNvPr id="8" name="Rectangle 7"/>
          <p:cNvSpPr/>
          <p:nvPr/>
        </p:nvSpPr>
        <p:spPr>
          <a:xfrm>
            <a:off x="214282" y="4429132"/>
            <a:ext cx="4572000" cy="646331"/>
          </a:xfrm>
          <a:prstGeom prst="rect">
            <a:avLst/>
          </a:prstGeom>
        </p:spPr>
        <p:txBody>
          <a:bodyPr>
            <a:spAutoFit/>
          </a:bodyPr>
          <a:lstStyle/>
          <a:p>
            <a:r>
              <a:rPr lang="en-US" dirty="0" smtClean="0"/>
              <a:t>Missing</a:t>
            </a:r>
            <a:r>
              <a:rPr lang="en-US" baseline="0" dirty="0" smtClean="0"/>
              <a:t> Value – This Involves Removing Rows Or </a:t>
            </a:r>
            <a:r>
              <a:rPr lang="en-US" baseline="0" dirty="0" err="1" smtClean="0"/>
              <a:t>Colums</a:t>
            </a:r>
            <a:r>
              <a:rPr lang="en-US" baseline="0" dirty="0" smtClean="0"/>
              <a:t> With Missing Values </a:t>
            </a:r>
            <a:endParaRPr lang="en-US" dirty="0"/>
          </a:p>
        </p:txBody>
      </p:sp>
      <p:sp>
        <p:nvSpPr>
          <p:cNvPr id="9" name="Rectangle 8"/>
          <p:cNvSpPr/>
          <p:nvPr/>
        </p:nvSpPr>
        <p:spPr>
          <a:xfrm>
            <a:off x="285720" y="5072074"/>
            <a:ext cx="4572000" cy="923330"/>
          </a:xfrm>
          <a:prstGeom prst="rect">
            <a:avLst/>
          </a:prstGeom>
        </p:spPr>
        <p:txBody>
          <a:bodyPr>
            <a:spAutoFit/>
          </a:bodyPr>
          <a:lstStyle/>
          <a:p>
            <a:r>
              <a:rPr lang="en-US" dirty="0" smtClean="0"/>
              <a:t>Pivot</a:t>
            </a:r>
            <a:r>
              <a:rPr lang="en-US" baseline="0" dirty="0" smtClean="0"/>
              <a:t> Table – Is a Tool That Helps You Analyze Data By Summarizing , Calculating and  Organizing. </a:t>
            </a:r>
            <a:endParaRPr lang="en-US" dirty="0"/>
          </a:p>
        </p:txBody>
      </p:sp>
      <p:sp>
        <p:nvSpPr>
          <p:cNvPr id="10" name="Rectangle 9"/>
          <p:cNvSpPr/>
          <p:nvPr/>
        </p:nvSpPr>
        <p:spPr>
          <a:xfrm>
            <a:off x="214282" y="6072206"/>
            <a:ext cx="4628255" cy="369332"/>
          </a:xfrm>
          <a:prstGeom prst="rect">
            <a:avLst/>
          </a:prstGeom>
        </p:spPr>
        <p:txBody>
          <a:bodyPr wrap="none">
            <a:spAutoFit/>
          </a:bodyPr>
          <a:lstStyle/>
          <a:p>
            <a:r>
              <a:rPr lang="en-US" dirty="0" smtClean="0"/>
              <a:t>Chart</a:t>
            </a:r>
            <a:r>
              <a:rPr lang="en-US" baseline="0" dirty="0" smtClean="0"/>
              <a:t> – Pie Chart , Line Graphs and Area Chart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8858" y="0"/>
            <a:ext cx="10001288" cy="1828800"/>
          </a:xfrm>
        </p:spPr>
        <p:txBody>
          <a:bodyPr>
            <a:normAutofit/>
          </a:bodyPr>
          <a:lstStyle/>
          <a:p>
            <a:r>
              <a:rPr lang="en-US" sz="4400" dirty="0" smtClean="0"/>
              <a:t>DATASET DESCRIPTION</a:t>
            </a:r>
            <a:endParaRPr lang="en-US" sz="4400" dirty="0"/>
          </a:p>
        </p:txBody>
      </p:sp>
      <p:sp>
        <p:nvSpPr>
          <p:cNvPr id="3" name="Subtitle 2"/>
          <p:cNvSpPr>
            <a:spLocks noGrp="1"/>
          </p:cNvSpPr>
          <p:nvPr>
            <p:ph type="subTitle" idx="1"/>
          </p:nvPr>
        </p:nvSpPr>
        <p:spPr>
          <a:xfrm>
            <a:off x="571472" y="2285992"/>
            <a:ext cx="7854696" cy="1752600"/>
          </a:xfrm>
        </p:spPr>
        <p:txBody>
          <a:bodyPr>
            <a:normAutofit fontScale="92500" lnSpcReduction="10000"/>
          </a:bodyPr>
          <a:lstStyle/>
          <a:p>
            <a:r>
              <a:rPr lang="en-US" dirty="0" smtClean="0"/>
              <a:t>This Dataset Contains information about employees in a company, including their educational backgrounds, and employment related factors.  It has been </a:t>
            </a:r>
            <a:r>
              <a:rPr lang="en-US" dirty="0" err="1" smtClean="0"/>
              <a:t>anonymized</a:t>
            </a:r>
            <a:r>
              <a:rPr lang="en-US" dirty="0" smtClean="0"/>
              <a:t> to protect privacy while still providing valuable insights into the workforce.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571480"/>
            <a:ext cx="7786742" cy="1828800"/>
          </a:xfrm>
        </p:spPr>
        <p:txBody>
          <a:bodyPr>
            <a:normAutofit/>
          </a:bodyPr>
          <a:lstStyle/>
          <a:p>
            <a:r>
              <a:rPr lang="en-US" sz="4000" dirty="0" smtClean="0"/>
              <a:t>THE ”WOW”IN OUR SOLUTION</a:t>
            </a:r>
            <a:endParaRPr lang="en-US" sz="4000" dirty="0"/>
          </a:p>
        </p:txBody>
      </p:sp>
      <p:sp>
        <p:nvSpPr>
          <p:cNvPr id="3" name="Subtitle 2"/>
          <p:cNvSpPr>
            <a:spLocks noGrp="1"/>
          </p:cNvSpPr>
          <p:nvPr>
            <p:ph type="subTitle" idx="1"/>
          </p:nvPr>
        </p:nvSpPr>
        <p:spPr>
          <a:xfrm>
            <a:off x="-8786906" y="2643182"/>
            <a:ext cx="16716492" cy="928694"/>
          </a:xfrm>
        </p:spPr>
        <p:txBody>
          <a:bodyPr/>
          <a:lstStyle/>
          <a:p>
            <a:r>
              <a:rPr lang="en-US" dirty="0" smtClean="0"/>
              <a:t>*</a:t>
            </a:r>
            <a:r>
              <a:rPr lang="en-US" dirty="0" err="1" smtClean="0"/>
              <a:t>EmployeeType</a:t>
            </a:r>
            <a:endParaRPr lang="en-US" dirty="0"/>
          </a:p>
        </p:txBody>
      </p:sp>
      <p:sp>
        <p:nvSpPr>
          <p:cNvPr id="4" name="Rectangle 3"/>
          <p:cNvSpPr/>
          <p:nvPr/>
        </p:nvSpPr>
        <p:spPr>
          <a:xfrm>
            <a:off x="5643570" y="3143248"/>
            <a:ext cx="975332" cy="461665"/>
          </a:xfrm>
          <a:prstGeom prst="rect">
            <a:avLst/>
          </a:prstGeom>
        </p:spPr>
        <p:txBody>
          <a:bodyPr wrap="none">
            <a:spAutoFit/>
          </a:bodyPr>
          <a:lstStyle/>
          <a:p>
            <a:r>
              <a:rPr lang="en-US" sz="2400" dirty="0" smtClean="0"/>
              <a:t>*Time</a:t>
            </a:r>
            <a:endParaRPr lang="en-US" sz="2400" dirty="0"/>
          </a:p>
        </p:txBody>
      </p:sp>
      <p:sp>
        <p:nvSpPr>
          <p:cNvPr id="5" name="Rectangle 4"/>
          <p:cNvSpPr/>
          <p:nvPr/>
        </p:nvSpPr>
        <p:spPr>
          <a:xfrm>
            <a:off x="5643570" y="3571876"/>
            <a:ext cx="2945037" cy="461665"/>
          </a:xfrm>
          <a:prstGeom prst="rect">
            <a:avLst/>
          </a:prstGeom>
        </p:spPr>
        <p:txBody>
          <a:bodyPr wrap="none">
            <a:spAutoFit/>
          </a:bodyPr>
          <a:lstStyle/>
          <a:p>
            <a:r>
              <a:rPr lang="en-US" sz="2400" dirty="0" smtClean="0"/>
              <a:t>*Count</a:t>
            </a:r>
            <a:r>
              <a:rPr lang="en-US" sz="2400" baseline="0" dirty="0" smtClean="0"/>
              <a:t> Of First Name</a:t>
            </a:r>
            <a:endParaRPr lang="en-US" sz="2400" dirty="0"/>
          </a:p>
        </p:txBody>
      </p:sp>
      <p:sp>
        <p:nvSpPr>
          <p:cNvPr id="6" name="Rectangle 5"/>
          <p:cNvSpPr/>
          <p:nvPr/>
        </p:nvSpPr>
        <p:spPr>
          <a:xfrm>
            <a:off x="5647530" y="4000504"/>
            <a:ext cx="3496470" cy="461665"/>
          </a:xfrm>
          <a:prstGeom prst="rect">
            <a:avLst/>
          </a:prstGeom>
        </p:spPr>
        <p:txBody>
          <a:bodyPr wrap="none">
            <a:spAutoFit/>
          </a:bodyPr>
          <a:lstStyle/>
          <a:p>
            <a:r>
              <a:rPr lang="en-US" sz="2400" dirty="0" smtClean="0"/>
              <a:t>*Current</a:t>
            </a:r>
            <a:r>
              <a:rPr lang="en-US" sz="2400" baseline="0" dirty="0" smtClean="0"/>
              <a:t> Employee Rating</a:t>
            </a:r>
            <a:endParaRPr lang="en-US" sz="2400" dirty="0"/>
          </a:p>
        </p:txBody>
      </p:sp>
      <p:sp>
        <p:nvSpPr>
          <p:cNvPr id="7" name="Rectangle 6"/>
          <p:cNvSpPr/>
          <p:nvPr/>
        </p:nvSpPr>
        <p:spPr>
          <a:xfrm>
            <a:off x="5643570" y="4500570"/>
            <a:ext cx="2056973" cy="461665"/>
          </a:xfrm>
          <a:prstGeom prst="rect">
            <a:avLst/>
          </a:prstGeom>
        </p:spPr>
        <p:txBody>
          <a:bodyPr wrap="none">
            <a:spAutoFit/>
          </a:bodyPr>
          <a:lstStyle/>
          <a:p>
            <a:r>
              <a:rPr lang="en-US" sz="2400" dirty="0" smtClean="0"/>
              <a:t>*Business</a:t>
            </a:r>
            <a:r>
              <a:rPr lang="en-US" sz="2400" baseline="0" dirty="0" smtClean="0"/>
              <a:t> Unit</a:t>
            </a:r>
            <a:endParaRPr lang="en-US" sz="2400" dirty="0"/>
          </a:p>
        </p:txBody>
      </p:sp>
      <p:sp>
        <p:nvSpPr>
          <p:cNvPr id="8" name="Rectangle 7"/>
          <p:cNvSpPr/>
          <p:nvPr/>
        </p:nvSpPr>
        <p:spPr>
          <a:xfrm>
            <a:off x="5643570" y="4929198"/>
            <a:ext cx="1734129" cy="461665"/>
          </a:xfrm>
          <a:prstGeom prst="rect">
            <a:avLst/>
          </a:prstGeom>
        </p:spPr>
        <p:txBody>
          <a:bodyPr wrap="none">
            <a:spAutoFit/>
          </a:bodyPr>
          <a:lstStyle/>
          <a:p>
            <a:r>
              <a:rPr lang="en-US" sz="2400" dirty="0" smtClean="0"/>
              <a:t>*</a:t>
            </a:r>
            <a:r>
              <a:rPr lang="en-US" sz="2400" dirty="0" err="1" smtClean="0"/>
              <a:t>GrandTotal</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TotalTime>
  <Words>486</Words>
  <Application>Microsoft Office PowerPoint</Application>
  <PresentationFormat>On-screen Show (4:3)</PresentationFormat>
  <Paragraphs>73</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Employee Data Analysis Using Excel</vt:lpstr>
      <vt:lpstr>PROJECT TITLE</vt:lpstr>
      <vt:lpstr>AGENDA</vt:lpstr>
      <vt:lpstr>WHY DATA ANALYSIS IS IMPORTANT?</vt:lpstr>
      <vt:lpstr>PROJECT OVERVIEW</vt:lpstr>
      <vt:lpstr>WHO ARE THE END USERS? </vt:lpstr>
      <vt:lpstr>OUR SOLUTION AND ITS VALUE PROPOSITION</vt:lpstr>
      <vt:lpstr>DATASET DESCRIPTION</vt:lpstr>
      <vt:lpstr>THE ”WOW”IN OUR SOLUTION</vt:lpstr>
      <vt:lpstr>MODELLING</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PRATHAP TONY</dc:creator>
  <cp:lastModifiedBy>PRATHAP TONY</cp:lastModifiedBy>
  <cp:revision>19</cp:revision>
  <dcterms:created xsi:type="dcterms:W3CDTF">2024-09-07T09:14:47Z</dcterms:created>
  <dcterms:modified xsi:type="dcterms:W3CDTF">2024-09-07T15:41:27Z</dcterms:modified>
</cp:coreProperties>
</file>