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F2501-A5CF-4F09-8C98-3E9C5842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955" y="810446"/>
            <a:ext cx="8637073" cy="2618554"/>
          </a:xfrm>
        </p:spPr>
        <p:txBody>
          <a:bodyPr/>
          <a:lstStyle/>
          <a:p>
            <a:r>
              <a:rPr lang="fr-FR" b="1" dirty="0"/>
              <a:t>Projet 2 </a:t>
            </a:r>
            <a:r>
              <a:rPr lang="fr-FR" dirty="0"/>
              <a:t>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B5D500-876E-4660-AF58-7D408C59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0812" y="5582864"/>
            <a:ext cx="2829026" cy="679243"/>
          </a:xfrm>
        </p:spPr>
        <p:txBody>
          <a:bodyPr/>
          <a:lstStyle/>
          <a:p>
            <a:r>
              <a:rPr lang="fr-FR" dirty="0">
                <a:latin typeface="Bahnschrift SemiLight" panose="020B0502040204020203" pitchFamily="34" charset="0"/>
              </a:rPr>
              <a:t>Jessy </a:t>
            </a:r>
            <a:r>
              <a:rPr lang="fr-FR" dirty="0" err="1">
                <a:latin typeface="Bahnschrift SemiLight" panose="020B0502040204020203" pitchFamily="34" charset="0"/>
              </a:rPr>
              <a:t>Kennel</a:t>
            </a:r>
            <a:endParaRPr lang="fr-FR" dirty="0">
              <a:latin typeface="Bahnschrift SemiLight" panose="020B05020402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7C257D-7FDC-46A4-9280-E6FF25A1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68" y="2030903"/>
            <a:ext cx="3666667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6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4781A-3E54-499C-9016-6CE2EE52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6" y="107935"/>
            <a:ext cx="9603275" cy="1049235"/>
          </a:xfrm>
        </p:spPr>
        <p:txBody>
          <a:bodyPr/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Maquette demandée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0A441B-D9D0-438B-A38D-28E59763D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761" y="1035080"/>
            <a:ext cx="4450639" cy="5822920"/>
          </a:xfrm>
        </p:spPr>
      </p:pic>
    </p:spTree>
    <p:extLst>
      <p:ext uri="{BB962C8B-B14F-4D97-AF65-F5344CB8AC3E}">
        <p14:creationId xmlns:p14="http://schemas.microsoft.com/office/powerpoint/2010/main" val="169930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F9CC3-C7A6-445E-9E10-844C1994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Header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E71BA21-7FAC-4EAC-BA97-BDEA93D5B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05" y="1713407"/>
            <a:ext cx="11920409" cy="5783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6B3AE2-B0C1-479A-AE39-3B87A495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91" y="2412651"/>
            <a:ext cx="9173855" cy="28388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768E5A7-9F47-404F-9A89-0FB0EEB8024F}"/>
              </a:ext>
            </a:extLst>
          </p:cNvPr>
          <p:cNvSpPr txBox="1"/>
          <p:nvPr/>
        </p:nvSpPr>
        <p:spPr>
          <a:xfrm>
            <a:off x="1384183" y="5372437"/>
            <a:ext cx="700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« </a:t>
            </a:r>
            <a:r>
              <a:rPr lang="fr-FR" dirty="0" err="1"/>
              <a:t>headermobile</a:t>
            </a:r>
            <a:r>
              <a:rPr lang="fr-FR" dirty="0"/>
              <a:t> » pour le logo </a:t>
            </a:r>
            <a:r>
              <a:rPr lang="fr-FR" dirty="0" err="1"/>
              <a:t>reservia</a:t>
            </a:r>
            <a:r>
              <a:rPr lang="fr-FR" dirty="0"/>
              <a:t> avec logo inséré</a:t>
            </a:r>
          </a:p>
        </p:txBody>
      </p:sp>
    </p:spTree>
    <p:extLst>
      <p:ext uri="{BB962C8B-B14F-4D97-AF65-F5344CB8AC3E}">
        <p14:creationId xmlns:p14="http://schemas.microsoft.com/office/powerpoint/2010/main" val="23026598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1615</TotalTime>
  <Words>19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Bahnschrift SemiLight</vt:lpstr>
      <vt:lpstr>Century Gothic</vt:lpstr>
      <vt:lpstr>Galerie</vt:lpstr>
      <vt:lpstr>Projet 2 :</vt:lpstr>
      <vt:lpstr>Maquette demandée </vt:lpstr>
      <vt:lpstr>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</dc:title>
  <dc:creator>Jessy</dc:creator>
  <cp:lastModifiedBy>Jessy</cp:lastModifiedBy>
  <cp:revision>2</cp:revision>
  <dcterms:created xsi:type="dcterms:W3CDTF">2021-10-04T15:35:35Z</dcterms:created>
  <dcterms:modified xsi:type="dcterms:W3CDTF">2021-10-05T18:31:07Z</dcterms:modified>
</cp:coreProperties>
</file>