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0E90F-4D36-4CA7-A0ED-37891259F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Rage Italic" panose="03070502040507070304" pitchFamily="66" charset="0"/>
              </a:rPr>
              <a:t>Projet 2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5614FF-961A-4AEB-A1BA-0C823FF08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E03272-F4DD-4C39-AED9-FF44E50B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62" y="2131909"/>
            <a:ext cx="3666667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8272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Rage Italic</vt:lpstr>
      <vt:lpstr>Galerie</vt:lpstr>
      <vt:lpstr>Projet 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</dc:title>
  <dc:creator>Jessy</dc:creator>
  <cp:lastModifiedBy>Jessy</cp:lastModifiedBy>
  <cp:revision>1</cp:revision>
  <dcterms:created xsi:type="dcterms:W3CDTF">2021-10-04T15:31:13Z</dcterms:created>
  <dcterms:modified xsi:type="dcterms:W3CDTF">2021-10-04T15:33:47Z</dcterms:modified>
</cp:coreProperties>
</file>