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09D8F-3FD3-468D-8D5B-A13690F52FCD}" v="62" dt="2022-04-21T16:00:4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y Alex" userId="adf00e5ae330816b" providerId="LiveId" clId="{01709D8F-3FD3-468D-8D5B-A13690F52FCD}"/>
    <pc:docChg chg="undo custSel addSld delSld modSld sldOrd">
      <pc:chgData name="Jessy Alex" userId="adf00e5ae330816b" providerId="LiveId" clId="{01709D8F-3FD3-468D-8D5B-A13690F52FCD}" dt="2022-04-21T16:00:49.957" v="2935" actId="122"/>
      <pc:docMkLst>
        <pc:docMk/>
      </pc:docMkLst>
      <pc:sldChg chg="modSp new mod">
        <pc:chgData name="Jessy Alex" userId="adf00e5ae330816b" providerId="LiveId" clId="{01709D8F-3FD3-468D-8D5B-A13690F52FCD}" dt="2022-04-21T05:30:04.515" v="1712" actId="27636"/>
        <pc:sldMkLst>
          <pc:docMk/>
          <pc:sldMk cId="1404910700" sldId="256"/>
        </pc:sldMkLst>
        <pc:spChg chg="mod">
          <ac:chgData name="Jessy Alex" userId="adf00e5ae330816b" providerId="LiveId" clId="{01709D8F-3FD3-468D-8D5B-A13690F52FCD}" dt="2022-04-21T05:30:04.469" v="1711"/>
          <ac:spMkLst>
            <pc:docMk/>
            <pc:sldMk cId="1404910700" sldId="256"/>
            <ac:spMk id="2" creationId="{7FC65B2E-384A-479C-976D-C6639EDC5352}"/>
          </ac:spMkLst>
        </pc:spChg>
        <pc:spChg chg="mod">
          <ac:chgData name="Jessy Alex" userId="adf00e5ae330816b" providerId="LiveId" clId="{01709D8F-3FD3-468D-8D5B-A13690F52FCD}" dt="2022-04-21T05:30:04.515" v="1712" actId="27636"/>
          <ac:spMkLst>
            <pc:docMk/>
            <pc:sldMk cId="1404910700" sldId="256"/>
            <ac:spMk id="3" creationId="{BDE568CC-246A-465C-8A62-28A47CB38935}"/>
          </ac:spMkLst>
        </pc:spChg>
      </pc:sldChg>
      <pc:sldChg chg="addSp modSp new mod">
        <pc:chgData name="Jessy Alex" userId="adf00e5ae330816b" providerId="LiveId" clId="{01709D8F-3FD3-468D-8D5B-A13690F52FCD}" dt="2022-04-21T06:25:21.402" v="2632" actId="27636"/>
        <pc:sldMkLst>
          <pc:docMk/>
          <pc:sldMk cId="2821362498" sldId="257"/>
        </pc:sldMkLst>
        <pc:spChg chg="mod">
          <ac:chgData name="Jessy Alex" userId="adf00e5ae330816b" providerId="LiveId" clId="{01709D8F-3FD3-468D-8D5B-A13690F52FCD}" dt="2022-04-21T03:40:07.656" v="428" actId="1076"/>
          <ac:spMkLst>
            <pc:docMk/>
            <pc:sldMk cId="2821362498" sldId="257"/>
            <ac:spMk id="2" creationId="{E023E042-4E77-443F-AF56-03EC5BABCEA0}"/>
          </ac:spMkLst>
        </pc:spChg>
        <pc:spChg chg="mod">
          <ac:chgData name="Jessy Alex" userId="adf00e5ae330816b" providerId="LiveId" clId="{01709D8F-3FD3-468D-8D5B-A13690F52FCD}" dt="2022-04-21T06:25:21.402" v="2632" actId="27636"/>
          <ac:spMkLst>
            <pc:docMk/>
            <pc:sldMk cId="2821362498" sldId="257"/>
            <ac:spMk id="3" creationId="{A9956A0E-E7F3-4C87-9EEA-6DAE5AC7F783}"/>
          </ac:spMkLst>
        </pc:spChg>
        <pc:spChg chg="add mod">
          <ac:chgData name="Jessy Alex" userId="adf00e5ae330816b" providerId="LiveId" clId="{01709D8F-3FD3-468D-8D5B-A13690F52FCD}" dt="2022-04-20T12:27:22.992" v="145"/>
          <ac:spMkLst>
            <pc:docMk/>
            <pc:sldMk cId="2821362498" sldId="257"/>
            <ac:spMk id="4" creationId="{35ED2C76-50CA-4A05-B1B5-3BBDD8F22B02}"/>
          </ac:spMkLst>
        </pc:spChg>
        <pc:spChg chg="add mod">
          <ac:chgData name="Jessy Alex" userId="adf00e5ae330816b" providerId="LiveId" clId="{01709D8F-3FD3-468D-8D5B-A13690F52FCD}" dt="2022-04-21T03:40:01.495" v="427" actId="1076"/>
          <ac:spMkLst>
            <pc:docMk/>
            <pc:sldMk cId="2821362498" sldId="257"/>
            <ac:spMk id="5" creationId="{6C9D4310-0651-44AD-8E5B-9E71ACBC1423}"/>
          </ac:spMkLst>
        </pc:spChg>
      </pc:sldChg>
      <pc:sldChg chg="addSp delSp modSp new mod">
        <pc:chgData name="Jessy Alex" userId="adf00e5ae330816b" providerId="LiveId" clId="{01709D8F-3FD3-468D-8D5B-A13690F52FCD}" dt="2022-04-21T05:30:04.521" v="1714" actId="27636"/>
        <pc:sldMkLst>
          <pc:docMk/>
          <pc:sldMk cId="315255037" sldId="258"/>
        </pc:sldMkLst>
        <pc:spChg chg="mod">
          <ac:chgData name="Jessy Alex" userId="adf00e5ae330816b" providerId="LiveId" clId="{01709D8F-3FD3-468D-8D5B-A13690F52FCD}" dt="2022-04-21T05:30:04.521" v="1714" actId="27636"/>
          <ac:spMkLst>
            <pc:docMk/>
            <pc:sldMk cId="315255037" sldId="258"/>
            <ac:spMk id="2" creationId="{B47E5B05-34F4-4FD4-A485-CDBB3C6B910D}"/>
          </ac:spMkLst>
        </pc:spChg>
        <pc:spChg chg="mod">
          <ac:chgData name="Jessy Alex" userId="adf00e5ae330816b" providerId="LiveId" clId="{01709D8F-3FD3-468D-8D5B-A13690F52FCD}" dt="2022-04-21T05:30:04.469" v="1711"/>
          <ac:spMkLst>
            <pc:docMk/>
            <pc:sldMk cId="315255037" sldId="258"/>
            <ac:spMk id="3" creationId="{92E24AFC-4C35-4A20-951E-D8DCF980C09A}"/>
          </ac:spMkLst>
        </pc:spChg>
        <pc:spChg chg="add del mod">
          <ac:chgData name="Jessy Alex" userId="adf00e5ae330816b" providerId="LiveId" clId="{01709D8F-3FD3-468D-8D5B-A13690F52FCD}" dt="2022-04-21T03:43:34.519" v="526" actId="478"/>
          <ac:spMkLst>
            <pc:docMk/>
            <pc:sldMk cId="315255037" sldId="258"/>
            <ac:spMk id="4" creationId="{3397BCE8-E6B7-4BDE-B014-CEDA222BB410}"/>
          </ac:spMkLst>
        </pc:spChg>
        <pc:picChg chg="add mod">
          <ac:chgData name="Jessy Alex" userId="adf00e5ae330816b" providerId="LiveId" clId="{01709D8F-3FD3-468D-8D5B-A13690F52FCD}" dt="2022-04-21T03:48:14.481" v="567" actId="14100"/>
          <ac:picMkLst>
            <pc:docMk/>
            <pc:sldMk cId="315255037" sldId="258"/>
            <ac:picMk id="6" creationId="{AD804F40-51DD-4A9E-A842-B9E3EAC571AD}"/>
          </ac:picMkLst>
        </pc:picChg>
      </pc:sldChg>
      <pc:sldChg chg="addSp delSp modSp new mod ord">
        <pc:chgData name="Jessy Alex" userId="adf00e5ae330816b" providerId="LiveId" clId="{01709D8F-3FD3-468D-8D5B-A13690F52FCD}" dt="2022-04-21T04:42:17.357" v="1251"/>
        <pc:sldMkLst>
          <pc:docMk/>
          <pc:sldMk cId="789587157" sldId="259"/>
        </pc:sldMkLst>
        <pc:spChg chg="mod">
          <ac:chgData name="Jessy Alex" userId="adf00e5ae330816b" providerId="LiveId" clId="{01709D8F-3FD3-468D-8D5B-A13690F52FCD}" dt="2022-04-21T04:31:56.829" v="860" actId="14100"/>
          <ac:spMkLst>
            <pc:docMk/>
            <pc:sldMk cId="789587157" sldId="259"/>
            <ac:spMk id="2" creationId="{F771BBA1-114B-434B-9A97-8BC255649B27}"/>
          </ac:spMkLst>
        </pc:spChg>
        <pc:spChg chg="mod">
          <ac:chgData name="Jessy Alex" userId="adf00e5ae330816b" providerId="LiveId" clId="{01709D8F-3FD3-468D-8D5B-A13690F52FCD}" dt="2022-04-21T04:39:26.847" v="1248" actId="20577"/>
          <ac:spMkLst>
            <pc:docMk/>
            <pc:sldMk cId="789587157" sldId="259"/>
            <ac:spMk id="3" creationId="{D0702581-C008-466C-BA9B-924E3DCEEF1F}"/>
          </ac:spMkLst>
        </pc:spChg>
        <pc:spChg chg="add del mod">
          <ac:chgData name="Jessy Alex" userId="adf00e5ae330816b" providerId="LiveId" clId="{01709D8F-3FD3-468D-8D5B-A13690F52FCD}" dt="2022-04-21T04:33:23.375" v="881"/>
          <ac:spMkLst>
            <pc:docMk/>
            <pc:sldMk cId="789587157" sldId="259"/>
            <ac:spMk id="8" creationId="{D223EE47-8027-4847-8567-C29FCF299CDE}"/>
          </ac:spMkLst>
        </pc:spChg>
        <pc:spChg chg="add mod">
          <ac:chgData name="Jessy Alex" userId="adf00e5ae330816b" providerId="LiveId" clId="{01709D8F-3FD3-468D-8D5B-A13690F52FCD}" dt="2022-04-21T04:33:22.387" v="879" actId="13822"/>
          <ac:spMkLst>
            <pc:docMk/>
            <pc:sldMk cId="789587157" sldId="259"/>
            <ac:spMk id="9" creationId="{0C4FD331-0F85-4224-A0D5-0CACEA35FBDE}"/>
          </ac:spMkLst>
        </pc:spChg>
        <pc:picChg chg="add mod">
          <ac:chgData name="Jessy Alex" userId="adf00e5ae330816b" providerId="LiveId" clId="{01709D8F-3FD3-468D-8D5B-A13690F52FCD}" dt="2022-04-21T04:32:53.999" v="873" actId="1076"/>
          <ac:picMkLst>
            <pc:docMk/>
            <pc:sldMk cId="789587157" sldId="259"/>
            <ac:picMk id="5" creationId="{0F35000D-D49C-45D2-BB3D-F13FC88B8475}"/>
          </ac:picMkLst>
        </pc:picChg>
        <pc:picChg chg="add mod">
          <ac:chgData name="Jessy Alex" userId="adf00e5ae330816b" providerId="LiveId" clId="{01709D8F-3FD3-468D-8D5B-A13690F52FCD}" dt="2022-04-21T04:33:02.818" v="877" actId="1076"/>
          <ac:picMkLst>
            <pc:docMk/>
            <pc:sldMk cId="789587157" sldId="259"/>
            <ac:picMk id="7" creationId="{943636EB-F20E-4B0B-87EA-0EA8856BA0EE}"/>
          </ac:picMkLst>
        </pc:picChg>
        <pc:picChg chg="add mod">
          <ac:chgData name="Jessy Alex" userId="adf00e5ae330816b" providerId="LiveId" clId="{01709D8F-3FD3-468D-8D5B-A13690F52FCD}" dt="2022-04-21T04:36:42.177" v="921" actId="1076"/>
          <ac:picMkLst>
            <pc:docMk/>
            <pc:sldMk cId="789587157" sldId="259"/>
            <ac:picMk id="11" creationId="{C0A03205-C2AF-4FC4-9651-8AB62909B7BD}"/>
          </ac:picMkLst>
        </pc:picChg>
        <pc:picChg chg="add mod">
          <ac:chgData name="Jessy Alex" userId="adf00e5ae330816b" providerId="LiveId" clId="{01709D8F-3FD3-468D-8D5B-A13690F52FCD}" dt="2022-04-21T04:39:38.751" v="1249" actId="14100"/>
          <ac:picMkLst>
            <pc:docMk/>
            <pc:sldMk cId="789587157" sldId="259"/>
            <ac:picMk id="13" creationId="{19356570-9E06-4ADF-BA2C-C3DF7AF3232E}"/>
          </ac:picMkLst>
        </pc:picChg>
      </pc:sldChg>
      <pc:sldChg chg="addSp delSp modSp new mod modClrScheme chgLayout">
        <pc:chgData name="Jessy Alex" userId="adf00e5ae330816b" providerId="LiveId" clId="{01709D8F-3FD3-468D-8D5B-A13690F52FCD}" dt="2022-04-21T07:04:57.382" v="2719" actId="11529"/>
        <pc:sldMkLst>
          <pc:docMk/>
          <pc:sldMk cId="3697841765" sldId="260"/>
        </pc:sldMkLst>
        <pc:spChg chg="mod ord">
          <ac:chgData name="Jessy Alex" userId="adf00e5ae330816b" providerId="LiveId" clId="{01709D8F-3FD3-468D-8D5B-A13690F52FCD}" dt="2022-04-21T07:01:20.298" v="2710" actId="1076"/>
          <ac:spMkLst>
            <pc:docMk/>
            <pc:sldMk cId="3697841765" sldId="260"/>
            <ac:spMk id="2" creationId="{D6F6F121-87A1-42B0-A3B0-97FE9CEE560D}"/>
          </ac:spMkLst>
        </pc:spChg>
        <pc:spChg chg="del">
          <ac:chgData name="Jessy Alex" userId="adf00e5ae330816b" providerId="LiveId" clId="{01709D8F-3FD3-468D-8D5B-A13690F52FCD}" dt="2022-04-21T04:43:18.788" v="1257" actId="931"/>
          <ac:spMkLst>
            <pc:docMk/>
            <pc:sldMk cId="3697841765" sldId="260"/>
            <ac:spMk id="3" creationId="{35CD2FD9-2DB3-445F-B509-5F3A31F88017}"/>
          </ac:spMkLst>
        </pc:spChg>
        <pc:spChg chg="add">
          <ac:chgData name="Jessy Alex" userId="adf00e5ae330816b" providerId="LiveId" clId="{01709D8F-3FD3-468D-8D5B-A13690F52FCD}" dt="2022-04-21T07:04:57.382" v="2719" actId="11529"/>
          <ac:spMkLst>
            <pc:docMk/>
            <pc:sldMk cId="3697841765" sldId="260"/>
            <ac:spMk id="10" creationId="{D2D79135-7640-45F8-A0D3-7B7FF8361551}"/>
          </ac:spMkLst>
        </pc:spChg>
        <pc:picChg chg="add mod ord">
          <ac:chgData name="Jessy Alex" userId="adf00e5ae330816b" providerId="LiveId" clId="{01709D8F-3FD3-468D-8D5B-A13690F52FCD}" dt="2022-04-21T07:04:41.699" v="2717" actId="1076"/>
          <ac:picMkLst>
            <pc:docMk/>
            <pc:sldMk cId="3697841765" sldId="260"/>
            <ac:picMk id="5" creationId="{B1D12158-181D-401A-8762-B723AFB705F2}"/>
          </ac:picMkLst>
        </pc:picChg>
        <pc:picChg chg="add del mod">
          <ac:chgData name="Jessy Alex" userId="adf00e5ae330816b" providerId="LiveId" clId="{01709D8F-3FD3-468D-8D5B-A13690F52FCD}" dt="2022-04-21T07:04:08.569" v="2711" actId="478"/>
          <ac:picMkLst>
            <pc:docMk/>
            <pc:sldMk cId="3697841765" sldId="260"/>
            <ac:picMk id="7" creationId="{CBA17288-0AA0-480E-B67D-25A98AE389C5}"/>
          </ac:picMkLst>
        </pc:picChg>
        <pc:picChg chg="add mod">
          <ac:chgData name="Jessy Alex" userId="adf00e5ae330816b" providerId="LiveId" clId="{01709D8F-3FD3-468D-8D5B-A13690F52FCD}" dt="2022-04-21T07:04:47.366" v="2718" actId="14100"/>
          <ac:picMkLst>
            <pc:docMk/>
            <pc:sldMk cId="3697841765" sldId="260"/>
            <ac:picMk id="9" creationId="{3E6ABFEF-A05A-4BCA-B771-88387EAE923A}"/>
          </ac:picMkLst>
        </pc:picChg>
      </pc:sldChg>
      <pc:sldChg chg="addSp delSp modSp new mod">
        <pc:chgData name="Jessy Alex" userId="adf00e5ae330816b" providerId="LiveId" clId="{01709D8F-3FD3-468D-8D5B-A13690F52FCD}" dt="2022-04-21T15:50:54.781" v="2772" actId="20577"/>
        <pc:sldMkLst>
          <pc:docMk/>
          <pc:sldMk cId="1284996802" sldId="261"/>
        </pc:sldMkLst>
        <pc:spChg chg="mod">
          <ac:chgData name="Jessy Alex" userId="adf00e5ae330816b" providerId="LiveId" clId="{01709D8F-3FD3-468D-8D5B-A13690F52FCD}" dt="2022-04-21T05:30:04.469" v="1711"/>
          <ac:spMkLst>
            <pc:docMk/>
            <pc:sldMk cId="1284996802" sldId="261"/>
            <ac:spMk id="2" creationId="{AE47D888-FE0C-4546-BAB1-72BA29A2E787}"/>
          </ac:spMkLst>
        </pc:spChg>
        <pc:spChg chg="del">
          <ac:chgData name="Jessy Alex" userId="adf00e5ae330816b" providerId="LiveId" clId="{01709D8F-3FD3-468D-8D5B-A13690F52FCD}" dt="2022-04-21T04:47:40.463" v="1266" actId="931"/>
          <ac:spMkLst>
            <pc:docMk/>
            <pc:sldMk cId="1284996802" sldId="261"/>
            <ac:spMk id="3" creationId="{3FBEDEF8-E738-4868-88E1-878CF09829F3}"/>
          </ac:spMkLst>
        </pc:spChg>
        <pc:spChg chg="add mod">
          <ac:chgData name="Jessy Alex" userId="adf00e5ae330816b" providerId="LiveId" clId="{01709D8F-3FD3-468D-8D5B-A13690F52FCD}" dt="2022-04-21T04:50:54.764" v="1292" actId="14100"/>
          <ac:spMkLst>
            <pc:docMk/>
            <pc:sldMk cId="1284996802" sldId="261"/>
            <ac:spMk id="8" creationId="{0DE35A32-AB41-441F-8E3D-385E5AB8D41C}"/>
          </ac:spMkLst>
        </pc:spChg>
        <pc:spChg chg="add del mod">
          <ac:chgData name="Jessy Alex" userId="adf00e5ae330816b" providerId="LiveId" clId="{01709D8F-3FD3-468D-8D5B-A13690F52FCD}" dt="2022-04-21T04:51:45.200" v="1299"/>
          <ac:spMkLst>
            <pc:docMk/>
            <pc:sldMk cId="1284996802" sldId="261"/>
            <ac:spMk id="9" creationId="{F5DCC4CF-C710-4EEA-BBD7-6A726B24E52B}"/>
          </ac:spMkLst>
        </pc:spChg>
        <pc:spChg chg="add del mod">
          <ac:chgData name="Jessy Alex" userId="adf00e5ae330816b" providerId="LiveId" clId="{01709D8F-3FD3-468D-8D5B-A13690F52FCD}" dt="2022-04-21T04:51:45.198" v="1297" actId="478"/>
          <ac:spMkLst>
            <pc:docMk/>
            <pc:sldMk cId="1284996802" sldId="261"/>
            <ac:spMk id="10" creationId="{225DD337-5743-48CC-BB27-9201148361CE}"/>
          </ac:spMkLst>
        </pc:spChg>
        <pc:spChg chg="add mod">
          <ac:chgData name="Jessy Alex" userId="adf00e5ae330816b" providerId="LiveId" clId="{01709D8F-3FD3-468D-8D5B-A13690F52FCD}" dt="2022-04-21T15:50:54.781" v="2772" actId="20577"/>
          <ac:spMkLst>
            <pc:docMk/>
            <pc:sldMk cId="1284996802" sldId="261"/>
            <ac:spMk id="11" creationId="{AD73316C-61BB-4B4F-A109-A8C761C2CBB0}"/>
          </ac:spMkLst>
        </pc:spChg>
        <pc:picChg chg="add mod">
          <ac:chgData name="Jessy Alex" userId="adf00e5ae330816b" providerId="LiveId" clId="{01709D8F-3FD3-468D-8D5B-A13690F52FCD}" dt="2022-04-21T04:50:04.055" v="1279" actId="1076"/>
          <ac:picMkLst>
            <pc:docMk/>
            <pc:sldMk cId="1284996802" sldId="261"/>
            <ac:picMk id="5" creationId="{9E38267F-A3FF-4CFD-81A8-EE7450C984AC}"/>
          </ac:picMkLst>
        </pc:picChg>
        <pc:picChg chg="add mod">
          <ac:chgData name="Jessy Alex" userId="adf00e5ae330816b" providerId="LiveId" clId="{01709D8F-3FD3-468D-8D5B-A13690F52FCD}" dt="2022-04-21T04:50:08.108" v="1280" actId="1076"/>
          <ac:picMkLst>
            <pc:docMk/>
            <pc:sldMk cId="1284996802" sldId="261"/>
            <ac:picMk id="7" creationId="{0E84EC0F-F6C7-40DE-BF25-4A37D15C8C0E}"/>
          </ac:picMkLst>
        </pc:picChg>
      </pc:sldChg>
      <pc:sldChg chg="addSp delSp modSp new mod">
        <pc:chgData name="Jessy Alex" userId="adf00e5ae330816b" providerId="LiveId" clId="{01709D8F-3FD3-468D-8D5B-A13690F52FCD}" dt="2022-04-21T05:30:04.469" v="1711"/>
        <pc:sldMkLst>
          <pc:docMk/>
          <pc:sldMk cId="3315992601" sldId="262"/>
        </pc:sldMkLst>
        <pc:spChg chg="mod">
          <ac:chgData name="Jessy Alex" userId="adf00e5ae330816b" providerId="LiveId" clId="{01709D8F-3FD3-468D-8D5B-A13690F52FCD}" dt="2022-04-21T05:30:04.469" v="1711"/>
          <ac:spMkLst>
            <pc:docMk/>
            <pc:sldMk cId="3315992601" sldId="262"/>
            <ac:spMk id="2" creationId="{41DABCC4-2EB6-434B-ABA5-A080DD88F99D}"/>
          </ac:spMkLst>
        </pc:spChg>
        <pc:spChg chg="add del mod">
          <ac:chgData name="Jessy Alex" userId="adf00e5ae330816b" providerId="LiveId" clId="{01709D8F-3FD3-468D-8D5B-A13690F52FCD}" dt="2022-04-21T05:30:04.469" v="1711"/>
          <ac:spMkLst>
            <pc:docMk/>
            <pc:sldMk cId="3315992601" sldId="262"/>
            <ac:spMk id="3" creationId="{314960A1-9B4C-4F6A-8575-D6AAB120DB18}"/>
          </ac:spMkLst>
        </pc:spChg>
        <pc:picChg chg="add del mod">
          <ac:chgData name="Jessy Alex" userId="adf00e5ae330816b" providerId="LiveId" clId="{01709D8F-3FD3-468D-8D5B-A13690F52FCD}" dt="2022-04-21T04:55:26.310" v="1352" actId="931"/>
          <ac:picMkLst>
            <pc:docMk/>
            <pc:sldMk cId="3315992601" sldId="262"/>
            <ac:picMk id="5" creationId="{E27B265F-59EA-4ACC-A923-EEA395642CE7}"/>
          </ac:picMkLst>
        </pc:picChg>
        <pc:picChg chg="add mod">
          <ac:chgData name="Jessy Alex" userId="adf00e5ae330816b" providerId="LiveId" clId="{01709D8F-3FD3-468D-8D5B-A13690F52FCD}" dt="2022-04-21T04:58:45.993" v="1529" actId="1076"/>
          <ac:picMkLst>
            <pc:docMk/>
            <pc:sldMk cId="3315992601" sldId="262"/>
            <ac:picMk id="7" creationId="{65505507-13A7-4A1F-979B-4539E9CF8D18}"/>
          </ac:picMkLst>
        </pc:picChg>
      </pc:sldChg>
      <pc:sldChg chg="addSp modSp new mod">
        <pc:chgData name="Jessy Alex" userId="adf00e5ae330816b" providerId="LiveId" clId="{01709D8F-3FD3-468D-8D5B-A13690F52FCD}" dt="2022-04-21T06:40:51.700" v="2694" actId="14100"/>
        <pc:sldMkLst>
          <pc:docMk/>
          <pc:sldMk cId="1198643599" sldId="263"/>
        </pc:sldMkLst>
        <pc:spChg chg="mod">
          <ac:chgData name="Jessy Alex" userId="adf00e5ae330816b" providerId="LiveId" clId="{01709D8F-3FD3-468D-8D5B-A13690F52FCD}" dt="2022-04-21T05:30:04.469" v="1711"/>
          <ac:spMkLst>
            <pc:docMk/>
            <pc:sldMk cId="1198643599" sldId="263"/>
            <ac:spMk id="2" creationId="{30F2C645-9835-4F69-AE89-27939CE00D33}"/>
          </ac:spMkLst>
        </pc:spChg>
        <pc:spChg chg="mod">
          <ac:chgData name="Jessy Alex" userId="adf00e5ae330816b" providerId="LiveId" clId="{01709D8F-3FD3-468D-8D5B-A13690F52FCD}" dt="2022-04-21T05:30:04.469" v="1711"/>
          <ac:spMkLst>
            <pc:docMk/>
            <pc:sldMk cId="1198643599" sldId="263"/>
            <ac:spMk id="3" creationId="{739D0B4A-A60A-4C9C-8900-94949EFBD564}"/>
          </ac:spMkLst>
        </pc:spChg>
        <pc:picChg chg="add mod">
          <ac:chgData name="Jessy Alex" userId="adf00e5ae330816b" providerId="LiveId" clId="{01709D8F-3FD3-468D-8D5B-A13690F52FCD}" dt="2022-04-21T06:40:51.700" v="2694" actId="14100"/>
          <ac:picMkLst>
            <pc:docMk/>
            <pc:sldMk cId="1198643599" sldId="263"/>
            <ac:picMk id="5" creationId="{F422D5F4-42A3-4CE2-858A-BE5EDEFFA621}"/>
          </ac:picMkLst>
        </pc:picChg>
      </pc:sldChg>
      <pc:sldChg chg="addSp delSp modSp new mod">
        <pc:chgData name="Jessy Alex" userId="adf00e5ae330816b" providerId="LiveId" clId="{01709D8F-3FD3-468D-8D5B-A13690F52FCD}" dt="2022-04-21T08:45:52.187" v="2743" actId="20577"/>
        <pc:sldMkLst>
          <pc:docMk/>
          <pc:sldMk cId="3404804138" sldId="264"/>
        </pc:sldMkLst>
        <pc:spChg chg="mod">
          <ac:chgData name="Jessy Alex" userId="adf00e5ae330816b" providerId="LiveId" clId="{01709D8F-3FD3-468D-8D5B-A13690F52FCD}" dt="2022-04-21T05:34:21.258" v="1754" actId="1076"/>
          <ac:spMkLst>
            <pc:docMk/>
            <pc:sldMk cId="3404804138" sldId="264"/>
            <ac:spMk id="2" creationId="{CF6CBD14-76C7-406A-B318-E76D197169AC}"/>
          </ac:spMkLst>
        </pc:spChg>
        <pc:spChg chg="del mod">
          <ac:chgData name="Jessy Alex" userId="adf00e5ae330816b" providerId="LiveId" clId="{01709D8F-3FD3-468D-8D5B-A13690F52FCD}" dt="2022-04-21T05:34:11.094" v="1751" actId="931"/>
          <ac:spMkLst>
            <pc:docMk/>
            <pc:sldMk cId="3404804138" sldId="264"/>
            <ac:spMk id="3" creationId="{F2DF621C-21EA-4DAA-B0DB-7B1D9F34BD83}"/>
          </ac:spMkLst>
        </pc:spChg>
        <pc:spChg chg="add mod">
          <ac:chgData name="Jessy Alex" userId="adf00e5ae330816b" providerId="LiveId" clId="{01709D8F-3FD3-468D-8D5B-A13690F52FCD}" dt="2022-04-21T08:45:52.187" v="2743" actId="20577"/>
          <ac:spMkLst>
            <pc:docMk/>
            <pc:sldMk cId="3404804138" sldId="264"/>
            <ac:spMk id="8" creationId="{82C413F5-B106-4C5B-A7DD-EB49EECA43AC}"/>
          </ac:spMkLst>
        </pc:spChg>
        <pc:picChg chg="add mod">
          <ac:chgData name="Jessy Alex" userId="adf00e5ae330816b" providerId="LiveId" clId="{01709D8F-3FD3-468D-8D5B-A13690F52FCD}" dt="2022-04-21T05:35:27.372" v="1763" actId="1076"/>
          <ac:picMkLst>
            <pc:docMk/>
            <pc:sldMk cId="3404804138" sldId="264"/>
            <ac:picMk id="5" creationId="{6C644D1C-FC1F-476C-8947-FB953D402C85}"/>
          </ac:picMkLst>
        </pc:picChg>
        <pc:picChg chg="add mod">
          <ac:chgData name="Jessy Alex" userId="adf00e5ae330816b" providerId="LiveId" clId="{01709D8F-3FD3-468D-8D5B-A13690F52FCD}" dt="2022-04-21T05:36:17.279" v="1765" actId="1076"/>
          <ac:picMkLst>
            <pc:docMk/>
            <pc:sldMk cId="3404804138" sldId="264"/>
            <ac:picMk id="7" creationId="{ECBB0E3D-B356-4BBE-82F6-B31A72E80A1C}"/>
          </ac:picMkLst>
        </pc:picChg>
      </pc:sldChg>
      <pc:sldChg chg="addSp delSp modSp new mod">
        <pc:chgData name="Jessy Alex" userId="adf00e5ae330816b" providerId="LiveId" clId="{01709D8F-3FD3-468D-8D5B-A13690F52FCD}" dt="2022-04-21T06:15:38.358" v="2403" actId="1076"/>
        <pc:sldMkLst>
          <pc:docMk/>
          <pc:sldMk cId="3789601989" sldId="265"/>
        </pc:sldMkLst>
        <pc:spChg chg="mod">
          <ac:chgData name="Jessy Alex" userId="adf00e5ae330816b" providerId="LiveId" clId="{01709D8F-3FD3-468D-8D5B-A13690F52FCD}" dt="2022-04-21T05:56:31.514" v="1997" actId="1076"/>
          <ac:spMkLst>
            <pc:docMk/>
            <pc:sldMk cId="3789601989" sldId="265"/>
            <ac:spMk id="2" creationId="{9E211379-AA12-4EE5-BBED-92B755C632DD}"/>
          </ac:spMkLst>
        </pc:spChg>
        <pc:spChg chg="del mod">
          <ac:chgData name="Jessy Alex" userId="adf00e5ae330816b" providerId="LiveId" clId="{01709D8F-3FD3-468D-8D5B-A13690F52FCD}" dt="2022-04-21T05:46:43.634" v="1915" actId="931"/>
          <ac:spMkLst>
            <pc:docMk/>
            <pc:sldMk cId="3789601989" sldId="265"/>
            <ac:spMk id="3" creationId="{8FF5C5FC-DA91-4A4A-BD94-DD74418F6A91}"/>
          </ac:spMkLst>
        </pc:spChg>
        <pc:spChg chg="add mod">
          <ac:chgData name="Jessy Alex" userId="adf00e5ae330816b" providerId="LiveId" clId="{01709D8F-3FD3-468D-8D5B-A13690F52FCD}" dt="2022-04-21T06:15:09.616" v="2394" actId="20577"/>
          <ac:spMkLst>
            <pc:docMk/>
            <pc:sldMk cId="3789601989" sldId="265"/>
            <ac:spMk id="7" creationId="{6034C665-8716-4737-8B1B-D7D8C7D7858E}"/>
          </ac:spMkLst>
        </pc:spChg>
        <pc:spChg chg="add mod">
          <ac:chgData name="Jessy Alex" userId="adf00e5ae330816b" providerId="LiveId" clId="{01709D8F-3FD3-468D-8D5B-A13690F52FCD}" dt="2022-04-21T05:58:49.339" v="2048" actId="21"/>
          <ac:spMkLst>
            <pc:docMk/>
            <pc:sldMk cId="3789601989" sldId="265"/>
            <ac:spMk id="10" creationId="{0D436548-A562-4C8A-90EA-057E93DAF601}"/>
          </ac:spMkLst>
        </pc:spChg>
        <pc:spChg chg="add del mod">
          <ac:chgData name="Jessy Alex" userId="adf00e5ae330816b" providerId="LiveId" clId="{01709D8F-3FD3-468D-8D5B-A13690F52FCD}" dt="2022-04-21T06:09:07.517" v="2186" actId="478"/>
          <ac:spMkLst>
            <pc:docMk/>
            <pc:sldMk cId="3789601989" sldId="265"/>
            <ac:spMk id="14" creationId="{1A457F93-0157-4B78-A7AE-D1DF86F32A0E}"/>
          </ac:spMkLst>
        </pc:spChg>
        <pc:spChg chg="add del mod">
          <ac:chgData name="Jessy Alex" userId="adf00e5ae330816b" providerId="LiveId" clId="{01709D8F-3FD3-468D-8D5B-A13690F52FCD}" dt="2022-04-21T06:09:13.538" v="2188" actId="478"/>
          <ac:spMkLst>
            <pc:docMk/>
            <pc:sldMk cId="3789601989" sldId="265"/>
            <ac:spMk id="16" creationId="{9DD3FA75-2536-42FF-BE8B-C36CE6F4B45B}"/>
          </ac:spMkLst>
        </pc:spChg>
        <pc:graphicFrameChg chg="add del mod">
          <ac:chgData name="Jessy Alex" userId="adf00e5ae330816b" providerId="LiveId" clId="{01709D8F-3FD3-468D-8D5B-A13690F52FCD}" dt="2022-04-21T06:09:07.517" v="2186" actId="478"/>
          <ac:graphicFrameMkLst>
            <pc:docMk/>
            <pc:sldMk cId="3789601989" sldId="265"/>
            <ac:graphicFrameMk id="13" creationId="{AE1E87D0-26B7-4943-9077-050746637235}"/>
          </ac:graphicFrameMkLst>
        </pc:graphicFrameChg>
        <pc:graphicFrameChg chg="add del mod">
          <ac:chgData name="Jessy Alex" userId="adf00e5ae330816b" providerId="LiveId" clId="{01709D8F-3FD3-468D-8D5B-A13690F52FCD}" dt="2022-04-21T06:09:13.538" v="2188" actId="478"/>
          <ac:graphicFrameMkLst>
            <pc:docMk/>
            <pc:sldMk cId="3789601989" sldId="265"/>
            <ac:graphicFrameMk id="15" creationId="{DE53476E-7955-4698-8D45-50250D755732}"/>
          </ac:graphicFrameMkLst>
        </pc:graphicFrameChg>
        <pc:picChg chg="add del mod">
          <ac:chgData name="Jessy Alex" userId="adf00e5ae330816b" providerId="LiveId" clId="{01709D8F-3FD3-468D-8D5B-A13690F52FCD}" dt="2022-04-21T05:49:01.577" v="1917" actId="478"/>
          <ac:picMkLst>
            <pc:docMk/>
            <pc:sldMk cId="3789601989" sldId="265"/>
            <ac:picMk id="5" creationId="{7C12218A-6785-4C64-95A7-C6D06AAA3CAF}"/>
          </ac:picMkLst>
        </pc:picChg>
        <pc:cxnChg chg="add mod">
          <ac:chgData name="Jessy Alex" userId="adf00e5ae330816b" providerId="LiveId" clId="{01709D8F-3FD3-468D-8D5B-A13690F52FCD}" dt="2022-04-21T06:14:24.631" v="2362" actId="1076"/>
          <ac:cxnSpMkLst>
            <pc:docMk/>
            <pc:sldMk cId="3789601989" sldId="265"/>
            <ac:cxnSpMk id="9" creationId="{FBBC6185-719F-42E7-81DA-A00E42D39958}"/>
          </ac:cxnSpMkLst>
        </pc:cxnChg>
        <pc:cxnChg chg="add mod">
          <ac:chgData name="Jessy Alex" userId="adf00e5ae330816b" providerId="LiveId" clId="{01709D8F-3FD3-468D-8D5B-A13690F52FCD}" dt="2022-04-21T06:14:09.063" v="2360" actId="1076"/>
          <ac:cxnSpMkLst>
            <pc:docMk/>
            <pc:sldMk cId="3789601989" sldId="265"/>
            <ac:cxnSpMk id="11" creationId="{BBDD4F73-9353-49B9-AF0E-7FB1FC9BC6E6}"/>
          </ac:cxnSpMkLst>
        </pc:cxnChg>
        <pc:cxnChg chg="add mod">
          <ac:chgData name="Jessy Alex" userId="adf00e5ae330816b" providerId="LiveId" clId="{01709D8F-3FD3-468D-8D5B-A13690F52FCD}" dt="2022-04-21T06:14:05.786" v="2359" actId="1076"/>
          <ac:cxnSpMkLst>
            <pc:docMk/>
            <pc:sldMk cId="3789601989" sldId="265"/>
            <ac:cxnSpMk id="12" creationId="{6488ACF3-CF7F-4039-81AA-D035A579E668}"/>
          </ac:cxnSpMkLst>
        </pc:cxnChg>
        <pc:cxnChg chg="add mod">
          <ac:chgData name="Jessy Alex" userId="adf00e5ae330816b" providerId="LiveId" clId="{01709D8F-3FD3-468D-8D5B-A13690F52FCD}" dt="2022-04-21T06:13:57.586" v="2357" actId="1076"/>
          <ac:cxnSpMkLst>
            <pc:docMk/>
            <pc:sldMk cId="3789601989" sldId="265"/>
            <ac:cxnSpMk id="17" creationId="{2AF9DBFB-BAFD-4F51-8D9D-FE6CFE1A452D}"/>
          </ac:cxnSpMkLst>
        </pc:cxnChg>
        <pc:cxnChg chg="add mod">
          <ac:chgData name="Jessy Alex" userId="adf00e5ae330816b" providerId="LiveId" clId="{01709D8F-3FD3-468D-8D5B-A13690F52FCD}" dt="2022-04-21T06:13:55.182" v="2356" actId="1076"/>
          <ac:cxnSpMkLst>
            <pc:docMk/>
            <pc:sldMk cId="3789601989" sldId="265"/>
            <ac:cxnSpMk id="18" creationId="{DE7FA66E-22E0-42FF-9C4D-18BADDAEB8A9}"/>
          </ac:cxnSpMkLst>
        </pc:cxnChg>
        <pc:cxnChg chg="add mod">
          <ac:chgData name="Jessy Alex" userId="adf00e5ae330816b" providerId="LiveId" clId="{01709D8F-3FD3-468D-8D5B-A13690F52FCD}" dt="2022-04-21T06:15:13.689" v="2395" actId="1076"/>
          <ac:cxnSpMkLst>
            <pc:docMk/>
            <pc:sldMk cId="3789601989" sldId="265"/>
            <ac:cxnSpMk id="19" creationId="{E7DD9539-FA2E-4FC8-A080-5777D00E761C}"/>
          </ac:cxnSpMkLst>
        </pc:cxnChg>
        <pc:cxnChg chg="add mod">
          <ac:chgData name="Jessy Alex" userId="adf00e5ae330816b" providerId="LiveId" clId="{01709D8F-3FD3-468D-8D5B-A13690F52FCD}" dt="2022-04-21T06:15:38.358" v="2403" actId="1076"/>
          <ac:cxnSpMkLst>
            <pc:docMk/>
            <pc:sldMk cId="3789601989" sldId="265"/>
            <ac:cxnSpMk id="20" creationId="{5685685A-854F-4428-B247-1E43CF5860BC}"/>
          </ac:cxnSpMkLst>
        </pc:cxnChg>
        <pc:cxnChg chg="add mod">
          <ac:chgData name="Jessy Alex" userId="adf00e5ae330816b" providerId="LiveId" clId="{01709D8F-3FD3-468D-8D5B-A13690F52FCD}" dt="2022-04-21T06:15:35.338" v="2402" actId="1076"/>
          <ac:cxnSpMkLst>
            <pc:docMk/>
            <pc:sldMk cId="3789601989" sldId="265"/>
            <ac:cxnSpMk id="21" creationId="{C9097D66-9882-4977-9FD9-54D740D2F9DA}"/>
          </ac:cxnSpMkLst>
        </pc:cxnChg>
        <pc:cxnChg chg="add mod">
          <ac:chgData name="Jessy Alex" userId="adf00e5ae330816b" providerId="LiveId" clId="{01709D8F-3FD3-468D-8D5B-A13690F52FCD}" dt="2022-04-21T06:15:29.914" v="2401" actId="1076"/>
          <ac:cxnSpMkLst>
            <pc:docMk/>
            <pc:sldMk cId="3789601989" sldId="265"/>
            <ac:cxnSpMk id="22" creationId="{4C75D0FC-8F83-4C5C-8D11-3B63EE08B018}"/>
          </ac:cxnSpMkLst>
        </pc:cxnChg>
        <pc:cxnChg chg="add mod">
          <ac:chgData name="Jessy Alex" userId="adf00e5ae330816b" providerId="LiveId" clId="{01709D8F-3FD3-468D-8D5B-A13690F52FCD}" dt="2022-04-21T06:15:26.165" v="2400" actId="1076"/>
          <ac:cxnSpMkLst>
            <pc:docMk/>
            <pc:sldMk cId="3789601989" sldId="265"/>
            <ac:cxnSpMk id="23" creationId="{75C68AEB-60FC-4DF6-AAB4-95F49499CC43}"/>
          </ac:cxnSpMkLst>
        </pc:cxnChg>
      </pc:sldChg>
      <pc:sldChg chg="addSp delSp modSp new mod modClrScheme chgLayout">
        <pc:chgData name="Jessy Alex" userId="adf00e5ae330816b" providerId="LiveId" clId="{01709D8F-3FD3-468D-8D5B-A13690F52FCD}" dt="2022-04-21T16:00:49.957" v="2935" actId="122"/>
        <pc:sldMkLst>
          <pc:docMk/>
          <pc:sldMk cId="3359114202" sldId="266"/>
        </pc:sldMkLst>
        <pc:spChg chg="mod ord">
          <ac:chgData name="Jessy Alex" userId="adf00e5ae330816b" providerId="LiveId" clId="{01709D8F-3FD3-468D-8D5B-A13690F52FCD}" dt="2022-04-21T15:49:40.937" v="2769" actId="14100"/>
          <ac:spMkLst>
            <pc:docMk/>
            <pc:sldMk cId="3359114202" sldId="266"/>
            <ac:spMk id="2" creationId="{70F2C797-00D2-4CE6-B407-16C5C757A095}"/>
          </ac:spMkLst>
        </pc:spChg>
        <pc:spChg chg="del">
          <ac:chgData name="Jessy Alex" userId="adf00e5ae330816b" providerId="LiveId" clId="{01709D8F-3FD3-468D-8D5B-A13690F52FCD}" dt="2022-04-21T06:17:06.750" v="2432" actId="931"/>
          <ac:spMkLst>
            <pc:docMk/>
            <pc:sldMk cId="3359114202" sldId="266"/>
            <ac:spMk id="3" creationId="{1C3D8051-11A5-43BF-AEB6-167DC02D9C06}"/>
          </ac:spMkLst>
        </pc:spChg>
        <pc:spChg chg="add mod">
          <ac:chgData name="Jessy Alex" userId="adf00e5ae330816b" providerId="LiveId" clId="{01709D8F-3FD3-468D-8D5B-A13690F52FCD}" dt="2022-04-21T15:52:44.994" v="2795" actId="1076"/>
          <ac:spMkLst>
            <pc:docMk/>
            <pc:sldMk cId="3359114202" sldId="266"/>
            <ac:spMk id="5" creationId="{037E821E-F3DB-4579-9DDA-BA6400BB2B9C}"/>
          </ac:spMkLst>
        </pc:spChg>
        <pc:spChg chg="add del mod">
          <ac:chgData name="Jessy Alex" userId="adf00e5ae330816b" providerId="LiveId" clId="{01709D8F-3FD3-468D-8D5B-A13690F52FCD}" dt="2022-04-21T06:30:21.152" v="2657" actId="478"/>
          <ac:spMkLst>
            <pc:docMk/>
            <pc:sldMk cId="3359114202" sldId="266"/>
            <ac:spMk id="6" creationId="{40C36A2B-00F7-41BC-89A6-4D05F94D8E6A}"/>
          </ac:spMkLst>
        </pc:spChg>
        <pc:spChg chg="add del mod">
          <ac:chgData name="Jessy Alex" userId="adf00e5ae330816b" providerId="LiveId" clId="{01709D8F-3FD3-468D-8D5B-A13690F52FCD}" dt="2022-04-21T06:30:11.412" v="2655" actId="478"/>
          <ac:spMkLst>
            <pc:docMk/>
            <pc:sldMk cId="3359114202" sldId="266"/>
            <ac:spMk id="8" creationId="{5E7B9AED-70B8-4505-AF61-B48077EC04A9}"/>
          </ac:spMkLst>
        </pc:spChg>
        <pc:spChg chg="add mod">
          <ac:chgData name="Jessy Alex" userId="adf00e5ae330816b" providerId="LiveId" clId="{01709D8F-3FD3-468D-8D5B-A13690F52FCD}" dt="2022-04-21T15:54:15.736" v="2821" actId="20577"/>
          <ac:spMkLst>
            <pc:docMk/>
            <pc:sldMk cId="3359114202" sldId="266"/>
            <ac:spMk id="8" creationId="{9B584700-EF4F-4DD0-81D9-79C5E6FFA778}"/>
          </ac:spMkLst>
        </pc:spChg>
        <pc:spChg chg="add mod ord">
          <ac:chgData name="Jessy Alex" userId="adf00e5ae330816b" providerId="LiveId" clId="{01709D8F-3FD3-468D-8D5B-A13690F52FCD}" dt="2022-04-21T15:59:32.080" v="2922" actId="1076"/>
          <ac:spMkLst>
            <pc:docMk/>
            <pc:sldMk cId="3359114202" sldId="266"/>
            <ac:spMk id="10" creationId="{1EFF4162-1BE1-4601-BEB1-04E852D9E8BF}"/>
          </ac:spMkLst>
        </pc:spChg>
        <pc:spChg chg="add mod">
          <ac:chgData name="Jessy Alex" userId="adf00e5ae330816b" providerId="LiveId" clId="{01709D8F-3FD3-468D-8D5B-A13690F52FCD}" dt="2022-04-21T15:55:15.304" v="2842" actId="20577"/>
          <ac:spMkLst>
            <pc:docMk/>
            <pc:sldMk cId="3359114202" sldId="266"/>
            <ac:spMk id="12" creationId="{49E4911F-D5B5-455A-B384-6BEF3583AF6F}"/>
          </ac:spMkLst>
        </pc:spChg>
        <pc:spChg chg="add mod">
          <ac:chgData name="Jessy Alex" userId="adf00e5ae330816b" providerId="LiveId" clId="{01709D8F-3FD3-468D-8D5B-A13690F52FCD}" dt="2022-04-21T15:58:26.807" v="2912" actId="1076"/>
          <ac:spMkLst>
            <pc:docMk/>
            <pc:sldMk cId="3359114202" sldId="266"/>
            <ac:spMk id="15" creationId="{5F7892EC-256B-41AC-8A2B-2FE314890067}"/>
          </ac:spMkLst>
        </pc:spChg>
        <pc:spChg chg="add mod">
          <ac:chgData name="Jessy Alex" userId="adf00e5ae330816b" providerId="LiveId" clId="{01709D8F-3FD3-468D-8D5B-A13690F52FCD}" dt="2022-04-21T15:58:06.244" v="2911" actId="113"/>
          <ac:spMkLst>
            <pc:docMk/>
            <pc:sldMk cId="3359114202" sldId="266"/>
            <ac:spMk id="18" creationId="{31CB691E-A60C-4EAB-8D05-9ECA152AA339}"/>
          </ac:spMkLst>
        </pc:spChg>
        <pc:spChg chg="add mod">
          <ac:chgData name="Jessy Alex" userId="adf00e5ae330816b" providerId="LiveId" clId="{01709D8F-3FD3-468D-8D5B-A13690F52FCD}" dt="2022-04-21T16:00:49.957" v="2935" actId="122"/>
          <ac:spMkLst>
            <pc:docMk/>
            <pc:sldMk cId="3359114202" sldId="266"/>
            <ac:spMk id="21" creationId="{AFC434BE-490B-43E5-BC26-90821695ADED}"/>
          </ac:spMkLst>
        </pc:spChg>
        <pc:picChg chg="add mod">
          <ac:chgData name="Jessy Alex" userId="adf00e5ae330816b" providerId="LiveId" clId="{01709D8F-3FD3-468D-8D5B-A13690F52FCD}" dt="2022-04-21T15:59:51.051" v="2924" actId="14100"/>
          <ac:picMkLst>
            <pc:docMk/>
            <pc:sldMk cId="3359114202" sldId="266"/>
            <ac:picMk id="4" creationId="{BD0164B5-3EB9-479E-88EE-7128099BB2C6}"/>
          </ac:picMkLst>
        </pc:picChg>
        <pc:picChg chg="add del mod ord">
          <ac:chgData name="Jessy Alex" userId="adf00e5ae330816b" providerId="LiveId" clId="{01709D8F-3FD3-468D-8D5B-A13690F52FCD}" dt="2022-04-21T06:30:22.998" v="2658" actId="478"/>
          <ac:picMkLst>
            <pc:docMk/>
            <pc:sldMk cId="3359114202" sldId="266"/>
            <ac:picMk id="5" creationId="{3CA28F19-658A-438A-9537-7667A2E8322E}"/>
          </ac:picMkLst>
        </pc:picChg>
        <pc:picChg chg="add mod">
          <ac:chgData name="Jessy Alex" userId="adf00e5ae330816b" providerId="LiveId" clId="{01709D8F-3FD3-468D-8D5B-A13690F52FCD}" dt="2022-04-21T15:59:02.514" v="2917" actId="14100"/>
          <ac:picMkLst>
            <pc:docMk/>
            <pc:sldMk cId="3359114202" sldId="266"/>
            <ac:picMk id="7" creationId="{ACB35B57-341C-4969-AC59-4191B48DAC31}"/>
          </ac:picMkLst>
        </pc:picChg>
        <pc:picChg chg="add mod">
          <ac:chgData name="Jessy Alex" userId="adf00e5ae330816b" providerId="LiveId" clId="{01709D8F-3FD3-468D-8D5B-A13690F52FCD}" dt="2022-04-21T16:00:21.101" v="2927" actId="14100"/>
          <ac:picMkLst>
            <pc:docMk/>
            <pc:sldMk cId="3359114202" sldId="266"/>
            <ac:picMk id="11" creationId="{FEF36C45-159D-468E-9C21-1CB952B43FE1}"/>
          </ac:picMkLst>
        </pc:picChg>
        <pc:picChg chg="add mod">
          <ac:chgData name="Jessy Alex" userId="adf00e5ae330816b" providerId="LiveId" clId="{01709D8F-3FD3-468D-8D5B-A13690F52FCD}" dt="2022-04-21T16:00:05.373" v="2926" actId="14100"/>
          <ac:picMkLst>
            <pc:docMk/>
            <pc:sldMk cId="3359114202" sldId="266"/>
            <ac:picMk id="14" creationId="{BDE13C39-056D-4829-BCEB-86879003EBEE}"/>
          </ac:picMkLst>
        </pc:picChg>
        <pc:picChg chg="add mod">
          <ac:chgData name="Jessy Alex" userId="adf00e5ae330816b" providerId="LiveId" clId="{01709D8F-3FD3-468D-8D5B-A13690F52FCD}" dt="2022-04-21T15:59:56.415" v="2925" actId="14100"/>
          <ac:picMkLst>
            <pc:docMk/>
            <pc:sldMk cId="3359114202" sldId="266"/>
            <ac:picMk id="17" creationId="{1753100F-5134-46E5-B1CD-1EBCBE80C44A}"/>
          </ac:picMkLst>
        </pc:picChg>
        <pc:picChg chg="add mod">
          <ac:chgData name="Jessy Alex" userId="adf00e5ae330816b" providerId="LiveId" clId="{01709D8F-3FD3-468D-8D5B-A13690F52FCD}" dt="2022-04-21T16:00:31.411" v="2929" actId="1076"/>
          <ac:picMkLst>
            <pc:docMk/>
            <pc:sldMk cId="3359114202" sldId="266"/>
            <ac:picMk id="20" creationId="{CBAB0314-C0AC-4FE2-8C42-E76615DC478E}"/>
          </ac:picMkLst>
        </pc:picChg>
      </pc:sldChg>
      <pc:sldChg chg="delSp new del mod modClrScheme chgLayout">
        <pc:chgData name="Jessy Alex" userId="adf00e5ae330816b" providerId="LiveId" clId="{01709D8F-3FD3-468D-8D5B-A13690F52FCD}" dt="2022-04-21T06:23:27.675" v="2601" actId="47"/>
        <pc:sldMkLst>
          <pc:docMk/>
          <pc:sldMk cId="3042214663" sldId="267"/>
        </pc:sldMkLst>
        <pc:spChg chg="del">
          <ac:chgData name="Jessy Alex" userId="adf00e5ae330816b" providerId="LiveId" clId="{01709D8F-3FD3-468D-8D5B-A13690F52FCD}" dt="2022-04-21T06:20:53.116" v="2594" actId="700"/>
          <ac:spMkLst>
            <pc:docMk/>
            <pc:sldMk cId="3042214663" sldId="267"/>
            <ac:spMk id="2" creationId="{613001F6-73F5-4867-9349-FA3EEF2CD4B3}"/>
          </ac:spMkLst>
        </pc:spChg>
        <pc:spChg chg="del">
          <ac:chgData name="Jessy Alex" userId="adf00e5ae330816b" providerId="LiveId" clId="{01709D8F-3FD3-468D-8D5B-A13690F52FCD}" dt="2022-04-21T06:20:53.116" v="2594" actId="700"/>
          <ac:spMkLst>
            <pc:docMk/>
            <pc:sldMk cId="3042214663" sldId="267"/>
            <ac:spMk id="3" creationId="{B5040987-EE4A-466B-974E-B95FE69181A2}"/>
          </ac:spMkLst>
        </pc:spChg>
      </pc:sldChg>
      <pc:sldChg chg="delSp modSp add mod setBg modClrScheme delDesignElem chgLayout">
        <pc:chgData name="Jessy Alex" userId="adf00e5ae330816b" providerId="LiveId" clId="{01709D8F-3FD3-468D-8D5B-A13690F52FCD}" dt="2022-04-21T06:24:03.613" v="2623" actId="1076"/>
        <pc:sldMkLst>
          <pc:docMk/>
          <pc:sldMk cId="726160379" sldId="268"/>
        </pc:sldMkLst>
        <pc:spChg chg="mod ord">
          <ac:chgData name="Jessy Alex" userId="adf00e5ae330816b" providerId="LiveId" clId="{01709D8F-3FD3-468D-8D5B-A13690F52FCD}" dt="2022-04-21T06:24:03.613" v="2623" actId="1076"/>
          <ac:spMkLst>
            <pc:docMk/>
            <pc:sldMk cId="726160379" sldId="268"/>
            <ac:spMk id="2" creationId="{4A67BA56-2CF9-4835-A1E0-1C4E47C718BA}"/>
          </ac:spMkLst>
        </pc:spChg>
        <pc:spChg chg="del">
          <ac:chgData name="Jessy Alex" userId="adf00e5ae330816b" providerId="LiveId" clId="{01709D8F-3FD3-468D-8D5B-A13690F52FCD}" dt="2022-04-21T06:22:56.248" v="2596"/>
          <ac:spMkLst>
            <pc:docMk/>
            <pc:sldMk cId="726160379" sldId="268"/>
            <ac:spMk id="10" creationId="{0CABCAE3-64FC-4149-819F-2C1812824154}"/>
          </ac:spMkLst>
        </pc:spChg>
        <pc:spChg chg="del">
          <ac:chgData name="Jessy Alex" userId="adf00e5ae330816b" providerId="LiveId" clId="{01709D8F-3FD3-468D-8D5B-A13690F52FCD}" dt="2022-04-21T06:22:56.248" v="2596"/>
          <ac:spMkLst>
            <pc:docMk/>
            <pc:sldMk cId="726160379" sldId="268"/>
            <ac:spMk id="18" creationId="{D0712110-0BC1-4B31-B3BB-63B44222E87F}"/>
          </ac:spMkLst>
        </pc:spChg>
        <pc:spChg chg="del">
          <ac:chgData name="Jessy Alex" userId="adf00e5ae330816b" providerId="LiveId" clId="{01709D8F-3FD3-468D-8D5B-A13690F52FCD}" dt="2022-04-21T06:22:56.248" v="2596"/>
          <ac:spMkLst>
            <pc:docMk/>
            <pc:sldMk cId="726160379" sldId="268"/>
            <ac:spMk id="20" creationId="{4466B5F3-C053-4580-B04A-1EF949888280}"/>
          </ac:spMkLst>
        </pc:spChg>
        <pc:picChg chg="del">
          <ac:chgData name="Jessy Alex" userId="adf00e5ae330816b" providerId="LiveId" clId="{01709D8F-3FD3-468D-8D5B-A13690F52FCD}" dt="2022-04-21T06:22:56.248" v="2596"/>
          <ac:picMkLst>
            <pc:docMk/>
            <pc:sldMk cId="726160379" sldId="268"/>
            <ac:picMk id="12" creationId="{012FDCFE-9AD2-4D8A-8CBF-B3AA37EBF6DD}"/>
          </ac:picMkLst>
        </pc:picChg>
        <pc:picChg chg="del">
          <ac:chgData name="Jessy Alex" userId="adf00e5ae330816b" providerId="LiveId" clId="{01709D8F-3FD3-468D-8D5B-A13690F52FCD}" dt="2022-04-21T06:22:56.248" v="2596"/>
          <ac:picMkLst>
            <pc:docMk/>
            <pc:sldMk cId="726160379" sldId="268"/>
            <ac:picMk id="24" creationId="{25CED634-E2D0-4AB7-96DD-816C9B52C5CF}"/>
          </ac:picMkLst>
        </pc:picChg>
        <pc:cxnChg chg="del">
          <ac:chgData name="Jessy Alex" userId="adf00e5ae330816b" providerId="LiveId" clId="{01709D8F-3FD3-468D-8D5B-A13690F52FCD}" dt="2022-04-21T06:22:56.248" v="2596"/>
          <ac:cxnSpMkLst>
            <pc:docMk/>
            <pc:sldMk cId="726160379" sldId="268"/>
            <ac:cxnSpMk id="14" creationId="{FBD463FC-4CA8-4FF4-85A3-AF9F4B98D210}"/>
          </ac:cxnSpMkLst>
        </pc:cxnChg>
        <pc:cxnChg chg="del">
          <ac:chgData name="Jessy Alex" userId="adf00e5ae330816b" providerId="LiveId" clId="{01709D8F-3FD3-468D-8D5B-A13690F52FCD}" dt="2022-04-21T06:22:56.248" v="2596"/>
          <ac:cxnSpMkLst>
            <pc:docMk/>
            <pc:sldMk cId="726160379" sldId="268"/>
            <ac:cxnSpMk id="16" creationId="{BECF35C3-8B44-4F4B-BD25-4C01823DB22A}"/>
          </ac:cxnSpMkLst>
        </pc:cxnChg>
        <pc:cxnChg chg="del">
          <ac:chgData name="Jessy Alex" userId="adf00e5ae330816b" providerId="LiveId" clId="{01709D8F-3FD3-468D-8D5B-A13690F52FCD}" dt="2022-04-21T06:22:56.248" v="2596"/>
          <ac:cxnSpMkLst>
            <pc:docMk/>
            <pc:sldMk cId="726160379" sldId="268"/>
            <ac:cxnSpMk id="22" creationId="{FA6123F2-4B61-414F-A7E5-5B7828EACAE2}"/>
          </ac:cxnSpMkLst>
        </pc:cxnChg>
        <pc:cxnChg chg="del">
          <ac:chgData name="Jessy Alex" userId="adf00e5ae330816b" providerId="LiveId" clId="{01709D8F-3FD3-468D-8D5B-A13690F52FCD}" dt="2022-04-21T06:22:56.248" v="2596"/>
          <ac:cxnSpMkLst>
            <pc:docMk/>
            <pc:sldMk cId="726160379" sldId="268"/>
            <ac:cxnSpMk id="26" creationId="{FCDDCDFB-696D-4FDF-9B58-24F71B7C3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1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7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8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2D3F-E51E-42FF-983D-6622A2174842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510221-CF67-463E-8CEE-BBF002086C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5B2E-384A-479C-976D-C6639EDC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insurance premium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68CC-246A-465C-8A62-28A47CB3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6" y="3805084"/>
            <a:ext cx="2884246" cy="7037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Ms. JESSY ALEXANDER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91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1379-AA12-4EE5-BBED-92B755C6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9990"/>
            <a:ext cx="9603275" cy="1049235"/>
          </a:xfrm>
        </p:spPr>
        <p:txBody>
          <a:bodyPr/>
          <a:lstStyle/>
          <a:p>
            <a:r>
              <a:rPr lang="en-US" dirty="0"/>
              <a:t>Modelling using different algorithms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34C665-8716-4737-8B1B-D7D8C7D7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37397"/>
            <a:ext cx="9603275" cy="3450613"/>
          </a:xfrm>
        </p:spPr>
        <p:txBody>
          <a:bodyPr/>
          <a:lstStyle/>
          <a:p>
            <a:r>
              <a:rPr lang="en-US" dirty="0"/>
              <a:t>Ridge Regression                 MSE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0.195441          </a:t>
            </a:r>
            <a:r>
              <a:rPr lang="en-US" altLang="en-US" dirty="0">
                <a:solidFill>
                  <a:srgbClr val="000000"/>
                </a:solidFill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R-square =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0.774170</a:t>
            </a:r>
          </a:p>
          <a:p>
            <a:r>
              <a:rPr lang="en-IN" dirty="0">
                <a:solidFill>
                  <a:srgbClr val="000000"/>
                </a:solidFill>
              </a:rPr>
              <a:t>Lasso Regression                 MSE =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0.196324             R-square = 0.773149</a:t>
            </a:r>
          </a:p>
          <a:p>
            <a:r>
              <a:rPr lang="en-IN" dirty="0">
                <a:solidFill>
                  <a:srgbClr val="000000"/>
                </a:solidFill>
              </a:rPr>
              <a:t>Random Forest                    MSE =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0.165508             R-square = 0.837146</a:t>
            </a:r>
          </a:p>
          <a:p>
            <a:r>
              <a:rPr lang="en-IN" dirty="0">
                <a:solidFill>
                  <a:srgbClr val="000000"/>
                </a:solidFill>
              </a:rPr>
              <a:t>Decision Tree                       MSE =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0.223723             R-square = 0.808757</a:t>
            </a:r>
          </a:p>
          <a:p>
            <a:r>
              <a:rPr lang="en-IN" dirty="0">
                <a:solidFill>
                  <a:srgbClr val="000000"/>
                </a:solidFill>
              </a:rPr>
              <a:t>KNN Regression                  MSE =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0.242087             R-square = 0.899072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C6185-719F-42E7-81DA-A00E42D39958}"/>
              </a:ext>
            </a:extLst>
          </p:cNvPr>
          <p:cNvCxnSpPr/>
          <p:nvPr/>
        </p:nvCxnSpPr>
        <p:spPr>
          <a:xfrm>
            <a:off x="3746086" y="2576052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0D436548-A562-4C8A-90EA-057E93DA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DD4F73-9353-49B9-AF0E-7FB1FC9BC6E6}"/>
              </a:ext>
            </a:extLst>
          </p:cNvPr>
          <p:cNvCxnSpPr/>
          <p:nvPr/>
        </p:nvCxnSpPr>
        <p:spPr>
          <a:xfrm>
            <a:off x="3746086" y="3072580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8ACF3-CF7F-4039-81AA-D035A579E668}"/>
              </a:ext>
            </a:extLst>
          </p:cNvPr>
          <p:cNvCxnSpPr/>
          <p:nvPr/>
        </p:nvCxnSpPr>
        <p:spPr>
          <a:xfrm>
            <a:off x="3746086" y="3566651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F9DBFB-BAFD-4F51-8D9D-FE6CFE1A452D}"/>
              </a:ext>
            </a:extLst>
          </p:cNvPr>
          <p:cNvCxnSpPr/>
          <p:nvPr/>
        </p:nvCxnSpPr>
        <p:spPr>
          <a:xfrm>
            <a:off x="3746086" y="3991760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7FA66E-22E0-42FF-9C4D-18BADDAEB8A9}"/>
              </a:ext>
            </a:extLst>
          </p:cNvPr>
          <p:cNvCxnSpPr/>
          <p:nvPr/>
        </p:nvCxnSpPr>
        <p:spPr>
          <a:xfrm>
            <a:off x="3746086" y="4517785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DD9539-FA2E-4FC8-A080-5777D00E761C}"/>
              </a:ext>
            </a:extLst>
          </p:cNvPr>
          <p:cNvCxnSpPr/>
          <p:nvPr/>
        </p:nvCxnSpPr>
        <p:spPr>
          <a:xfrm>
            <a:off x="6479454" y="2576052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85685A-854F-4428-B247-1E43CF5860BC}"/>
              </a:ext>
            </a:extLst>
          </p:cNvPr>
          <p:cNvCxnSpPr/>
          <p:nvPr/>
        </p:nvCxnSpPr>
        <p:spPr>
          <a:xfrm>
            <a:off x="6504030" y="3072580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097D66-9882-4977-9FD9-54D740D2F9DA}"/>
              </a:ext>
            </a:extLst>
          </p:cNvPr>
          <p:cNvCxnSpPr/>
          <p:nvPr/>
        </p:nvCxnSpPr>
        <p:spPr>
          <a:xfrm>
            <a:off x="6548275" y="3556819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5D0FC-8F83-4C5C-8D11-3B63EE08B018}"/>
              </a:ext>
            </a:extLst>
          </p:cNvPr>
          <p:cNvCxnSpPr/>
          <p:nvPr/>
        </p:nvCxnSpPr>
        <p:spPr>
          <a:xfrm>
            <a:off x="6572859" y="4062703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68AEB-60FC-4DF6-AAB4-95F49499CC43}"/>
              </a:ext>
            </a:extLst>
          </p:cNvPr>
          <p:cNvCxnSpPr/>
          <p:nvPr/>
        </p:nvCxnSpPr>
        <p:spPr>
          <a:xfrm>
            <a:off x="6572860" y="4517785"/>
            <a:ext cx="7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0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C797-00D2-4CE6-B407-16C5C757A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399" y="155678"/>
            <a:ext cx="9604375" cy="64073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F4162-1BE1-4601-BEB1-04E852D9E8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155" y="5108102"/>
            <a:ext cx="12083845" cy="1049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forest Regression Model is best when compared to all other models since it error value is low and is Best Model.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164B5-3EB9-479E-88EE-7128099B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0" y="1341078"/>
            <a:ext cx="2149026" cy="164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821E-F3DB-4579-9DDA-BA6400BB2B9C}"/>
              </a:ext>
            </a:extLst>
          </p:cNvPr>
          <p:cNvSpPr txBox="1"/>
          <p:nvPr/>
        </p:nvSpPr>
        <p:spPr>
          <a:xfrm>
            <a:off x="273904" y="796413"/>
            <a:ext cx="25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35B57-341C-4969-AC59-4191B48D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39" y="1341078"/>
            <a:ext cx="2065199" cy="164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84700-EF4F-4DD0-81D9-79C5E6FFA778}"/>
              </a:ext>
            </a:extLst>
          </p:cNvPr>
          <p:cNvSpPr txBox="1"/>
          <p:nvPr/>
        </p:nvSpPr>
        <p:spPr>
          <a:xfrm>
            <a:off x="2625213" y="796413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Ridge Regression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F36C45-159D-468E-9C21-1CB952B4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71" y="1341077"/>
            <a:ext cx="1996613" cy="1646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4911F-D5B5-455A-B384-6BEF3583AF6F}"/>
              </a:ext>
            </a:extLst>
          </p:cNvPr>
          <p:cNvSpPr txBox="1"/>
          <p:nvPr/>
        </p:nvSpPr>
        <p:spPr>
          <a:xfrm>
            <a:off x="5043948" y="796413"/>
            <a:ext cx="20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Lasso Regression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E13C39-056D-4829-BCEB-86879003E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83" y="1333458"/>
            <a:ext cx="2149026" cy="162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7892EC-256B-41AC-8A2B-2FE314890067}"/>
              </a:ext>
            </a:extLst>
          </p:cNvPr>
          <p:cNvSpPr txBox="1"/>
          <p:nvPr/>
        </p:nvSpPr>
        <p:spPr>
          <a:xfrm>
            <a:off x="7386575" y="796413"/>
            <a:ext cx="18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3100F-5134-46E5-B1CD-1EBCBE80C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39" y="1341078"/>
            <a:ext cx="2255715" cy="1615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CB691E-A60C-4EAB-8D05-9ECA152AA339}"/>
              </a:ext>
            </a:extLst>
          </p:cNvPr>
          <p:cNvSpPr txBox="1"/>
          <p:nvPr/>
        </p:nvSpPr>
        <p:spPr>
          <a:xfrm>
            <a:off x="9680808" y="796413"/>
            <a:ext cx="22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  <a:endParaRPr lang="en-IN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B0314-C0AC-4FE2-8C42-E76615DC4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47" y="3531804"/>
            <a:ext cx="2042337" cy="1661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C434BE-490B-43E5-BC26-90821695ADED}"/>
              </a:ext>
            </a:extLst>
          </p:cNvPr>
          <p:cNvSpPr txBox="1"/>
          <p:nvPr/>
        </p:nvSpPr>
        <p:spPr>
          <a:xfrm>
            <a:off x="4980447" y="3077497"/>
            <a:ext cx="20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KNN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911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BA56-2CF9-4835-A1E0-1C4E47C71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632" y="1278193"/>
            <a:ext cx="6184489" cy="256622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74CB777-DD05-42E3-9E28-27DE3547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E042-4E77-443F-AF56-03EC5BAB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78" y="3877411"/>
            <a:ext cx="9603275" cy="6257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6A0E-E7F3-4C87-9EEA-6DAE5AC7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78" y="1920130"/>
            <a:ext cx="9603275" cy="204227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latin typeface="+mn-lt"/>
              </a:rPr>
              <a:t>Insurance premium is an amount of money a person / business pays for an insurance policy that covers health, vehicle, home, life insurances etc.</a:t>
            </a:r>
            <a:endParaRPr lang="en-US" dirty="0"/>
          </a:p>
          <a:p>
            <a:r>
              <a:rPr lang="en-US" dirty="0"/>
              <a:t>Insurance is a policy that eliminates or decreases loss costs occurred by various risks. Machine learning (ML) for the insurance industry sector can make the wording of insurance policies more efficient. 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Premiums are paid either quarterly, half-yearly or yearly depending upon the terms and conditions.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ED2C76-50CA-4A05-B1B5-3BBDD8F22B02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introduction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D4310-0651-44AD-8E5B-9E71ACBC1423}"/>
              </a:ext>
            </a:extLst>
          </p:cNvPr>
          <p:cNvSpPr txBox="1"/>
          <p:nvPr/>
        </p:nvSpPr>
        <p:spPr>
          <a:xfrm>
            <a:off x="1603979" y="4654960"/>
            <a:ext cx="9450874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Our goal is to predict premium charges using different models of regression forecast insurance cost.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Identify which features are necessary  for doing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3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B05-34F4-4FD4-A485-CDBB3C6B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2890"/>
            <a:ext cx="9603275" cy="67842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data source/ description of data-set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4AFC-4C35-4A20-951E-D8DCF980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sets are provided by NIIT resource. </a:t>
            </a:r>
          </a:p>
          <a:p>
            <a:r>
              <a:rPr lang="en-US" dirty="0"/>
              <a:t>Consist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1338 samples and 8 features.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It consist of Independent and Dependent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   variables.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04F40-51DD-4A9E-A842-B9E3EAC5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143"/>
            <a:ext cx="5073445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F121-87A1-42B0-A3B0-97FE9CEE56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2889" y="483138"/>
            <a:ext cx="9604375" cy="1049337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Classification based on the BMI value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12158-181D-401A-8762-B723AFB705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98" y="1348461"/>
            <a:ext cx="5357084" cy="437006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ABFEF-A05A-4BCA-B771-88387EAE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1" y="1348462"/>
            <a:ext cx="5357085" cy="43700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2D79135-7640-45F8-A0D3-7B7FF8361551}"/>
              </a:ext>
            </a:extLst>
          </p:cNvPr>
          <p:cNvSpPr/>
          <p:nvPr/>
        </p:nvSpPr>
        <p:spPr>
          <a:xfrm>
            <a:off x="5692877" y="3067665"/>
            <a:ext cx="845575" cy="816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4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BBA1-114B-434B-9A97-8BC2556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2723"/>
            <a:ext cx="9603275" cy="841031"/>
          </a:xfrm>
        </p:spPr>
        <p:txBody>
          <a:bodyPr/>
          <a:lstStyle/>
          <a:p>
            <a:r>
              <a:rPr lang="en-US" dirty="0"/>
              <a:t>Treatment of data-set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2581-C008-466C-BA9B-924E3DC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2015733"/>
            <a:ext cx="10710725" cy="3077378"/>
          </a:xfrm>
        </p:spPr>
        <p:txBody>
          <a:bodyPr/>
          <a:lstStyle/>
          <a:p>
            <a:r>
              <a:rPr lang="en-US" dirty="0"/>
              <a:t>Checking Missing Values           Treating Missing Values                     Duplicate values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Outlier Treatment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5000D-D49C-45D2-BB3D-F13FC88B8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5" y="2529353"/>
            <a:ext cx="2408129" cy="242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636EB-F20E-4B0B-87EA-0EA8856BA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78" y="2582698"/>
            <a:ext cx="2331922" cy="23700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C4FD331-0F85-4224-A0D5-0CACEA35FBDE}"/>
              </a:ext>
            </a:extLst>
          </p:cNvPr>
          <p:cNvSpPr/>
          <p:nvPr/>
        </p:nvSpPr>
        <p:spPr>
          <a:xfrm>
            <a:off x="3205316" y="3554422"/>
            <a:ext cx="589936" cy="39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A03205-C2AF-4FC4-9651-8AB62909B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00" y="2640628"/>
            <a:ext cx="4496190" cy="81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56570-9E06-4ADF-BA2C-C3DF7AF32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35" y="4080933"/>
            <a:ext cx="4787000" cy="17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D888-FE0C-4546-BAB1-72BA29A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Exploratory Data Analysis (EDA)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8267F-A3FF-4CFD-81A8-EE7450C9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0" y="1913176"/>
            <a:ext cx="3582537" cy="3184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4EC0F-F6C7-40DE-BF25-4A37D15C8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16" y="1913176"/>
            <a:ext cx="5388608" cy="4130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35A32-AB41-441F-8E3D-385E5AB8D41C}"/>
              </a:ext>
            </a:extLst>
          </p:cNvPr>
          <p:cNvSpPr txBox="1"/>
          <p:nvPr/>
        </p:nvSpPr>
        <p:spPr>
          <a:xfrm>
            <a:off x="88490" y="5156964"/>
            <a:ext cx="428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age increases it directly impacts the premium charges and also we can observe that smoker  are paying high premium amt.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3316C-61BB-4B4F-A109-A8C761C2CBB0}"/>
              </a:ext>
            </a:extLst>
          </p:cNvPr>
          <p:cNvSpPr txBox="1"/>
          <p:nvPr/>
        </p:nvSpPr>
        <p:spPr>
          <a:xfrm>
            <a:off x="10087369" y="2812026"/>
            <a:ext cx="2104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OB2 and OB3 are having high premium rates and chance of getting heart diseases are quite high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99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BCC4-2EB6-434B-ABA5-A080DD8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60A1-9B4C-4F6A-8575-D6AAB120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Feature selection are used here.</a:t>
            </a:r>
          </a:p>
          <a:p>
            <a:r>
              <a:rPr lang="en-US" dirty="0"/>
              <a:t>Each variable is compared with target and high accuracy is taken.</a:t>
            </a:r>
          </a:p>
          <a:p>
            <a:r>
              <a:rPr lang="en-US" dirty="0"/>
              <a:t>Age, BMI, smoker and classification are taken.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05507-13A7-4A1F-979B-4539E9CF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4" y="3826394"/>
            <a:ext cx="7712108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C645-9835-4F69-AE89-27939CE0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0B4A-A60A-4C9C-8900-94949EFB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data</a:t>
            </a:r>
          </a:p>
          <a:p>
            <a:r>
              <a:rPr lang="en-US" dirty="0"/>
              <a:t>Splitting testing and training data set.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Training 25 linear regression models.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D5F4-42A3-4CE2-858A-BE5EDEFF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09" y="2125867"/>
            <a:ext cx="4061812" cy="30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BD14-76C7-406A-B318-E76D1971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2" y="961836"/>
            <a:ext cx="9603275" cy="1049235"/>
          </a:xfrm>
        </p:spPr>
        <p:txBody>
          <a:bodyPr/>
          <a:lstStyle/>
          <a:p>
            <a:r>
              <a:rPr lang="en-US" dirty="0"/>
              <a:t>Summary of linear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44D1C-FC1F-476C-8947-FB953D40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8" y="1994386"/>
            <a:ext cx="4260963" cy="237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0E3D-B356-4BBE-82F6-B31A72E8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76" y="1994386"/>
            <a:ext cx="3939881" cy="3901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413F5-B106-4C5B-A7DD-EB49EECA43AC}"/>
              </a:ext>
            </a:extLst>
          </p:cNvPr>
          <p:cNvSpPr txBox="1"/>
          <p:nvPr/>
        </p:nvSpPr>
        <p:spPr>
          <a:xfrm>
            <a:off x="285135" y="4381298"/>
            <a:ext cx="581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R2 is 0.75 which is quit good so this model as good.</a:t>
            </a:r>
          </a:p>
          <a:p>
            <a:pPr marL="285750" indent="-285750" algn="l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MSE value is 0.264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8041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472</TotalTime>
  <Words>376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Gallery</vt:lpstr>
      <vt:lpstr>prediction of insurance premium</vt:lpstr>
      <vt:lpstr>Problem statement</vt:lpstr>
      <vt:lpstr>Project data source/ description of data-set</vt:lpstr>
      <vt:lpstr>Health Classification based on the BMI value </vt:lpstr>
      <vt:lpstr>Treatment of data-set</vt:lpstr>
      <vt:lpstr>Exploratory Data Analysis (EDA) </vt:lpstr>
      <vt:lpstr>Feature selection</vt:lpstr>
      <vt:lpstr>Linear regression model </vt:lpstr>
      <vt:lpstr>Summary of linear regression</vt:lpstr>
      <vt:lpstr>Modelling using different algorithms</vt:lpstr>
      <vt:lpstr>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insurance premium</dc:title>
  <dc:creator>Jessy Alex</dc:creator>
  <cp:lastModifiedBy>Jessy Alex</cp:lastModifiedBy>
  <cp:revision>1</cp:revision>
  <dcterms:created xsi:type="dcterms:W3CDTF">2022-04-20T11:30:59Z</dcterms:created>
  <dcterms:modified xsi:type="dcterms:W3CDTF">2022-04-21T16:00:59Z</dcterms:modified>
</cp:coreProperties>
</file>