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58DC9-35DB-4471-B37B-48C2AD52DDF0}" v="74" dt="2022-05-04T06:57:3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y Alex" userId="adf00e5ae330816b" providerId="LiveId" clId="{50D58DC9-35DB-4471-B37B-48C2AD52DDF0}"/>
    <pc:docChg chg="undo custSel addSld delSld modSld sldOrd">
      <pc:chgData name="Jessy Alex" userId="adf00e5ae330816b" providerId="LiveId" clId="{50D58DC9-35DB-4471-B37B-48C2AD52DDF0}" dt="2022-05-04T07:04:21.361" v="1582" actId="1076"/>
      <pc:docMkLst>
        <pc:docMk/>
      </pc:docMkLst>
      <pc:sldChg chg="modSp new mod">
        <pc:chgData name="Jessy Alex" userId="adf00e5ae330816b" providerId="LiveId" clId="{50D58DC9-35DB-4471-B37B-48C2AD52DDF0}" dt="2022-04-28T04:57:26.744" v="44" actId="2711"/>
        <pc:sldMkLst>
          <pc:docMk/>
          <pc:sldMk cId="3050023562" sldId="256"/>
        </pc:sldMkLst>
        <pc:spChg chg="mod">
          <ac:chgData name="Jessy Alex" userId="adf00e5ae330816b" providerId="LiveId" clId="{50D58DC9-35DB-4471-B37B-48C2AD52DDF0}" dt="2022-04-28T04:57:26.744" v="44" actId="2711"/>
          <ac:spMkLst>
            <pc:docMk/>
            <pc:sldMk cId="3050023562" sldId="256"/>
            <ac:spMk id="2" creationId="{78A0F3E6-87FF-40AB-B4BA-3C45A2433418}"/>
          </ac:spMkLst>
        </pc:spChg>
        <pc:spChg chg="mod">
          <ac:chgData name="Jessy Alex" userId="adf00e5ae330816b" providerId="LiveId" clId="{50D58DC9-35DB-4471-B37B-48C2AD52DDF0}" dt="2022-04-28T04:57:14.184" v="43" actId="113"/>
          <ac:spMkLst>
            <pc:docMk/>
            <pc:sldMk cId="3050023562" sldId="256"/>
            <ac:spMk id="3" creationId="{1E7D97F8-7CCD-4D6F-9A3F-DF67F62127E1}"/>
          </ac:spMkLst>
        </pc:spChg>
      </pc:sldChg>
      <pc:sldChg chg="addSp delSp modSp new mod">
        <pc:chgData name="Jessy Alex" userId="adf00e5ae330816b" providerId="LiveId" clId="{50D58DC9-35DB-4471-B37B-48C2AD52DDF0}" dt="2022-05-03T05:46:54.566" v="199" actId="1076"/>
        <pc:sldMkLst>
          <pc:docMk/>
          <pc:sldMk cId="2568495123" sldId="257"/>
        </pc:sldMkLst>
        <pc:spChg chg="mod">
          <ac:chgData name="Jessy Alex" userId="adf00e5ae330816b" providerId="LiveId" clId="{50D58DC9-35DB-4471-B37B-48C2AD52DDF0}" dt="2022-05-02T03:55:58.352" v="181" actId="1076"/>
          <ac:spMkLst>
            <pc:docMk/>
            <pc:sldMk cId="2568495123" sldId="257"/>
            <ac:spMk id="2" creationId="{375E6E32-76E4-4DDC-B64C-B6D20E4629C1}"/>
          </ac:spMkLst>
        </pc:spChg>
        <pc:spChg chg="mod">
          <ac:chgData name="Jessy Alex" userId="adf00e5ae330816b" providerId="LiveId" clId="{50D58DC9-35DB-4471-B37B-48C2AD52DDF0}" dt="2022-05-03T05:46:07.507" v="189" actId="1076"/>
          <ac:spMkLst>
            <pc:docMk/>
            <pc:sldMk cId="2568495123" sldId="257"/>
            <ac:spMk id="3" creationId="{ECCCD13F-9616-4358-B6A4-3F2755271AC2}"/>
          </ac:spMkLst>
        </pc:spChg>
        <pc:spChg chg="add del mod">
          <ac:chgData name="Jessy Alex" userId="adf00e5ae330816b" providerId="LiveId" clId="{50D58DC9-35DB-4471-B37B-48C2AD52DDF0}" dt="2022-04-29T03:35:53.189" v="124"/>
          <ac:spMkLst>
            <pc:docMk/>
            <pc:sldMk cId="2568495123" sldId="257"/>
            <ac:spMk id="4" creationId="{004082EC-6C67-45BA-AEB2-FF62C9BCD334}"/>
          </ac:spMkLst>
        </pc:spChg>
        <pc:spChg chg="add mod">
          <ac:chgData name="Jessy Alex" userId="adf00e5ae330816b" providerId="LiveId" clId="{50D58DC9-35DB-4471-B37B-48C2AD52DDF0}" dt="2022-05-03T05:46:39.884" v="196" actId="1076"/>
          <ac:spMkLst>
            <pc:docMk/>
            <pc:sldMk cId="2568495123" sldId="257"/>
            <ac:spMk id="4" creationId="{B9EEDDF2-B940-A4F6-C3D9-AF8FFC5647F6}"/>
          </ac:spMkLst>
        </pc:spChg>
        <pc:spChg chg="add del mod">
          <ac:chgData name="Jessy Alex" userId="adf00e5ae330816b" providerId="LiveId" clId="{50D58DC9-35DB-4471-B37B-48C2AD52DDF0}" dt="2022-05-02T03:48:04.842" v="134" actId="478"/>
          <ac:spMkLst>
            <pc:docMk/>
            <pc:sldMk cId="2568495123" sldId="257"/>
            <ac:spMk id="5" creationId="{BD7F5D76-2066-4EE9-9A44-E1C0AB75D11F}"/>
          </ac:spMkLst>
        </pc:spChg>
        <pc:spChg chg="add mod">
          <ac:chgData name="Jessy Alex" userId="adf00e5ae330816b" providerId="LiveId" clId="{50D58DC9-35DB-4471-B37B-48C2AD52DDF0}" dt="2022-05-03T05:46:54.566" v="199" actId="1076"/>
          <ac:spMkLst>
            <pc:docMk/>
            <pc:sldMk cId="2568495123" sldId="257"/>
            <ac:spMk id="5" creationId="{FC06B780-E3E7-6C1F-AF23-081FADDF6122}"/>
          </ac:spMkLst>
        </pc:spChg>
        <pc:spChg chg="add del mod">
          <ac:chgData name="Jessy Alex" userId="adf00e5ae330816b" providerId="LiveId" clId="{50D58DC9-35DB-4471-B37B-48C2AD52DDF0}" dt="2022-05-02T03:53:32.205" v="163" actId="478"/>
          <ac:spMkLst>
            <pc:docMk/>
            <pc:sldMk cId="2568495123" sldId="257"/>
            <ac:spMk id="6" creationId="{4B2BB9CB-4A17-4F9B-9582-2D8B1AB9D6E0}"/>
          </ac:spMkLst>
        </pc:spChg>
      </pc:sldChg>
      <pc:sldChg chg="modSp new mod ord">
        <pc:chgData name="Jessy Alex" userId="adf00e5ae330816b" providerId="LiveId" clId="{50D58DC9-35DB-4471-B37B-48C2AD52DDF0}" dt="2022-05-03T05:46:57.199" v="201"/>
        <pc:sldMkLst>
          <pc:docMk/>
          <pc:sldMk cId="638439681" sldId="258"/>
        </pc:sldMkLst>
        <pc:spChg chg="mod">
          <ac:chgData name="Jessy Alex" userId="adf00e5ae330816b" providerId="LiveId" clId="{50D58DC9-35DB-4471-B37B-48C2AD52DDF0}" dt="2022-05-02T03:51:45.892" v="156" actId="14100"/>
          <ac:spMkLst>
            <pc:docMk/>
            <pc:sldMk cId="638439681" sldId="258"/>
            <ac:spMk id="2" creationId="{E7A1AA06-7DD6-48D3-A18B-B9D98B7CDBDB}"/>
          </ac:spMkLst>
        </pc:spChg>
        <pc:spChg chg="mod">
          <ac:chgData name="Jessy Alex" userId="adf00e5ae330816b" providerId="LiveId" clId="{50D58DC9-35DB-4471-B37B-48C2AD52DDF0}" dt="2022-05-02T03:53:09.091" v="160" actId="1076"/>
          <ac:spMkLst>
            <pc:docMk/>
            <pc:sldMk cId="638439681" sldId="258"/>
            <ac:spMk id="3" creationId="{C3720AF3-F818-495F-95CE-656A30E2CC0A}"/>
          </ac:spMkLst>
        </pc:spChg>
      </pc:sldChg>
      <pc:sldChg chg="addSp delSp modSp new mod ord">
        <pc:chgData name="Jessy Alex" userId="adf00e5ae330816b" providerId="LiveId" clId="{50D58DC9-35DB-4471-B37B-48C2AD52DDF0}" dt="2022-05-03T09:55:58.557" v="995" actId="20577"/>
        <pc:sldMkLst>
          <pc:docMk/>
          <pc:sldMk cId="60996069" sldId="259"/>
        </pc:sldMkLst>
        <pc:spChg chg="del mod">
          <ac:chgData name="Jessy Alex" userId="adf00e5ae330816b" providerId="LiveId" clId="{50D58DC9-35DB-4471-B37B-48C2AD52DDF0}" dt="2022-05-03T05:46:18.307" v="192" actId="21"/>
          <ac:spMkLst>
            <pc:docMk/>
            <pc:sldMk cId="60996069" sldId="259"/>
            <ac:spMk id="2" creationId="{13E7B492-6A45-4C69-8EE7-67BE363C038D}"/>
          </ac:spMkLst>
        </pc:spChg>
        <pc:spChg chg="del mod">
          <ac:chgData name="Jessy Alex" userId="adf00e5ae330816b" providerId="LiveId" clId="{50D58DC9-35DB-4471-B37B-48C2AD52DDF0}" dt="2022-05-03T05:46:46.878" v="197" actId="21"/>
          <ac:spMkLst>
            <pc:docMk/>
            <pc:sldMk cId="60996069" sldId="259"/>
            <ac:spMk id="3" creationId="{BBFF6185-8A94-4555-BB85-D1052F9E5A66}"/>
          </ac:spMkLst>
        </pc:spChg>
        <pc:spChg chg="add mod">
          <ac:chgData name="Jessy Alex" userId="adf00e5ae330816b" providerId="LiveId" clId="{50D58DC9-35DB-4471-B37B-48C2AD52DDF0}" dt="2022-05-03T06:09:40.201" v="222" actId="14100"/>
          <ac:spMkLst>
            <pc:docMk/>
            <pc:sldMk cId="60996069" sldId="259"/>
            <ac:spMk id="5" creationId="{9A292CE3-DE3A-CB04-0B00-3FAF53024B7D}"/>
          </ac:spMkLst>
        </pc:spChg>
        <pc:spChg chg="add mod">
          <ac:chgData name="Jessy Alex" userId="adf00e5ae330816b" providerId="LiveId" clId="{50D58DC9-35DB-4471-B37B-48C2AD52DDF0}" dt="2022-05-03T09:55:58.557" v="995" actId="20577"/>
          <ac:spMkLst>
            <pc:docMk/>
            <pc:sldMk cId="60996069" sldId="259"/>
            <ac:spMk id="7" creationId="{5F4EC76C-3868-C36A-C87C-AF7C03A6D471}"/>
          </ac:spMkLst>
        </pc:spChg>
        <pc:spChg chg="add mod">
          <ac:chgData name="Jessy Alex" userId="adf00e5ae330816b" providerId="LiveId" clId="{50D58DC9-35DB-4471-B37B-48C2AD52DDF0}" dt="2022-05-03T06:08:48.998" v="216" actId="21"/>
          <ac:spMkLst>
            <pc:docMk/>
            <pc:sldMk cId="60996069" sldId="259"/>
            <ac:spMk id="8" creationId="{D1ACFA64-1F3F-AC1A-F57A-9DE8878B2C5B}"/>
          </ac:spMkLst>
        </pc:spChg>
        <pc:graphicFrameChg chg="add del">
          <ac:chgData name="Jessy Alex" userId="adf00e5ae330816b" providerId="LiveId" clId="{50D58DC9-35DB-4471-B37B-48C2AD52DDF0}" dt="2022-05-03T06:12:15.454" v="225" actId="478"/>
          <ac:graphicFrameMkLst>
            <pc:docMk/>
            <pc:sldMk cId="60996069" sldId="259"/>
            <ac:graphicFrameMk id="9" creationId="{8536B4DA-6D18-D706-93C2-B40C8BAAC7F1}"/>
          </ac:graphicFrameMkLst>
        </pc:graphicFrameChg>
        <pc:graphicFrameChg chg="add del mod modGraphic">
          <ac:chgData name="Jessy Alex" userId="adf00e5ae330816b" providerId="LiveId" clId="{50D58DC9-35DB-4471-B37B-48C2AD52DDF0}" dt="2022-05-03T06:14:24.685" v="233" actId="478"/>
          <ac:graphicFrameMkLst>
            <pc:docMk/>
            <pc:sldMk cId="60996069" sldId="259"/>
            <ac:graphicFrameMk id="10" creationId="{AE224EF2-B321-6120-7914-AF1CCBBBD3F5}"/>
          </ac:graphicFrameMkLst>
        </pc:graphicFrameChg>
        <pc:graphicFrameChg chg="add mod modGraphic">
          <ac:chgData name="Jessy Alex" userId="adf00e5ae330816b" providerId="LiveId" clId="{50D58DC9-35DB-4471-B37B-48C2AD52DDF0}" dt="2022-05-03T06:19:40.494" v="289" actId="403"/>
          <ac:graphicFrameMkLst>
            <pc:docMk/>
            <pc:sldMk cId="60996069" sldId="259"/>
            <ac:graphicFrameMk id="11" creationId="{CF50E58C-DCA5-AD93-D855-4FC9B270880A}"/>
          </ac:graphicFrameMkLst>
        </pc:graphicFrameChg>
      </pc:sldChg>
      <pc:sldChg chg="addSp delSp modSp new mod modClrScheme chgLayout">
        <pc:chgData name="Jessy Alex" userId="adf00e5ae330816b" providerId="LiveId" clId="{50D58DC9-35DB-4471-B37B-48C2AD52DDF0}" dt="2022-05-03T09:57:13.420" v="1028" actId="20577"/>
        <pc:sldMkLst>
          <pc:docMk/>
          <pc:sldMk cId="1440794029" sldId="260"/>
        </pc:sldMkLst>
        <pc:spChg chg="del">
          <ac:chgData name="Jessy Alex" userId="adf00e5ae330816b" providerId="LiveId" clId="{50D58DC9-35DB-4471-B37B-48C2AD52DDF0}" dt="2022-05-03T06:18:09.955" v="280" actId="700"/>
          <ac:spMkLst>
            <pc:docMk/>
            <pc:sldMk cId="1440794029" sldId="260"/>
            <ac:spMk id="2" creationId="{93B5B552-AD9B-4E43-9EFF-CF5E1954B2A8}"/>
          </ac:spMkLst>
        </pc:spChg>
        <pc:spChg chg="del">
          <ac:chgData name="Jessy Alex" userId="adf00e5ae330816b" providerId="LiveId" clId="{50D58DC9-35DB-4471-B37B-48C2AD52DDF0}" dt="2022-05-03T06:18:09.955" v="280" actId="700"/>
          <ac:spMkLst>
            <pc:docMk/>
            <pc:sldMk cId="1440794029" sldId="260"/>
            <ac:spMk id="3" creationId="{DD56079B-15A5-FD1A-DA40-FD45F26065D2}"/>
          </ac:spMkLst>
        </pc:spChg>
        <pc:graphicFrameChg chg="add mod modGraphic">
          <ac:chgData name="Jessy Alex" userId="adf00e5ae330816b" providerId="LiveId" clId="{50D58DC9-35DB-4471-B37B-48C2AD52DDF0}" dt="2022-05-03T09:57:13.420" v="1028" actId="20577"/>
          <ac:graphicFrameMkLst>
            <pc:docMk/>
            <pc:sldMk cId="1440794029" sldId="260"/>
            <ac:graphicFrameMk id="4" creationId="{FD58DF82-DBA5-B942-A349-D5E59F3F9C03}"/>
          </ac:graphicFrameMkLst>
        </pc:graphicFrameChg>
      </pc:sldChg>
      <pc:sldChg chg="addSp delSp modSp new mod modClrScheme chgLayout">
        <pc:chgData name="Jessy Alex" userId="adf00e5ae330816b" providerId="LiveId" clId="{50D58DC9-35DB-4471-B37B-48C2AD52DDF0}" dt="2022-05-04T05:12:04.513" v="1455" actId="478"/>
        <pc:sldMkLst>
          <pc:docMk/>
          <pc:sldMk cId="710480847" sldId="261"/>
        </pc:sldMkLst>
        <pc:spChg chg="add mod">
          <ac:chgData name="Jessy Alex" userId="adf00e5ae330816b" providerId="LiveId" clId="{50D58DC9-35DB-4471-B37B-48C2AD52DDF0}" dt="2022-05-03T06:28:40.491" v="332" actId="1076"/>
          <ac:spMkLst>
            <pc:docMk/>
            <pc:sldMk cId="710480847" sldId="261"/>
            <ac:spMk id="2" creationId="{631E1A40-45BD-341E-1B82-4485E6079FB6}"/>
          </ac:spMkLst>
        </pc:spChg>
        <pc:spChg chg="add del mod">
          <ac:chgData name="Jessy Alex" userId="adf00e5ae330816b" providerId="LiveId" clId="{50D58DC9-35DB-4471-B37B-48C2AD52DDF0}" dt="2022-05-03T06:28:54.202" v="334" actId="931"/>
          <ac:spMkLst>
            <pc:docMk/>
            <pc:sldMk cId="710480847" sldId="261"/>
            <ac:spMk id="3" creationId="{21C04933-16D9-7E95-341D-3039DAF228B3}"/>
          </ac:spMkLst>
        </pc:spChg>
        <pc:spChg chg="add del mod">
          <ac:chgData name="Jessy Alex" userId="adf00e5ae330816b" providerId="LiveId" clId="{50D58DC9-35DB-4471-B37B-48C2AD52DDF0}" dt="2022-05-03T06:31:33.990" v="390"/>
          <ac:spMkLst>
            <pc:docMk/>
            <pc:sldMk cId="710480847" sldId="261"/>
            <ac:spMk id="10" creationId="{21169811-15CE-C98A-7E27-642ED4A55695}"/>
          </ac:spMkLst>
        </pc:spChg>
        <pc:spChg chg="add mod">
          <ac:chgData name="Jessy Alex" userId="adf00e5ae330816b" providerId="LiveId" clId="{50D58DC9-35DB-4471-B37B-48C2AD52DDF0}" dt="2022-05-03T06:31:45.401" v="391" actId="1076"/>
          <ac:spMkLst>
            <pc:docMk/>
            <pc:sldMk cId="710480847" sldId="261"/>
            <ac:spMk id="11" creationId="{2C656A6C-C911-952D-AAD2-FE3E4365690B}"/>
          </ac:spMkLst>
        </pc:spChg>
        <pc:spChg chg="add del">
          <ac:chgData name="Jessy Alex" userId="adf00e5ae330816b" providerId="LiveId" clId="{50D58DC9-35DB-4471-B37B-48C2AD52DDF0}" dt="2022-05-03T06:32:16.972" v="394" actId="478"/>
          <ac:spMkLst>
            <pc:docMk/>
            <pc:sldMk cId="710480847" sldId="261"/>
            <ac:spMk id="13" creationId="{0BDA003D-620B-BF33-2275-E30F540ED038}"/>
          </ac:spMkLst>
        </pc:spChg>
        <pc:spChg chg="add mod">
          <ac:chgData name="Jessy Alex" userId="adf00e5ae330816b" providerId="LiveId" clId="{50D58DC9-35DB-4471-B37B-48C2AD52DDF0}" dt="2022-05-03T06:34:59.057" v="465" actId="1076"/>
          <ac:spMkLst>
            <pc:docMk/>
            <pc:sldMk cId="710480847" sldId="261"/>
            <ac:spMk id="14" creationId="{7BB726F4-05C2-12B4-1716-FF6282966C03}"/>
          </ac:spMkLst>
        </pc:spChg>
        <pc:spChg chg="add del mod">
          <ac:chgData name="Jessy Alex" userId="adf00e5ae330816b" providerId="LiveId" clId="{50D58DC9-35DB-4471-B37B-48C2AD52DDF0}" dt="2022-05-04T05:12:00.603" v="1453" actId="478"/>
          <ac:spMkLst>
            <pc:docMk/>
            <pc:sldMk cId="710480847" sldId="261"/>
            <ac:spMk id="15" creationId="{B6FE9D34-FF10-70ED-BBC4-DDE90905BDBE}"/>
          </ac:spMkLst>
        </pc:spChg>
        <pc:spChg chg="add">
          <ac:chgData name="Jessy Alex" userId="adf00e5ae330816b" providerId="LiveId" clId="{50D58DC9-35DB-4471-B37B-48C2AD52DDF0}" dt="2022-05-03T06:33:56.574" v="460" actId="11529"/>
          <ac:spMkLst>
            <pc:docMk/>
            <pc:sldMk cId="710480847" sldId="261"/>
            <ac:spMk id="16" creationId="{1146C310-D99B-735B-8C78-6F2D63714660}"/>
          </ac:spMkLst>
        </pc:spChg>
        <pc:spChg chg="add mod">
          <ac:chgData name="Jessy Alex" userId="adf00e5ae330816b" providerId="LiveId" clId="{50D58DC9-35DB-4471-B37B-48C2AD52DDF0}" dt="2022-05-03T06:35:01.897" v="466" actId="1076"/>
          <ac:spMkLst>
            <pc:docMk/>
            <pc:sldMk cId="710480847" sldId="261"/>
            <ac:spMk id="17" creationId="{B2BA2EDD-6D33-4996-28FD-E9145F22B8A9}"/>
          </ac:spMkLst>
        </pc:spChg>
        <pc:spChg chg="add del">
          <ac:chgData name="Jessy Alex" userId="adf00e5ae330816b" providerId="LiveId" clId="{50D58DC9-35DB-4471-B37B-48C2AD52DDF0}" dt="2022-05-04T05:12:02.963" v="1454" actId="478"/>
          <ac:spMkLst>
            <pc:docMk/>
            <pc:sldMk cId="710480847" sldId="261"/>
            <ac:spMk id="18" creationId="{197D2809-F5CA-54B3-C0FF-480B85751CEF}"/>
          </ac:spMkLst>
        </pc:spChg>
        <pc:picChg chg="add mod">
          <ac:chgData name="Jessy Alex" userId="adf00e5ae330816b" providerId="LiveId" clId="{50D58DC9-35DB-4471-B37B-48C2AD52DDF0}" dt="2022-05-03T06:30:09.112" v="351" actId="1076"/>
          <ac:picMkLst>
            <pc:docMk/>
            <pc:sldMk cId="710480847" sldId="261"/>
            <ac:picMk id="5" creationId="{1E15299B-5989-F209-47EB-9548D0F02CA8}"/>
          </ac:picMkLst>
        </pc:picChg>
        <pc:picChg chg="add mod">
          <ac:chgData name="Jessy Alex" userId="adf00e5ae330816b" providerId="LiveId" clId="{50D58DC9-35DB-4471-B37B-48C2AD52DDF0}" dt="2022-05-03T06:35:04.808" v="467" actId="1076"/>
          <ac:picMkLst>
            <pc:docMk/>
            <pc:sldMk cId="710480847" sldId="261"/>
            <ac:picMk id="7" creationId="{C49D80A1-1EC9-47B3-9AFF-6D7E80E56333}"/>
          </ac:picMkLst>
        </pc:picChg>
        <pc:picChg chg="add del mod">
          <ac:chgData name="Jessy Alex" userId="adf00e5ae330816b" providerId="LiveId" clId="{50D58DC9-35DB-4471-B37B-48C2AD52DDF0}" dt="2022-05-04T05:12:04.513" v="1455" actId="478"/>
          <ac:picMkLst>
            <pc:docMk/>
            <pc:sldMk cId="710480847" sldId="261"/>
            <ac:picMk id="9" creationId="{8A0471F9-3FB6-125D-06B4-7330D1D4F543}"/>
          </ac:picMkLst>
        </pc:picChg>
      </pc:sldChg>
      <pc:sldChg chg="addSp delSp modSp new mod">
        <pc:chgData name="Jessy Alex" userId="adf00e5ae330816b" providerId="LiveId" clId="{50D58DC9-35DB-4471-B37B-48C2AD52DDF0}" dt="2022-05-03T08:38:09.444" v="533" actId="1076"/>
        <pc:sldMkLst>
          <pc:docMk/>
          <pc:sldMk cId="1555350091" sldId="262"/>
        </pc:sldMkLst>
        <pc:spChg chg="mod">
          <ac:chgData name="Jessy Alex" userId="adf00e5ae330816b" providerId="LiveId" clId="{50D58DC9-35DB-4471-B37B-48C2AD52DDF0}" dt="2022-05-03T08:36:35.788" v="472" actId="27636"/>
          <ac:spMkLst>
            <pc:docMk/>
            <pc:sldMk cId="1555350091" sldId="262"/>
            <ac:spMk id="2" creationId="{8EB0A001-BBFA-773D-676A-3064FECF3B15}"/>
          </ac:spMkLst>
        </pc:spChg>
        <pc:spChg chg="del">
          <ac:chgData name="Jessy Alex" userId="adf00e5ae330816b" providerId="LiveId" clId="{50D58DC9-35DB-4471-B37B-48C2AD52DDF0}" dt="2022-05-03T08:36:45.294" v="473" actId="931"/>
          <ac:spMkLst>
            <pc:docMk/>
            <pc:sldMk cId="1555350091" sldId="262"/>
            <ac:spMk id="3" creationId="{FB111911-AB50-5382-A262-F91A671A671F}"/>
          </ac:spMkLst>
        </pc:spChg>
        <pc:spChg chg="add mod">
          <ac:chgData name="Jessy Alex" userId="adf00e5ae330816b" providerId="LiveId" clId="{50D58DC9-35DB-4471-B37B-48C2AD52DDF0}" dt="2022-05-03T08:38:07.493" v="532" actId="1076"/>
          <ac:spMkLst>
            <pc:docMk/>
            <pc:sldMk cId="1555350091" sldId="262"/>
            <ac:spMk id="6" creationId="{51EEB283-5944-090F-70C1-9155BD97F715}"/>
          </ac:spMkLst>
        </pc:spChg>
        <pc:spChg chg="add mod">
          <ac:chgData name="Jessy Alex" userId="adf00e5ae330816b" providerId="LiveId" clId="{50D58DC9-35DB-4471-B37B-48C2AD52DDF0}" dt="2022-05-03T08:38:09.444" v="533" actId="1076"/>
          <ac:spMkLst>
            <pc:docMk/>
            <pc:sldMk cId="1555350091" sldId="262"/>
            <ac:spMk id="7" creationId="{7ACF1F4C-CCA5-AC0B-F6C6-7900173C3198}"/>
          </ac:spMkLst>
        </pc:spChg>
        <pc:picChg chg="add mod">
          <ac:chgData name="Jessy Alex" userId="adf00e5ae330816b" providerId="LiveId" clId="{50D58DC9-35DB-4471-B37B-48C2AD52DDF0}" dt="2022-05-03T08:36:53.293" v="476" actId="14100"/>
          <ac:picMkLst>
            <pc:docMk/>
            <pc:sldMk cId="1555350091" sldId="262"/>
            <ac:picMk id="5" creationId="{781F0FA1-3C8B-11CA-A098-BFB59F835EA9}"/>
          </ac:picMkLst>
        </pc:picChg>
      </pc:sldChg>
      <pc:sldChg chg="addSp delSp modSp new mod modClrScheme chgLayout">
        <pc:chgData name="Jessy Alex" userId="adf00e5ae330816b" providerId="LiveId" clId="{50D58DC9-35DB-4471-B37B-48C2AD52DDF0}" dt="2022-05-03T08:39:38.532" v="583" actId="11529"/>
        <pc:sldMkLst>
          <pc:docMk/>
          <pc:sldMk cId="2665317320" sldId="263"/>
        </pc:sldMkLst>
        <pc:spChg chg="del">
          <ac:chgData name="Jessy Alex" userId="adf00e5ae330816b" providerId="LiveId" clId="{50D58DC9-35DB-4471-B37B-48C2AD52DDF0}" dt="2022-05-03T08:38:20.734" v="535" actId="700"/>
          <ac:spMkLst>
            <pc:docMk/>
            <pc:sldMk cId="2665317320" sldId="263"/>
            <ac:spMk id="2" creationId="{A4C81BD4-AE06-9A51-634F-585A03AD5666}"/>
          </ac:spMkLst>
        </pc:spChg>
        <pc:spChg chg="del">
          <ac:chgData name="Jessy Alex" userId="adf00e5ae330816b" providerId="LiveId" clId="{50D58DC9-35DB-4471-B37B-48C2AD52DDF0}" dt="2022-05-03T08:38:20.734" v="535" actId="700"/>
          <ac:spMkLst>
            <pc:docMk/>
            <pc:sldMk cId="2665317320" sldId="263"/>
            <ac:spMk id="3" creationId="{7684A7B7-F2FD-6C34-4ACE-2A1F45DE1ECE}"/>
          </ac:spMkLst>
        </pc:spChg>
        <pc:spChg chg="add mod">
          <ac:chgData name="Jessy Alex" userId="adf00e5ae330816b" providerId="LiveId" clId="{50D58DC9-35DB-4471-B37B-48C2AD52DDF0}" dt="2022-05-03T08:39:28.584" v="582" actId="1076"/>
          <ac:spMkLst>
            <pc:docMk/>
            <pc:sldMk cId="2665317320" sldId="263"/>
            <ac:spMk id="6" creationId="{F00EB5E8-A353-602A-E1F4-F789EC42A3D7}"/>
          </ac:spMkLst>
        </pc:spChg>
        <pc:spChg chg="add">
          <ac:chgData name="Jessy Alex" userId="adf00e5ae330816b" providerId="LiveId" clId="{50D58DC9-35DB-4471-B37B-48C2AD52DDF0}" dt="2022-05-03T08:39:38.532" v="583" actId="11529"/>
          <ac:spMkLst>
            <pc:docMk/>
            <pc:sldMk cId="2665317320" sldId="263"/>
            <ac:spMk id="7" creationId="{81345864-F949-7F26-B461-545791B22DFB}"/>
          </ac:spMkLst>
        </pc:spChg>
        <pc:picChg chg="add mod">
          <ac:chgData name="Jessy Alex" userId="adf00e5ae330816b" providerId="LiveId" clId="{50D58DC9-35DB-4471-B37B-48C2AD52DDF0}" dt="2022-05-03T08:38:55.934" v="538" actId="14100"/>
          <ac:picMkLst>
            <pc:docMk/>
            <pc:sldMk cId="2665317320" sldId="263"/>
            <ac:picMk id="5" creationId="{6DA2A78C-CF06-D9C7-BF95-021255747F28}"/>
          </ac:picMkLst>
        </pc:picChg>
      </pc:sldChg>
      <pc:sldChg chg="addSp modSp new mod">
        <pc:chgData name="Jessy Alex" userId="adf00e5ae330816b" providerId="LiveId" clId="{50D58DC9-35DB-4471-B37B-48C2AD52DDF0}" dt="2022-05-03T08:43:32.464" v="776" actId="14100"/>
        <pc:sldMkLst>
          <pc:docMk/>
          <pc:sldMk cId="1868524170" sldId="264"/>
        </pc:sldMkLst>
        <pc:spChg chg="add mod">
          <ac:chgData name="Jessy Alex" userId="adf00e5ae330816b" providerId="LiveId" clId="{50D58DC9-35DB-4471-B37B-48C2AD52DDF0}" dt="2022-05-03T08:43:32.464" v="776" actId="14100"/>
          <ac:spMkLst>
            <pc:docMk/>
            <pc:sldMk cId="1868524170" sldId="264"/>
            <ac:spMk id="4" creationId="{3A5937A9-AAEB-DF19-2FDD-7D88C6E1FB35}"/>
          </ac:spMkLst>
        </pc:spChg>
        <pc:picChg chg="add mod">
          <ac:chgData name="Jessy Alex" userId="adf00e5ae330816b" providerId="LiveId" clId="{50D58DC9-35DB-4471-B37B-48C2AD52DDF0}" dt="2022-05-03T08:40:13.024" v="588" actId="14100"/>
          <ac:picMkLst>
            <pc:docMk/>
            <pc:sldMk cId="1868524170" sldId="264"/>
            <ac:picMk id="3" creationId="{A20F7FCD-1347-7A1E-C760-C424F166A66D}"/>
          </ac:picMkLst>
        </pc:picChg>
      </pc:sldChg>
      <pc:sldChg chg="addSp delSp modSp new mod modClrScheme chgLayout">
        <pc:chgData name="Jessy Alex" userId="adf00e5ae330816b" providerId="LiveId" clId="{50D58DC9-35DB-4471-B37B-48C2AD52DDF0}" dt="2022-05-04T03:26:47.751" v="1307" actId="1076"/>
        <pc:sldMkLst>
          <pc:docMk/>
          <pc:sldMk cId="4154158318" sldId="265"/>
        </pc:sldMkLst>
        <pc:spChg chg="add mod">
          <ac:chgData name="Jessy Alex" userId="adf00e5ae330816b" providerId="LiveId" clId="{50D58DC9-35DB-4471-B37B-48C2AD52DDF0}" dt="2022-05-03T09:26:25.734" v="783" actId="14100"/>
          <ac:spMkLst>
            <pc:docMk/>
            <pc:sldMk cId="4154158318" sldId="265"/>
            <ac:spMk id="2" creationId="{EDCB4A0A-B754-4511-EAA5-AE8E32CFEAEE}"/>
          </ac:spMkLst>
        </pc:spChg>
        <pc:spChg chg="add del mod">
          <ac:chgData name="Jessy Alex" userId="adf00e5ae330816b" providerId="LiveId" clId="{50D58DC9-35DB-4471-B37B-48C2AD52DDF0}" dt="2022-05-03T09:26:39.345" v="785" actId="931"/>
          <ac:spMkLst>
            <pc:docMk/>
            <pc:sldMk cId="4154158318" sldId="265"/>
            <ac:spMk id="3" creationId="{68824431-DDB4-0441-DACA-5E44415604B8}"/>
          </ac:spMkLst>
        </pc:spChg>
        <pc:spChg chg="add mod">
          <ac:chgData name="Jessy Alex" userId="adf00e5ae330816b" providerId="LiveId" clId="{50D58DC9-35DB-4471-B37B-48C2AD52DDF0}" dt="2022-05-03T10:12:58.470" v="1073" actId="1076"/>
          <ac:spMkLst>
            <pc:docMk/>
            <pc:sldMk cId="4154158318" sldId="265"/>
            <ac:spMk id="6" creationId="{2810B3A0-1F84-55CE-45E6-40A0072E8745}"/>
          </ac:spMkLst>
        </pc:spChg>
        <pc:picChg chg="add mod">
          <ac:chgData name="Jessy Alex" userId="adf00e5ae330816b" providerId="LiveId" clId="{50D58DC9-35DB-4471-B37B-48C2AD52DDF0}" dt="2022-05-04T03:26:47.751" v="1307" actId="1076"/>
          <ac:picMkLst>
            <pc:docMk/>
            <pc:sldMk cId="4154158318" sldId="265"/>
            <ac:picMk id="5" creationId="{17534DCD-17E4-8812-FDF6-30F808889B36}"/>
          </ac:picMkLst>
        </pc:picChg>
      </pc:sldChg>
      <pc:sldChg chg="addSp delSp modSp new mod modClrScheme chgLayout">
        <pc:chgData name="Jessy Alex" userId="adf00e5ae330816b" providerId="LiveId" clId="{50D58DC9-35DB-4471-B37B-48C2AD52DDF0}" dt="2022-05-04T04:28:47.723" v="1445" actId="20577"/>
        <pc:sldMkLst>
          <pc:docMk/>
          <pc:sldMk cId="2376951663" sldId="266"/>
        </pc:sldMkLst>
        <pc:spChg chg="del">
          <ac:chgData name="Jessy Alex" userId="adf00e5ae330816b" providerId="LiveId" clId="{50D58DC9-35DB-4471-B37B-48C2AD52DDF0}" dt="2022-05-03T09:27:19.037" v="788" actId="700"/>
          <ac:spMkLst>
            <pc:docMk/>
            <pc:sldMk cId="2376951663" sldId="266"/>
            <ac:spMk id="2" creationId="{CC2561E6-BD22-C044-6EE1-E03789D0A5A4}"/>
          </ac:spMkLst>
        </pc:spChg>
        <pc:spChg chg="del">
          <ac:chgData name="Jessy Alex" userId="adf00e5ae330816b" providerId="LiveId" clId="{50D58DC9-35DB-4471-B37B-48C2AD52DDF0}" dt="2022-05-03T09:27:19.037" v="788" actId="700"/>
          <ac:spMkLst>
            <pc:docMk/>
            <pc:sldMk cId="2376951663" sldId="266"/>
            <ac:spMk id="3" creationId="{2857E1CC-68BA-6F69-17DC-C66665517ACB}"/>
          </ac:spMkLst>
        </pc:spChg>
        <pc:spChg chg="add mod">
          <ac:chgData name="Jessy Alex" userId="adf00e5ae330816b" providerId="LiveId" clId="{50D58DC9-35DB-4471-B37B-48C2AD52DDF0}" dt="2022-05-03T09:30:00.996" v="842" actId="403"/>
          <ac:spMkLst>
            <pc:docMk/>
            <pc:sldMk cId="2376951663" sldId="266"/>
            <ac:spMk id="6" creationId="{6C3B8D0B-4AC9-2C47-B522-686FC479A1F6}"/>
          </ac:spMkLst>
        </pc:spChg>
        <pc:spChg chg="add mod">
          <ac:chgData name="Jessy Alex" userId="adf00e5ae330816b" providerId="LiveId" clId="{50D58DC9-35DB-4471-B37B-48C2AD52DDF0}" dt="2022-05-04T04:28:47.723" v="1445" actId="20577"/>
          <ac:spMkLst>
            <pc:docMk/>
            <pc:sldMk cId="2376951663" sldId="266"/>
            <ac:spMk id="9" creationId="{9C517392-C087-31AB-B918-C474C02D46A4}"/>
          </ac:spMkLst>
        </pc:spChg>
        <pc:spChg chg="add mod">
          <ac:chgData name="Jessy Alex" userId="adf00e5ae330816b" providerId="LiveId" clId="{50D58DC9-35DB-4471-B37B-48C2AD52DDF0}" dt="2022-05-03T09:29:28.888" v="835" actId="21"/>
          <ac:spMkLst>
            <pc:docMk/>
            <pc:sldMk cId="2376951663" sldId="266"/>
            <ac:spMk id="10" creationId="{721F24DA-5CF2-3C5D-DCFB-3F978EDA6D83}"/>
          </ac:spMkLst>
        </pc:spChg>
        <pc:picChg chg="add mod">
          <ac:chgData name="Jessy Alex" userId="adf00e5ae330816b" providerId="LiveId" clId="{50D58DC9-35DB-4471-B37B-48C2AD52DDF0}" dt="2022-05-03T09:28:38.445" v="830" actId="1076"/>
          <ac:picMkLst>
            <pc:docMk/>
            <pc:sldMk cId="2376951663" sldId="266"/>
            <ac:picMk id="5" creationId="{A402DE50-6CB5-4F63-A0CF-0062142825C9}"/>
          </ac:picMkLst>
        </pc:picChg>
        <pc:picChg chg="add mod">
          <ac:chgData name="Jessy Alex" userId="adf00e5ae330816b" providerId="LiveId" clId="{50D58DC9-35DB-4471-B37B-48C2AD52DDF0}" dt="2022-05-03T09:28:40.875" v="832" actId="1037"/>
          <ac:picMkLst>
            <pc:docMk/>
            <pc:sldMk cId="2376951663" sldId="266"/>
            <ac:picMk id="8" creationId="{E3E5A2DD-E51C-0209-6692-0E8B361466F3}"/>
          </ac:picMkLst>
        </pc:picChg>
      </pc:sldChg>
      <pc:sldChg chg="addSp delSp modSp new mod modClrScheme chgLayout">
        <pc:chgData name="Jessy Alex" userId="adf00e5ae330816b" providerId="LiveId" clId="{50D58DC9-35DB-4471-B37B-48C2AD52DDF0}" dt="2022-05-03T10:19:22.149" v="1081" actId="14100"/>
        <pc:sldMkLst>
          <pc:docMk/>
          <pc:sldMk cId="2643762943" sldId="267"/>
        </pc:sldMkLst>
        <pc:spChg chg="add mod">
          <ac:chgData name="Jessy Alex" userId="adf00e5ae330816b" providerId="LiveId" clId="{50D58DC9-35DB-4471-B37B-48C2AD52DDF0}" dt="2022-05-03T09:33:28.792" v="869" actId="27636"/>
          <ac:spMkLst>
            <pc:docMk/>
            <pc:sldMk cId="2643762943" sldId="267"/>
            <ac:spMk id="2" creationId="{1D56B9FC-5C25-DEAC-AECC-D991978B49B4}"/>
          </ac:spMkLst>
        </pc:spChg>
        <pc:picChg chg="add del mod">
          <ac:chgData name="Jessy Alex" userId="adf00e5ae330816b" providerId="LiveId" clId="{50D58DC9-35DB-4471-B37B-48C2AD52DDF0}" dt="2022-05-03T10:19:02.329" v="1076" actId="478"/>
          <ac:picMkLst>
            <pc:docMk/>
            <pc:sldMk cId="2643762943" sldId="267"/>
            <ac:picMk id="4" creationId="{957074E0-C72E-BF96-462E-B17E812E4EAA}"/>
          </ac:picMkLst>
        </pc:picChg>
        <pc:picChg chg="add mod">
          <ac:chgData name="Jessy Alex" userId="adf00e5ae330816b" providerId="LiveId" clId="{50D58DC9-35DB-4471-B37B-48C2AD52DDF0}" dt="2022-05-03T10:19:22.149" v="1081" actId="14100"/>
          <ac:picMkLst>
            <pc:docMk/>
            <pc:sldMk cId="2643762943" sldId="267"/>
            <ac:picMk id="6" creationId="{688FA117-6BAF-2004-9A40-217E659F17CF}"/>
          </ac:picMkLst>
        </pc:picChg>
      </pc:sldChg>
      <pc:sldChg chg="addSp modSp new mod">
        <pc:chgData name="Jessy Alex" userId="adf00e5ae330816b" providerId="LiveId" clId="{50D58DC9-35DB-4471-B37B-48C2AD52DDF0}" dt="2022-05-04T04:27:52.570" v="1425" actId="1076"/>
        <pc:sldMkLst>
          <pc:docMk/>
          <pc:sldMk cId="3201984017" sldId="268"/>
        </pc:sldMkLst>
        <pc:spChg chg="mod">
          <ac:chgData name="Jessy Alex" userId="adf00e5ae330816b" providerId="LiveId" clId="{50D58DC9-35DB-4471-B37B-48C2AD52DDF0}" dt="2022-05-03T10:23:01.240" v="1120" actId="113"/>
          <ac:spMkLst>
            <pc:docMk/>
            <pc:sldMk cId="3201984017" sldId="268"/>
            <ac:spMk id="2" creationId="{ABA88AD8-D0F6-66F9-8B07-13A02C9F2882}"/>
          </ac:spMkLst>
        </pc:spChg>
        <pc:spChg chg="add mod">
          <ac:chgData name="Jessy Alex" userId="adf00e5ae330816b" providerId="LiveId" clId="{50D58DC9-35DB-4471-B37B-48C2AD52DDF0}" dt="2022-05-04T04:27:52.570" v="1425" actId="1076"/>
          <ac:spMkLst>
            <pc:docMk/>
            <pc:sldMk cId="3201984017" sldId="268"/>
            <ac:spMk id="4" creationId="{DB84B793-79FC-A764-6A24-B5F5DE596C9A}"/>
          </ac:spMkLst>
        </pc:spChg>
        <pc:graphicFrameChg chg="add mod modGraphic">
          <ac:chgData name="Jessy Alex" userId="adf00e5ae330816b" providerId="LiveId" clId="{50D58DC9-35DB-4471-B37B-48C2AD52DDF0}" dt="2022-05-04T04:27:42.360" v="1424" actId="2711"/>
          <ac:graphicFrameMkLst>
            <pc:docMk/>
            <pc:sldMk cId="3201984017" sldId="268"/>
            <ac:graphicFrameMk id="3" creationId="{DB0325C5-68DE-208B-0081-97F33CA7A13C}"/>
          </ac:graphicFrameMkLst>
        </pc:graphicFrameChg>
      </pc:sldChg>
      <pc:sldChg chg="addSp modSp new del mod modShow">
        <pc:chgData name="Jessy Alex" userId="adf00e5ae330816b" providerId="LiveId" clId="{50D58DC9-35DB-4471-B37B-48C2AD52DDF0}" dt="2022-05-04T04:29:52.370" v="1446" actId="2696"/>
        <pc:sldMkLst>
          <pc:docMk/>
          <pc:sldMk cId="3116771505" sldId="269"/>
        </pc:sldMkLst>
        <pc:spChg chg="mod">
          <ac:chgData name="Jessy Alex" userId="adf00e5ae330816b" providerId="LiveId" clId="{50D58DC9-35DB-4471-B37B-48C2AD52DDF0}" dt="2022-05-03T10:05:26.189" v="1061" actId="1076"/>
          <ac:spMkLst>
            <pc:docMk/>
            <pc:sldMk cId="3116771505" sldId="269"/>
            <ac:spMk id="2" creationId="{F3FE68B6-7B00-ADE1-876B-B576DCCD6F9E}"/>
          </ac:spMkLst>
        </pc:spChg>
        <pc:spChg chg="mod">
          <ac:chgData name="Jessy Alex" userId="adf00e5ae330816b" providerId="LiveId" clId="{50D58DC9-35DB-4471-B37B-48C2AD52DDF0}" dt="2022-05-03T10:05:21.538" v="1060" actId="14100"/>
          <ac:spMkLst>
            <pc:docMk/>
            <pc:sldMk cId="3116771505" sldId="269"/>
            <ac:spMk id="3" creationId="{3F49B31B-4986-95DD-0362-D0EC150547E4}"/>
          </ac:spMkLst>
        </pc:spChg>
        <pc:picChg chg="add mod">
          <ac:chgData name="Jessy Alex" userId="adf00e5ae330816b" providerId="LiveId" clId="{50D58DC9-35DB-4471-B37B-48C2AD52DDF0}" dt="2022-05-03T10:05:16.938" v="1059" actId="14100"/>
          <ac:picMkLst>
            <pc:docMk/>
            <pc:sldMk cId="3116771505" sldId="269"/>
            <ac:picMk id="5" creationId="{C266077C-9B1C-1DEF-8A9C-F7F1A2C68AF4}"/>
          </ac:picMkLst>
        </pc:picChg>
      </pc:sldChg>
      <pc:sldChg chg="addSp modSp new mod">
        <pc:chgData name="Jessy Alex" userId="adf00e5ae330816b" providerId="LiveId" clId="{50D58DC9-35DB-4471-B37B-48C2AD52DDF0}" dt="2022-05-04T07:04:21.361" v="1582" actId="1076"/>
        <pc:sldMkLst>
          <pc:docMk/>
          <pc:sldMk cId="1158998293" sldId="270"/>
        </pc:sldMkLst>
        <pc:spChg chg="mod">
          <ac:chgData name="Jessy Alex" userId="adf00e5ae330816b" providerId="LiveId" clId="{50D58DC9-35DB-4471-B37B-48C2AD52DDF0}" dt="2022-05-04T07:04:21.361" v="1582" actId="1076"/>
          <ac:spMkLst>
            <pc:docMk/>
            <pc:sldMk cId="1158998293" sldId="270"/>
            <ac:spMk id="2" creationId="{B85435FA-9A18-234E-2C34-69BE0246314F}"/>
          </ac:spMkLst>
        </pc:spChg>
        <pc:spChg chg="add mod">
          <ac:chgData name="Jessy Alex" userId="adf00e5ae330816b" providerId="LiveId" clId="{50D58DC9-35DB-4471-B37B-48C2AD52DDF0}" dt="2022-05-04T06:56:58.060" v="1460" actId="1076"/>
          <ac:spMkLst>
            <pc:docMk/>
            <pc:sldMk cId="1158998293" sldId="270"/>
            <ac:spMk id="3" creationId="{5973326E-4B1D-42AA-9EF0-6492915CB869}"/>
          </ac:spMkLst>
        </pc:spChg>
        <pc:spChg chg="add mod">
          <ac:chgData name="Jessy Alex" userId="adf00e5ae330816b" providerId="LiveId" clId="{50D58DC9-35DB-4471-B37B-48C2AD52DDF0}" dt="2022-05-04T07:04:15.751" v="1581" actId="1076"/>
          <ac:spMkLst>
            <pc:docMk/>
            <pc:sldMk cId="1158998293" sldId="270"/>
            <ac:spMk id="4" creationId="{A9D1C7FB-F83B-A270-BE21-3054AC367134}"/>
          </ac:spMkLst>
        </pc:spChg>
        <pc:spChg chg="add mod">
          <ac:chgData name="Jessy Alex" userId="adf00e5ae330816b" providerId="LiveId" clId="{50D58DC9-35DB-4471-B37B-48C2AD52DDF0}" dt="2022-05-04T07:02:29.868" v="1579" actId="20577"/>
          <ac:spMkLst>
            <pc:docMk/>
            <pc:sldMk cId="1158998293" sldId="270"/>
            <ac:spMk id="5" creationId="{9DD35876-7A12-D5B5-E556-97DA142ED693}"/>
          </ac:spMkLst>
        </pc:spChg>
      </pc:sldChg>
      <pc:sldChg chg="addSp modSp new mod">
        <pc:chgData name="Jessy Alex" userId="adf00e5ae330816b" providerId="LiveId" clId="{50D58DC9-35DB-4471-B37B-48C2AD52DDF0}" dt="2022-05-03T10:34:22.560" v="1284" actId="1076"/>
        <pc:sldMkLst>
          <pc:docMk/>
          <pc:sldMk cId="3035420149" sldId="271"/>
        </pc:sldMkLst>
        <pc:spChg chg="mod">
          <ac:chgData name="Jessy Alex" userId="adf00e5ae330816b" providerId="LiveId" clId="{50D58DC9-35DB-4471-B37B-48C2AD52DDF0}" dt="2022-05-03T10:34:06.140" v="1282" actId="404"/>
          <ac:spMkLst>
            <pc:docMk/>
            <pc:sldMk cId="3035420149" sldId="271"/>
            <ac:spMk id="2" creationId="{9F051DF3-5373-56BF-72BD-B3F96B0DA033}"/>
          </ac:spMkLst>
        </pc:spChg>
        <pc:picChg chg="add mod">
          <ac:chgData name="Jessy Alex" userId="adf00e5ae330816b" providerId="LiveId" clId="{50D58DC9-35DB-4471-B37B-48C2AD52DDF0}" dt="2022-05-03T10:34:22.560" v="1284" actId="1076"/>
          <ac:picMkLst>
            <pc:docMk/>
            <pc:sldMk cId="3035420149" sldId="271"/>
            <ac:picMk id="3" creationId="{130A1AB9-66B1-8A5D-E1E7-D23D3B947E5A}"/>
          </ac:picMkLst>
        </pc:picChg>
      </pc:sldChg>
      <pc:sldChg chg="new del">
        <pc:chgData name="Jessy Alex" userId="adf00e5ae330816b" providerId="LiveId" clId="{50D58DC9-35DB-4471-B37B-48C2AD52DDF0}" dt="2022-05-04T07:02:56.172" v="1580" actId="47"/>
        <pc:sldMkLst>
          <pc:docMk/>
          <pc:sldMk cId="1881460869" sldId="272"/>
        </pc:sldMkLst>
      </pc:sldChg>
      <pc:sldChg chg="addSp modSp new del mod modClrScheme chgLayout">
        <pc:chgData name="Jessy Alex" userId="adf00e5ae330816b" providerId="LiveId" clId="{50D58DC9-35DB-4471-B37B-48C2AD52DDF0}" dt="2022-05-04T05:06:33.652" v="1448" actId="47"/>
        <pc:sldMkLst>
          <pc:docMk/>
          <pc:sldMk cId="3903613428" sldId="272"/>
        </pc:sldMkLst>
        <pc:spChg chg="add mod">
          <ac:chgData name="Jessy Alex" userId="adf00e5ae330816b" providerId="LiveId" clId="{50D58DC9-35DB-4471-B37B-48C2AD52DDF0}" dt="2022-05-04T03:46:08.449" v="1319" actId="1076"/>
          <ac:spMkLst>
            <pc:docMk/>
            <pc:sldMk cId="3903613428" sldId="272"/>
            <ac:spMk id="2" creationId="{15C6BDCB-D5C4-0240-91B8-66D8BE9023E7}"/>
          </ac:spMkLst>
        </pc:spChg>
        <pc:picChg chg="add mod">
          <ac:chgData name="Jessy Alex" userId="adf00e5ae330816b" providerId="LiveId" clId="{50D58DC9-35DB-4471-B37B-48C2AD52DDF0}" dt="2022-05-04T04:00:34.072" v="1323" actId="14100"/>
          <ac:picMkLst>
            <pc:docMk/>
            <pc:sldMk cId="3903613428" sldId="272"/>
            <ac:picMk id="4" creationId="{DE94C54E-99D7-7CE2-EE01-3167997C9C1B}"/>
          </ac:picMkLst>
        </pc:picChg>
      </pc:sldChg>
      <pc:sldChg chg="addSp modSp new del mod">
        <pc:chgData name="Jessy Alex" userId="adf00e5ae330816b" providerId="LiveId" clId="{50D58DC9-35DB-4471-B37B-48C2AD52DDF0}" dt="2022-05-04T05:06:35.862" v="1449" actId="47"/>
        <pc:sldMkLst>
          <pc:docMk/>
          <pc:sldMk cId="3689828938" sldId="273"/>
        </pc:sldMkLst>
        <pc:spChg chg="add mod">
          <ac:chgData name="Jessy Alex" userId="adf00e5ae330816b" providerId="LiveId" clId="{50D58DC9-35DB-4471-B37B-48C2AD52DDF0}" dt="2022-05-04T04:03:47.818" v="1331" actId="403"/>
          <ac:spMkLst>
            <pc:docMk/>
            <pc:sldMk cId="3689828938" sldId="273"/>
            <ac:spMk id="2" creationId="{854053E3-009D-CE02-3541-F84EF04CCFD5}"/>
          </ac:spMkLst>
        </pc:spChg>
        <pc:spChg chg="add mod">
          <ac:chgData name="Jessy Alex" userId="adf00e5ae330816b" providerId="LiveId" clId="{50D58DC9-35DB-4471-B37B-48C2AD52DDF0}" dt="2022-05-04T04:30:16.861" v="1447" actId="255"/>
          <ac:spMkLst>
            <pc:docMk/>
            <pc:sldMk cId="3689828938" sldId="273"/>
            <ac:spMk id="7" creationId="{1D1F97A1-671E-94DD-5C51-20A635A8FB86}"/>
          </ac:spMkLst>
        </pc:spChg>
        <pc:spChg chg="add mod">
          <ac:chgData name="Jessy Alex" userId="adf00e5ae330816b" providerId="LiveId" clId="{50D58DC9-35DB-4471-B37B-48C2AD52DDF0}" dt="2022-05-04T04:06:13.103" v="1347" actId="21"/>
          <ac:spMkLst>
            <pc:docMk/>
            <pc:sldMk cId="3689828938" sldId="273"/>
            <ac:spMk id="8" creationId="{F41BAE15-FE43-CE26-B3F8-96D3F82CE84A}"/>
          </ac:spMkLst>
        </pc:spChg>
        <pc:spChg chg="add mod">
          <ac:chgData name="Jessy Alex" userId="adf00e5ae330816b" providerId="LiveId" clId="{50D58DC9-35DB-4471-B37B-48C2AD52DDF0}" dt="2022-05-04T04:07:25.998" v="1358" actId="21"/>
          <ac:spMkLst>
            <pc:docMk/>
            <pc:sldMk cId="3689828938" sldId="273"/>
            <ac:spMk id="9" creationId="{84479259-D1FE-0631-75A7-875D67FD9F6C}"/>
          </ac:spMkLst>
        </pc:spChg>
        <pc:picChg chg="add mod">
          <ac:chgData name="Jessy Alex" userId="adf00e5ae330816b" providerId="LiveId" clId="{50D58DC9-35DB-4471-B37B-48C2AD52DDF0}" dt="2022-05-04T04:04:28.678" v="1335" actId="14100"/>
          <ac:picMkLst>
            <pc:docMk/>
            <pc:sldMk cId="3689828938" sldId="273"/>
            <ac:picMk id="4" creationId="{4352AF07-1292-59BB-48B9-615BF792E1DE}"/>
          </ac:picMkLst>
        </pc:picChg>
        <pc:picChg chg="add mod">
          <ac:chgData name="Jessy Alex" userId="adf00e5ae330816b" providerId="LiveId" clId="{50D58DC9-35DB-4471-B37B-48C2AD52DDF0}" dt="2022-05-04T04:05:08.478" v="1342" actId="14100"/>
          <ac:picMkLst>
            <pc:docMk/>
            <pc:sldMk cId="3689828938" sldId="273"/>
            <ac:picMk id="6" creationId="{9AF86F79-FC95-992A-BD71-CD281834F75C}"/>
          </ac:picMkLst>
        </pc:picChg>
      </pc:sldChg>
      <pc:sldChg chg="addSp modSp new del mod modClrScheme chgLayout">
        <pc:chgData name="Jessy Alex" userId="adf00e5ae330816b" providerId="LiveId" clId="{50D58DC9-35DB-4471-B37B-48C2AD52DDF0}" dt="2022-05-04T05:06:37.052" v="1450" actId="47"/>
        <pc:sldMkLst>
          <pc:docMk/>
          <pc:sldMk cId="2409970435" sldId="274"/>
        </pc:sldMkLst>
        <pc:spChg chg="add mod">
          <ac:chgData name="Jessy Alex" userId="adf00e5ae330816b" providerId="LiveId" clId="{50D58DC9-35DB-4471-B37B-48C2AD52DDF0}" dt="2022-05-04T04:08:46.928" v="1373" actId="14100"/>
          <ac:spMkLst>
            <pc:docMk/>
            <pc:sldMk cId="2409970435" sldId="274"/>
            <ac:spMk id="2" creationId="{481B1FC6-3283-0823-E29A-10DDEE44F39B}"/>
          </ac:spMkLst>
        </pc:spChg>
        <pc:picChg chg="add mod">
          <ac:chgData name="Jessy Alex" userId="adf00e5ae330816b" providerId="LiveId" clId="{50D58DC9-35DB-4471-B37B-48C2AD52DDF0}" dt="2022-05-04T04:09:12.558" v="1378" actId="14100"/>
          <ac:picMkLst>
            <pc:docMk/>
            <pc:sldMk cId="2409970435" sldId="274"/>
            <ac:picMk id="4" creationId="{D0E15E9B-831C-1D53-72CF-1AF77A1B7B85}"/>
          </ac:picMkLst>
        </pc:picChg>
      </pc:sldChg>
      <pc:sldChg chg="addSp modSp new del mod">
        <pc:chgData name="Jessy Alex" userId="adf00e5ae330816b" providerId="LiveId" clId="{50D58DC9-35DB-4471-B37B-48C2AD52DDF0}" dt="2022-05-04T05:06:38.162" v="1451" actId="47"/>
        <pc:sldMkLst>
          <pc:docMk/>
          <pc:sldMk cId="933094650" sldId="275"/>
        </pc:sldMkLst>
        <pc:spChg chg="add mod">
          <ac:chgData name="Jessy Alex" userId="adf00e5ae330816b" providerId="LiveId" clId="{50D58DC9-35DB-4471-B37B-48C2AD52DDF0}" dt="2022-05-04T04:09:47.208" v="1385" actId="1076"/>
          <ac:spMkLst>
            <pc:docMk/>
            <pc:sldMk cId="933094650" sldId="275"/>
            <ac:spMk id="2" creationId="{65E8F0CA-6DD0-0D49-AE26-39BD4A4E71ED}"/>
          </ac:spMkLst>
        </pc:spChg>
        <pc:spChg chg="add mod">
          <ac:chgData name="Jessy Alex" userId="adf00e5ae330816b" providerId="LiveId" clId="{50D58DC9-35DB-4471-B37B-48C2AD52DDF0}" dt="2022-05-04T04:13:22.678" v="1402" actId="403"/>
          <ac:spMkLst>
            <pc:docMk/>
            <pc:sldMk cId="933094650" sldId="275"/>
            <ac:spMk id="7" creationId="{128F6063-42B5-B92D-B1D6-2F9FAED9D0E1}"/>
          </ac:spMkLst>
        </pc:spChg>
        <pc:spChg chg="add mod">
          <ac:chgData name="Jessy Alex" userId="adf00e5ae330816b" providerId="LiveId" clId="{50D58DC9-35DB-4471-B37B-48C2AD52DDF0}" dt="2022-05-04T04:12:55.259" v="1395" actId="21"/>
          <ac:spMkLst>
            <pc:docMk/>
            <pc:sldMk cId="933094650" sldId="275"/>
            <ac:spMk id="8" creationId="{B7F3C223-3C70-B998-11D0-CDE9676407AD}"/>
          </ac:spMkLst>
        </pc:spChg>
        <pc:picChg chg="add mod">
          <ac:chgData name="Jessy Alex" userId="adf00e5ae330816b" providerId="LiveId" clId="{50D58DC9-35DB-4471-B37B-48C2AD52DDF0}" dt="2022-05-04T04:10:05.644" v="1389" actId="14100"/>
          <ac:picMkLst>
            <pc:docMk/>
            <pc:sldMk cId="933094650" sldId="275"/>
            <ac:picMk id="4" creationId="{13B987EE-DE9A-5EF4-7A5B-85A0C52E63F7}"/>
          </ac:picMkLst>
        </pc:picChg>
        <pc:picChg chg="add mod">
          <ac:chgData name="Jessy Alex" userId="adf00e5ae330816b" providerId="LiveId" clId="{50D58DC9-35DB-4471-B37B-48C2AD52DDF0}" dt="2022-05-04T04:12:14.259" v="1392" actId="14100"/>
          <ac:picMkLst>
            <pc:docMk/>
            <pc:sldMk cId="933094650" sldId="275"/>
            <ac:picMk id="6" creationId="{346519F1-2043-7971-3627-239715D8B3ED}"/>
          </ac:picMkLst>
        </pc:picChg>
      </pc:sldChg>
      <pc:sldChg chg="addSp modSp new del mod modClrScheme chgLayout">
        <pc:chgData name="Jessy Alex" userId="adf00e5ae330816b" providerId="LiveId" clId="{50D58DC9-35DB-4471-B37B-48C2AD52DDF0}" dt="2022-05-04T05:06:39.723" v="1452" actId="47"/>
        <pc:sldMkLst>
          <pc:docMk/>
          <pc:sldMk cId="1460733804" sldId="276"/>
        </pc:sldMkLst>
        <pc:spChg chg="add mod">
          <ac:chgData name="Jessy Alex" userId="adf00e5ae330816b" providerId="LiveId" clId="{50D58DC9-35DB-4471-B37B-48C2AD52DDF0}" dt="2022-05-04T04:17:43.812" v="1406" actId="1076"/>
          <ac:spMkLst>
            <pc:docMk/>
            <pc:sldMk cId="1460733804" sldId="276"/>
            <ac:spMk id="2" creationId="{3A2F1650-85B4-4556-A885-B42A0D2C299B}"/>
          </ac:spMkLst>
        </pc:spChg>
        <pc:picChg chg="add mod">
          <ac:chgData name="Jessy Alex" userId="adf00e5ae330816b" providerId="LiveId" clId="{50D58DC9-35DB-4471-B37B-48C2AD52DDF0}" dt="2022-05-04T04:18:09.029" v="1410" actId="14100"/>
          <ac:picMkLst>
            <pc:docMk/>
            <pc:sldMk cId="1460733804" sldId="276"/>
            <ac:picMk id="4" creationId="{68A8D972-9659-6017-8A9A-E6880973EF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8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3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4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71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89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9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76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14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1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1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3E72F-8426-45C2-BB8E-A82D9C9C484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0C91BA-1DD9-4FA1-B4B8-6A068F920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2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3E6-87FF-40AB-B4BA-3C45A2433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FURNITURE SALES FORECAST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97F8-7CCD-4D6F-9A3F-DF67F6212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3599" y="4478047"/>
            <a:ext cx="2731756" cy="1388534"/>
          </a:xfrm>
        </p:spPr>
        <p:txBody>
          <a:bodyPr/>
          <a:lstStyle/>
          <a:p>
            <a:pPr algn="l"/>
            <a:r>
              <a:rPr lang="en-US" b="1" dirty="0"/>
              <a:t>Presented By : </a:t>
            </a:r>
          </a:p>
          <a:p>
            <a:pPr algn="l"/>
            <a:r>
              <a:rPr lang="en-US" b="1" dirty="0"/>
              <a:t>JESSY ALEXANDER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002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A0A-B754-4511-EAA5-AE8E32CF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714063" cy="3810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SARIMA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34DCD-17E4-8812-FDF6-30F808889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01" y="1185115"/>
            <a:ext cx="7610848" cy="4792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0B3A0-1F84-55CE-45E6-40A0072E8745}"/>
              </a:ext>
            </a:extLst>
          </p:cNvPr>
          <p:cNvSpPr txBox="1"/>
          <p:nvPr/>
        </p:nvSpPr>
        <p:spPr>
          <a:xfrm>
            <a:off x="9517626" y="2274838"/>
            <a:ext cx="267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Seasonal Autoregressive Integrated Moving Average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 panose="020B0604020202020204" charset="0"/>
              </a:rPr>
              <a:t>method for time series forecasting with univariate data containing trends and seasonality.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5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2DE50-6CB5-4F63-A0CF-00621428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07" y="1961702"/>
            <a:ext cx="3551228" cy="2620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B8D0B-4AC9-2C47-B522-686FC479A1F6}"/>
              </a:ext>
            </a:extLst>
          </p:cNvPr>
          <p:cNvSpPr txBox="1"/>
          <p:nvPr/>
        </p:nvSpPr>
        <p:spPr>
          <a:xfrm>
            <a:off x="1912373" y="211393"/>
            <a:ext cx="400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Actual vs Predicted Output</a:t>
            </a:r>
            <a:endParaRPr lang="en-IN" sz="28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5A2DD-E51C-0209-6692-0E8B36146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12" y="1203020"/>
            <a:ext cx="7201524" cy="4648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517392-C087-31AB-B918-C474C02D46A4}"/>
              </a:ext>
            </a:extLst>
          </p:cNvPr>
          <p:cNvSpPr txBox="1"/>
          <p:nvPr/>
        </p:nvSpPr>
        <p:spPr>
          <a:xfrm>
            <a:off x="1150374" y="4994787"/>
            <a:ext cx="382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=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3843.57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 = 61.996565950152714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1F24DA-5CF2-3C5D-DCFB-3F978EDA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B9FC-5C25-DEAC-AECC-D991978B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585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Forecast the future data using the model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FA117-6BAF-2004-9A40-217E659F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56" y="1325911"/>
            <a:ext cx="7413522" cy="52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8AD8-D0F6-66F9-8B07-13A02C9F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995" y="174522"/>
            <a:ext cx="10018713" cy="1477297"/>
          </a:xfrm>
        </p:spPr>
        <p:txBody>
          <a:bodyPr/>
          <a:lstStyle/>
          <a:p>
            <a:r>
              <a:rPr lang="en-US" b="1" dirty="0"/>
              <a:t>Comparison With Other Algorithms</a:t>
            </a:r>
            <a:endParaRPr lang="en-IN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0325C5-68DE-208B-0081-97F33CA7A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14496"/>
              </p:ext>
            </p:extLst>
          </p:nvPr>
        </p:nvGraphicFramePr>
        <p:xfrm>
          <a:off x="2366296" y="1386348"/>
          <a:ext cx="8128000" cy="389746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68350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3314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4629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1992456"/>
                    </a:ext>
                  </a:extLst>
                </a:gridCol>
              </a:tblGrid>
              <a:tr h="77949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SARIMA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14621"/>
                  </a:ext>
                </a:extLst>
              </a:tr>
              <a:tr h="779493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460.331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451.194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326.495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47696"/>
                  </a:ext>
                </a:extLst>
              </a:tr>
              <a:tr h="779493"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466.881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456.027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332.589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20028"/>
                  </a:ext>
                </a:extLst>
              </a:tr>
              <a:tr h="77949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MSE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5424.78</a:t>
                      </a:r>
                      <a:endParaRPr lang="en-IN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5285.84</a:t>
                      </a:r>
                      <a:endParaRPr lang="en-IN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3843.57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646"/>
                  </a:ext>
                </a:extLst>
              </a:tr>
              <a:tr h="779493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4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84B793-79FC-A764-6A24-B5F5DE596C9A}"/>
              </a:ext>
            </a:extLst>
          </p:cNvPr>
          <p:cNvSpPr txBox="1"/>
          <p:nvPr/>
        </p:nvSpPr>
        <p:spPr>
          <a:xfrm>
            <a:off x="2271251" y="5283813"/>
            <a:ext cx="9606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ARMA - </a:t>
            </a:r>
            <a:r>
              <a:rPr lang="en-US" b="0" i="0" dirty="0">
                <a:effectLst/>
                <a:latin typeface="Muli"/>
              </a:rPr>
              <a:t>ARMA is a model of forecasting in which the methods of autoregression (AR) analysis and moving average (MA) are both applied to time-series data</a:t>
            </a:r>
            <a:r>
              <a:rPr lang="en-US" i="0" dirty="0">
                <a:effectLst/>
                <a:latin typeface="Muli"/>
              </a:rPr>
              <a:t>.</a:t>
            </a:r>
          </a:p>
          <a:p>
            <a:endParaRPr lang="en-US" b="1" dirty="0">
              <a:latin typeface="Muli"/>
            </a:endParaRPr>
          </a:p>
          <a:p>
            <a:r>
              <a:rPr lang="en-US" b="1" dirty="0">
                <a:latin typeface="Muli"/>
              </a:rPr>
              <a:t>ARIMA -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An autoregressive integrated moving average, or ARIMA, is a statistical analysis model that uses</a:t>
            </a:r>
            <a:r>
              <a:rPr lang="en-US" b="0" i="0" dirty="0">
                <a:effectLst/>
                <a:latin typeface="SourceSansPro"/>
              </a:rPr>
              <a:t> time series data 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to either better understand the data set or to predict future trends.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198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35FA-9A18-234E-2C34-69BE0246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5" y="314703"/>
            <a:ext cx="4385547" cy="3693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3326E-4B1D-42AA-9EF0-6492915CB869}"/>
              </a:ext>
            </a:extLst>
          </p:cNvPr>
          <p:cNvSpPr txBox="1"/>
          <p:nvPr/>
        </p:nvSpPr>
        <p:spPr>
          <a:xfrm>
            <a:off x="1646903" y="953729"/>
            <a:ext cx="889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 Model is best model when compared to other algorithms.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C7FB-F83B-A270-BE21-3054AC367134}"/>
              </a:ext>
            </a:extLst>
          </p:cNvPr>
          <p:cNvSpPr txBox="1"/>
          <p:nvPr/>
        </p:nvSpPr>
        <p:spPr>
          <a:xfrm>
            <a:off x="1494503" y="1531376"/>
            <a:ext cx="591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Analyzing and forming growth strategies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35876-7A12-D5B5-E556-97DA142ED693}"/>
              </a:ext>
            </a:extLst>
          </p:cNvPr>
          <p:cNvSpPr txBox="1"/>
          <p:nvPr/>
        </p:nvSpPr>
        <p:spPr>
          <a:xfrm>
            <a:off x="1646903" y="2163097"/>
            <a:ext cx="9237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GT Walsheim Pro"/>
              </a:rPr>
              <a:t>#1: Product development</a:t>
            </a:r>
          </a:p>
          <a:p>
            <a:pPr algn="l"/>
            <a:r>
              <a:rPr lang="en-US" b="0" i="0" dirty="0">
                <a:effectLst/>
                <a:latin typeface="GT Super Text"/>
              </a:rPr>
              <a:t>One way to grow is by developing a current or new product in order to meet or exceed customer expectations. If our customers love our product, they’ll stay with us, and tell their friends about it.</a:t>
            </a:r>
          </a:p>
          <a:p>
            <a:pPr algn="l"/>
            <a:endParaRPr lang="en-US" dirty="0">
              <a:latin typeface="GT Super Text"/>
            </a:endParaRPr>
          </a:p>
          <a:p>
            <a:pPr algn="l"/>
            <a:r>
              <a:rPr lang="en-US" b="0" i="0" dirty="0">
                <a:effectLst/>
                <a:latin typeface="GT Walsheim Pro"/>
              </a:rPr>
              <a:t>#2: Market penetration</a:t>
            </a:r>
          </a:p>
          <a:p>
            <a:pPr algn="l"/>
            <a:r>
              <a:rPr lang="en-US" b="0" i="0" dirty="0">
                <a:effectLst/>
                <a:latin typeface="GT Super Text"/>
              </a:rPr>
              <a:t> </a:t>
            </a:r>
            <a:r>
              <a:rPr lang="en-US" dirty="0">
                <a:latin typeface="GT Super Text"/>
              </a:rPr>
              <a:t>T</a:t>
            </a:r>
            <a:r>
              <a:rPr lang="en-US" b="0" i="0" dirty="0">
                <a:effectLst/>
                <a:latin typeface="GT Super Text"/>
              </a:rPr>
              <a:t>o penetrate a market with something unique. The unique feature about the product or offering could be accomplished through price differentiation — where we can lower our prices more than our competitors to grab their market share or where we raise our prices higher than your competitors to capture a completely new segment of a market.</a:t>
            </a:r>
          </a:p>
          <a:p>
            <a:pPr algn="l"/>
            <a:endParaRPr lang="en-US" b="0" i="0" dirty="0">
              <a:effectLst/>
              <a:latin typeface="GT Super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9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1DF3-5373-56BF-72BD-B3F96B0D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2337619"/>
            <a:ext cx="5732207" cy="1752599"/>
          </a:xfrm>
        </p:spPr>
        <p:txBody>
          <a:bodyPr>
            <a:noAutofit/>
          </a:bodyPr>
          <a:lstStyle/>
          <a:p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8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130A1AB9-66B1-8A5D-E1E7-D23D3B94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910" y="913738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6E32-76E4-4DDC-B64C-B6D20E46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90" y="573039"/>
            <a:ext cx="10018713" cy="7103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 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D13F-9616-4358-B6A4-3F275527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90" y="928229"/>
            <a:ext cx="10018713" cy="2990235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6400" dirty="0"/>
              <a:t>To estimate the future trends – in terms of sales, profits, gains etc.</a:t>
            </a:r>
          </a:p>
          <a:p>
            <a:pPr lvl="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6400" dirty="0"/>
              <a:t> To do this analysis, the owner first has to segregate the data by category and analyze each entity separately. </a:t>
            </a:r>
          </a:p>
          <a:p>
            <a:pPr lvl="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6400" dirty="0"/>
              <a:t>For each entity, a forecast can be estimated based on the past sales of that entity. </a:t>
            </a:r>
          </a:p>
          <a:p>
            <a:pPr lvl="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6400" dirty="0"/>
              <a:t>The idea behind this is to find out the popularity of a certain product and how its sales can impact the business.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EEDDF2-B940-A4F6-C3D9-AF8FFC5647F6}"/>
              </a:ext>
            </a:extLst>
          </p:cNvPr>
          <p:cNvSpPr txBox="1">
            <a:spLocks/>
          </p:cNvSpPr>
          <p:nvPr/>
        </p:nvSpPr>
        <p:spPr>
          <a:xfrm>
            <a:off x="-1632515" y="343637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ea typeface="+mj-lt"/>
                <a:cs typeface="+mj-lt"/>
              </a:rPr>
              <a:t>Business </a:t>
            </a:r>
            <a:r>
              <a:rPr lang="en-US" sz="3600" b="1" dirty="0">
                <a:cs typeface="Arial"/>
              </a:rPr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06B780-E3E7-6C1F-AF23-081FADDF6122}"/>
              </a:ext>
            </a:extLst>
          </p:cNvPr>
          <p:cNvSpPr txBox="1">
            <a:spLocks/>
          </p:cNvSpPr>
          <p:nvPr/>
        </p:nvSpPr>
        <p:spPr>
          <a:xfrm>
            <a:off x="1326994" y="3512574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Build a forecast model to predict the Furniture sales of a certain store</a:t>
            </a:r>
          </a:p>
          <a:p>
            <a:pPr marL="0" indent="0">
              <a:buFont typeface="Arial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49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AA06-7DD6-48D3-A18B-B9D98B7C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3839"/>
          </a:xfrm>
        </p:spPr>
        <p:txBody>
          <a:bodyPr/>
          <a:lstStyle/>
          <a:p>
            <a:pPr algn="l"/>
            <a:r>
              <a:rPr lang="en-US" b="1" dirty="0"/>
              <a:t>TECHNICAL GOALS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0AF3-F818-495F-95CE-656A30E2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78625"/>
            <a:ext cx="10018713" cy="3124201"/>
          </a:xfrm>
        </p:spPr>
        <p:txBody>
          <a:bodyPr/>
          <a:lstStyle/>
          <a:p>
            <a:pPr marL="447675" indent="-342900" defTabSz="685772">
              <a:spcBef>
                <a:spcPts val="900"/>
              </a:spcBef>
              <a:buSzPct val="120000"/>
              <a:buFont typeface="Wingdings" panose="05000000000000000000" pitchFamily="2" charset="2"/>
              <a:buChar char="v"/>
            </a:pPr>
            <a:r>
              <a:rPr lang="en-US" sz="2400" dirty="0"/>
              <a:t>Understand the data very well. Do all transformations / data engineering / etc. wherever applicable </a:t>
            </a:r>
          </a:p>
          <a:p>
            <a:pPr marL="447675" indent="-342900" defTabSz="685772">
              <a:spcBef>
                <a:spcPts val="900"/>
              </a:spcBef>
              <a:buSzPct val="120000"/>
              <a:buFont typeface="Wingdings" panose="05000000000000000000" pitchFamily="2" charset="2"/>
              <a:buChar char="v"/>
            </a:pPr>
            <a:r>
              <a:rPr lang="en-US" dirty="0"/>
              <a:t>Perform Exploratory Data Analysis (EDA)</a:t>
            </a:r>
          </a:p>
          <a:p>
            <a:pPr marL="447675" indent="-342900" defTabSz="685772">
              <a:spcBef>
                <a:spcPts val="900"/>
              </a:spcBef>
              <a:buSzPct val="120000"/>
              <a:buFont typeface="Wingdings" panose="05000000000000000000" pitchFamily="2" charset="2"/>
              <a:buChar char="v"/>
            </a:pPr>
            <a:r>
              <a:rPr lang="en-US" dirty="0"/>
              <a:t>Carry out all the Data mining tasks</a:t>
            </a:r>
          </a:p>
          <a:p>
            <a:pPr marL="447675" indent="-342900" defTabSz="685772">
              <a:spcBef>
                <a:spcPts val="900"/>
              </a:spcBef>
              <a:buSzPct val="120000"/>
              <a:buFont typeface="Wingdings" panose="05000000000000000000" pitchFamily="2" charset="2"/>
              <a:buChar char="v"/>
            </a:pPr>
            <a:r>
              <a:rPr lang="en-US" sz="2400" dirty="0"/>
              <a:t>Identify the salient features that will determine the best results</a:t>
            </a:r>
          </a:p>
          <a:p>
            <a:pPr marL="447675" indent="-342900" defTabSz="685772">
              <a:spcBef>
                <a:spcPts val="900"/>
              </a:spcBef>
              <a:buSzPct val="120000"/>
              <a:buFont typeface="Wingdings" panose="05000000000000000000" pitchFamily="2" charset="2"/>
              <a:buChar char="v"/>
            </a:pPr>
            <a:r>
              <a:rPr lang="en-US" sz="2400" dirty="0"/>
              <a:t>Perform the model evaluation to select the appropriate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3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92CE3-DE3A-CB04-0B00-3FAF5302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0"/>
            <a:ext cx="10018713" cy="1248697"/>
          </a:xfrm>
        </p:spPr>
        <p:txBody>
          <a:bodyPr/>
          <a:lstStyle/>
          <a:p>
            <a:r>
              <a:rPr lang="en-US" b="1" dirty="0"/>
              <a:t>Project Data Source/ Description of Data-Set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EC76C-3868-C36A-C87C-AF7C03A6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044676"/>
            <a:ext cx="10018713" cy="3124201"/>
          </a:xfrm>
        </p:spPr>
        <p:txBody>
          <a:bodyPr/>
          <a:lstStyle/>
          <a:p>
            <a:r>
              <a:rPr lang="en-US" dirty="0"/>
              <a:t>Data sets are provided by NIIT resource. </a:t>
            </a:r>
          </a:p>
          <a:p>
            <a:r>
              <a:rPr lang="en-US" dirty="0"/>
              <a:t>Consist of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9994 samples and 21 features.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ACFA64-1F3F-AC1A-F57A-9DE8878B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F50E58C-DCA5-AD93-D855-4FC9B2708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14035"/>
              </p:ext>
            </p:extLst>
          </p:nvPr>
        </p:nvGraphicFramePr>
        <p:xfrm>
          <a:off x="2202426" y="2961420"/>
          <a:ext cx="8134555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219">
                  <a:extLst>
                    <a:ext uri="{9D8B030D-6E8A-4147-A177-3AD203B41FA5}">
                      <a16:colId xmlns:a16="http://schemas.microsoft.com/office/drawing/2014/main" val="431561061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3434707128"/>
                    </a:ext>
                  </a:extLst>
                </a:gridCol>
                <a:gridCol w="2084439">
                  <a:extLst>
                    <a:ext uri="{9D8B030D-6E8A-4147-A177-3AD203B41FA5}">
                      <a16:colId xmlns:a16="http://schemas.microsoft.com/office/drawing/2014/main" val="1813357480"/>
                    </a:ext>
                  </a:extLst>
                </a:gridCol>
                <a:gridCol w="2805471">
                  <a:extLst>
                    <a:ext uri="{9D8B030D-6E8A-4147-A177-3AD203B41FA5}">
                      <a16:colId xmlns:a16="http://schemas.microsoft.com/office/drawing/2014/main" val="1049679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S. No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Feature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Data Type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9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 ID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row identifier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6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ID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ID 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when the order was made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when the order was shipped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3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 for which the order has been placed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3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name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0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Business (Consumer / Corporate / Home Office)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7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Customer’s Country of origin 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2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58DF82-DBA5-B942-A349-D5E59F3F9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04093"/>
              </p:ext>
            </p:extLst>
          </p:nvPr>
        </p:nvGraphicFramePr>
        <p:xfrm>
          <a:off x="2032000" y="147484"/>
          <a:ext cx="8128000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8923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3747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0114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379573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S. No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Feature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Data Type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4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Customer’s city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7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Customer’s state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8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Postal Code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 Zip code 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Geographical location of the state within the country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identification code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1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category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0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Category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product belonging to a given product category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Name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name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0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amount for the given order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9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item(s) purchased against the order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7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Discount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Discount offered on the selected product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0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profit made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9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 Mode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 of Shipping</a:t>
                      </a:r>
                      <a:endPara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7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1A40-45BD-341E-1B82-4485E607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47" y="0"/>
            <a:ext cx="10018713" cy="955964"/>
          </a:xfrm>
        </p:spPr>
        <p:txBody>
          <a:bodyPr/>
          <a:lstStyle/>
          <a:p>
            <a:r>
              <a:rPr lang="en-US" b="1" dirty="0"/>
              <a:t>Treatment of Data Set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5299B-5989-F209-47EB-9548D0F0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3" y="1093615"/>
            <a:ext cx="3309301" cy="36062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D80A1-1EC9-47B3-9AFF-6D7E80E56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79" y="5419020"/>
            <a:ext cx="5087377" cy="9144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656A6C-C911-952D-AAD2-FE3E4365690B}"/>
              </a:ext>
            </a:extLst>
          </p:cNvPr>
          <p:cNvSpPr/>
          <p:nvPr/>
        </p:nvSpPr>
        <p:spPr>
          <a:xfrm>
            <a:off x="1214147" y="2447038"/>
            <a:ext cx="1504335" cy="629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Checking Missing Values</a:t>
            </a:r>
            <a:endParaRPr lang="en-IN" sz="1600" dirty="0"/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726F4-05C2-12B4-1716-FF6282966C03}"/>
              </a:ext>
            </a:extLst>
          </p:cNvPr>
          <p:cNvSpPr/>
          <p:nvPr/>
        </p:nvSpPr>
        <p:spPr>
          <a:xfrm>
            <a:off x="2069690" y="5561628"/>
            <a:ext cx="1504335" cy="629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Checking Duplicates</a:t>
            </a:r>
            <a:endParaRPr lang="en-IN" sz="1600" dirty="0"/>
          </a:p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146C310-D99B-735B-8C78-6F2D63714660}"/>
              </a:ext>
            </a:extLst>
          </p:cNvPr>
          <p:cNvSpPr/>
          <p:nvPr/>
        </p:nvSpPr>
        <p:spPr>
          <a:xfrm>
            <a:off x="2821858" y="2664542"/>
            <a:ext cx="363794" cy="24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2BA2EDD-6D33-4996-28FD-E9145F22B8A9}"/>
              </a:ext>
            </a:extLst>
          </p:cNvPr>
          <p:cNvSpPr/>
          <p:nvPr/>
        </p:nvSpPr>
        <p:spPr>
          <a:xfrm>
            <a:off x="3778605" y="5753357"/>
            <a:ext cx="363794" cy="24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A001-BBFA-773D-676A-3064FECF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400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Exploratory Data Analysis (EDA)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F0FA1-3C8B-11CA-A098-BFB59F835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87" y="1866900"/>
            <a:ext cx="5167999" cy="45240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EB283-5944-090F-70C1-9155BD97F715}"/>
              </a:ext>
            </a:extLst>
          </p:cNvPr>
          <p:cNvSpPr txBox="1"/>
          <p:nvPr/>
        </p:nvSpPr>
        <p:spPr>
          <a:xfrm>
            <a:off x="8514738" y="3243486"/>
            <a:ext cx="326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has highest rate compared to other segments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CF1F4C-CCA5-AC0B-F6C6-7900173C3198}"/>
              </a:ext>
            </a:extLst>
          </p:cNvPr>
          <p:cNvSpPr/>
          <p:nvPr/>
        </p:nvSpPr>
        <p:spPr>
          <a:xfrm>
            <a:off x="7315200" y="3243485"/>
            <a:ext cx="7079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5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2A78C-CF06-D9C7-BF95-021255747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73" y="536847"/>
            <a:ext cx="6991475" cy="5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EB5E8-A353-602A-E1F4-F789EC42A3D7}"/>
              </a:ext>
            </a:extLst>
          </p:cNvPr>
          <p:cNvSpPr txBox="1"/>
          <p:nvPr/>
        </p:nvSpPr>
        <p:spPr>
          <a:xfrm>
            <a:off x="9724102" y="2762865"/>
            <a:ext cx="200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Class has highest rate of count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1345864-F949-7F26-B461-545791B22DFB}"/>
              </a:ext>
            </a:extLst>
          </p:cNvPr>
          <p:cNvSpPr/>
          <p:nvPr/>
        </p:nvSpPr>
        <p:spPr>
          <a:xfrm>
            <a:off x="8681884" y="2989006"/>
            <a:ext cx="727587" cy="580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1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F7FCD-1347-7A1E-C760-C424F166A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03" y="140652"/>
            <a:ext cx="9324574" cy="539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937A9-AAEB-DF19-2FDD-7D88C6E1FB35}"/>
              </a:ext>
            </a:extLst>
          </p:cNvPr>
          <p:cNvSpPr txBox="1"/>
          <p:nvPr/>
        </p:nvSpPr>
        <p:spPr>
          <a:xfrm>
            <a:off x="3077497" y="5781368"/>
            <a:ext cx="858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in Corporate purchase more when compared to Consumers and Home Office.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52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1313</TotalTime>
  <Words>668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Arial</vt:lpstr>
      <vt:lpstr>Arial Black</vt:lpstr>
      <vt:lpstr>Corbel</vt:lpstr>
      <vt:lpstr>GT Super Text</vt:lpstr>
      <vt:lpstr>GT Walsheim Pro</vt:lpstr>
      <vt:lpstr>Helvetica Neue</vt:lpstr>
      <vt:lpstr>Muli</vt:lpstr>
      <vt:lpstr>Roboto</vt:lpstr>
      <vt:lpstr>SourceSansPro</vt:lpstr>
      <vt:lpstr>Wingdings</vt:lpstr>
      <vt:lpstr>Parallax</vt:lpstr>
      <vt:lpstr>FURNITURE SALES FORECAST</vt:lpstr>
      <vt:lpstr> INTRODUCTION </vt:lpstr>
      <vt:lpstr>TECHNICAL GOALS</vt:lpstr>
      <vt:lpstr>Project Data Source/ Description of Data-Set</vt:lpstr>
      <vt:lpstr>PowerPoint Presentation</vt:lpstr>
      <vt:lpstr>Treatment of Data Set</vt:lpstr>
      <vt:lpstr>Exploratory Data Analysis (EDA) </vt:lpstr>
      <vt:lpstr>PowerPoint Presentation</vt:lpstr>
      <vt:lpstr>PowerPoint Presentation</vt:lpstr>
      <vt:lpstr>SARIMA </vt:lpstr>
      <vt:lpstr>PowerPoint Presentation</vt:lpstr>
      <vt:lpstr>Forecast the future data using the model </vt:lpstr>
      <vt:lpstr>Comparison With Other Algorithms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SALES FORECAST</dc:title>
  <dc:creator>Jessy Alex</dc:creator>
  <cp:lastModifiedBy>Jessy Alex</cp:lastModifiedBy>
  <cp:revision>1</cp:revision>
  <dcterms:created xsi:type="dcterms:W3CDTF">2022-04-28T04:48:54Z</dcterms:created>
  <dcterms:modified xsi:type="dcterms:W3CDTF">2022-05-04T07:04:24Z</dcterms:modified>
</cp:coreProperties>
</file>