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00FFFF"/>
    <a:srgbClr val="006600"/>
    <a:srgbClr val="FF6600"/>
    <a:srgbClr val="0000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81ACF1-8C80-4E7A-9528-5534E43D6576}" v="99" dt="2022-05-03T12:48:37.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y Alex" userId="adf00e5ae330816b" providerId="LiveId" clId="{5781ACF1-8C80-4E7A-9528-5534E43D6576}"/>
    <pc:docChg chg="undo custSel addSld delSld modSld sldOrd">
      <pc:chgData name="Jessy Alex" userId="adf00e5ae330816b" providerId="LiveId" clId="{5781ACF1-8C80-4E7A-9528-5534E43D6576}" dt="2022-05-04T07:14:00" v="2791" actId="113"/>
      <pc:docMkLst>
        <pc:docMk/>
      </pc:docMkLst>
      <pc:sldChg chg="modSp new mod">
        <pc:chgData name="Jessy Alex" userId="adf00e5ae330816b" providerId="LiveId" clId="{5781ACF1-8C80-4E7A-9528-5534E43D6576}" dt="2022-05-02T04:23:33.654" v="84" actId="1076"/>
        <pc:sldMkLst>
          <pc:docMk/>
          <pc:sldMk cId="680405348" sldId="256"/>
        </pc:sldMkLst>
        <pc:spChg chg="mod">
          <ac:chgData name="Jessy Alex" userId="adf00e5ae330816b" providerId="LiveId" clId="{5781ACF1-8C80-4E7A-9528-5534E43D6576}" dt="2022-05-02T04:23:33.654" v="84" actId="1076"/>
          <ac:spMkLst>
            <pc:docMk/>
            <pc:sldMk cId="680405348" sldId="256"/>
            <ac:spMk id="2" creationId="{2AC5215F-F9E2-4D67-93C5-D568443B07E2}"/>
          </ac:spMkLst>
        </pc:spChg>
        <pc:spChg chg="mod">
          <ac:chgData name="Jessy Alex" userId="adf00e5ae330816b" providerId="LiveId" clId="{5781ACF1-8C80-4E7A-9528-5534E43D6576}" dt="2022-05-02T04:23:28.184" v="83" actId="1076"/>
          <ac:spMkLst>
            <pc:docMk/>
            <pc:sldMk cId="680405348" sldId="256"/>
            <ac:spMk id="3" creationId="{A7AAF9DF-3B78-4E93-9A4D-23C0126FEB20}"/>
          </ac:spMkLst>
        </pc:spChg>
      </pc:sldChg>
      <pc:sldChg chg="modSp new mod modClrScheme chgLayout">
        <pc:chgData name="Jessy Alex" userId="adf00e5ae330816b" providerId="LiveId" clId="{5781ACF1-8C80-4E7A-9528-5534E43D6576}" dt="2022-05-02T04:27:43.415" v="119" actId="14100"/>
        <pc:sldMkLst>
          <pc:docMk/>
          <pc:sldMk cId="246466522" sldId="257"/>
        </pc:sldMkLst>
        <pc:spChg chg="mod ord">
          <ac:chgData name="Jessy Alex" userId="adf00e5ae330816b" providerId="LiveId" clId="{5781ACF1-8C80-4E7A-9528-5534E43D6576}" dt="2022-05-02T04:26:41.408" v="110" actId="1076"/>
          <ac:spMkLst>
            <pc:docMk/>
            <pc:sldMk cId="246466522" sldId="257"/>
            <ac:spMk id="2" creationId="{75ED7B3F-5384-44E7-B2E3-8CDD5B931877}"/>
          </ac:spMkLst>
        </pc:spChg>
        <pc:spChg chg="mod ord">
          <ac:chgData name="Jessy Alex" userId="adf00e5ae330816b" providerId="LiveId" clId="{5781ACF1-8C80-4E7A-9528-5534E43D6576}" dt="2022-05-02T04:27:43.415" v="119" actId="14100"/>
          <ac:spMkLst>
            <pc:docMk/>
            <pc:sldMk cId="246466522" sldId="257"/>
            <ac:spMk id="3" creationId="{A64FB375-3C17-4DFF-AA55-207751001ED0}"/>
          </ac:spMkLst>
        </pc:spChg>
      </pc:sldChg>
      <pc:sldChg chg="modSp new mod">
        <pc:chgData name="Jessy Alex" userId="adf00e5ae330816b" providerId="LiveId" clId="{5781ACF1-8C80-4E7A-9528-5534E43D6576}" dt="2022-05-02T04:26:30.325" v="108" actId="1076"/>
        <pc:sldMkLst>
          <pc:docMk/>
          <pc:sldMk cId="3378877850" sldId="258"/>
        </pc:sldMkLst>
        <pc:spChg chg="mod">
          <ac:chgData name="Jessy Alex" userId="adf00e5ae330816b" providerId="LiveId" clId="{5781ACF1-8C80-4E7A-9528-5534E43D6576}" dt="2022-05-02T04:26:30.325" v="108" actId="1076"/>
          <ac:spMkLst>
            <pc:docMk/>
            <pc:sldMk cId="3378877850" sldId="258"/>
            <ac:spMk id="2" creationId="{F7AC1432-9573-42D9-8C26-691C7C1CAD92}"/>
          </ac:spMkLst>
        </pc:spChg>
        <pc:spChg chg="mod">
          <ac:chgData name="Jessy Alex" userId="adf00e5ae330816b" providerId="LiveId" clId="{5781ACF1-8C80-4E7A-9528-5534E43D6576}" dt="2022-05-02T04:26:25.709" v="107" actId="1076"/>
          <ac:spMkLst>
            <pc:docMk/>
            <pc:sldMk cId="3378877850" sldId="258"/>
            <ac:spMk id="3" creationId="{1F742331-F37E-471F-A1AB-44DDBD3E061C}"/>
          </ac:spMkLst>
        </pc:spChg>
      </pc:sldChg>
      <pc:sldChg chg="addSp delSp modSp new mod">
        <pc:chgData name="Jessy Alex" userId="adf00e5ae330816b" providerId="LiveId" clId="{5781ACF1-8C80-4E7A-9528-5534E43D6576}" dt="2022-05-02T16:34:51.172" v="367" actId="20577"/>
        <pc:sldMkLst>
          <pc:docMk/>
          <pc:sldMk cId="727277339" sldId="259"/>
        </pc:sldMkLst>
        <pc:spChg chg="mod">
          <ac:chgData name="Jessy Alex" userId="adf00e5ae330816b" providerId="LiveId" clId="{5781ACF1-8C80-4E7A-9528-5534E43D6576}" dt="2022-05-02T16:34:48.491" v="366" actId="1076"/>
          <ac:spMkLst>
            <pc:docMk/>
            <pc:sldMk cId="727277339" sldId="259"/>
            <ac:spMk id="2" creationId="{BC8D1684-CCF7-4570-981E-FE42E1763A8C}"/>
          </ac:spMkLst>
        </pc:spChg>
        <pc:spChg chg="mod">
          <ac:chgData name="Jessy Alex" userId="adf00e5ae330816b" providerId="LiveId" clId="{5781ACF1-8C80-4E7A-9528-5534E43D6576}" dt="2022-05-02T16:34:40.972" v="364" actId="1076"/>
          <ac:spMkLst>
            <pc:docMk/>
            <pc:sldMk cId="727277339" sldId="259"/>
            <ac:spMk id="3" creationId="{9A5EDFF3-7CDE-48C1-8E92-E3FD8580C8B2}"/>
          </ac:spMkLst>
        </pc:spChg>
        <pc:spChg chg="add mod">
          <ac:chgData name="Jessy Alex" userId="adf00e5ae330816b" providerId="LiveId" clId="{5781ACF1-8C80-4E7A-9528-5534E43D6576}" dt="2022-05-02T16:34:51.172" v="367" actId="20577"/>
          <ac:spMkLst>
            <pc:docMk/>
            <pc:sldMk cId="727277339" sldId="259"/>
            <ac:spMk id="4" creationId="{F43D6493-5614-45AB-AC2A-2BF300BD6E2A}"/>
          </ac:spMkLst>
        </pc:spChg>
        <pc:spChg chg="add mod">
          <ac:chgData name="Jessy Alex" userId="adf00e5ae330816b" providerId="LiveId" clId="{5781ACF1-8C80-4E7A-9528-5534E43D6576}" dt="2022-05-02T16:34:25.551" v="360" actId="1076"/>
          <ac:spMkLst>
            <pc:docMk/>
            <pc:sldMk cId="727277339" sldId="259"/>
            <ac:spMk id="5" creationId="{D2C4D0C7-D1F1-4226-85B9-E73F57A4351D}"/>
          </ac:spMkLst>
        </pc:spChg>
        <pc:picChg chg="add del mod">
          <ac:chgData name="Jessy Alex" userId="adf00e5ae330816b" providerId="LiveId" clId="{5781ACF1-8C80-4E7A-9528-5534E43D6576}" dt="2022-05-02T16:34:19.299" v="359" actId="478"/>
          <ac:picMkLst>
            <pc:docMk/>
            <pc:sldMk cId="727277339" sldId="259"/>
            <ac:picMk id="6" creationId="{C1DF08ED-6FA5-4295-8AF5-B8FBFA442FC5}"/>
          </ac:picMkLst>
        </pc:picChg>
      </pc:sldChg>
      <pc:sldChg chg="addSp delSp modSp new mod">
        <pc:chgData name="Jessy Alex" userId="adf00e5ae330816b" providerId="LiveId" clId="{5781ACF1-8C80-4E7A-9528-5534E43D6576}" dt="2022-05-02T16:19:54.840" v="340" actId="21"/>
        <pc:sldMkLst>
          <pc:docMk/>
          <pc:sldMk cId="763426576" sldId="260"/>
        </pc:sldMkLst>
        <pc:spChg chg="mod">
          <ac:chgData name="Jessy Alex" userId="adf00e5ae330816b" providerId="LiveId" clId="{5781ACF1-8C80-4E7A-9528-5534E43D6576}" dt="2022-05-02T15:59:09.158" v="287" actId="1076"/>
          <ac:spMkLst>
            <pc:docMk/>
            <pc:sldMk cId="763426576" sldId="260"/>
            <ac:spMk id="2" creationId="{88B92369-1C8F-421A-AA82-A469B98F03CE}"/>
          </ac:spMkLst>
        </pc:spChg>
        <pc:spChg chg="del">
          <ac:chgData name="Jessy Alex" userId="adf00e5ae330816b" providerId="LiveId" clId="{5781ACF1-8C80-4E7A-9528-5534E43D6576}" dt="2022-05-02T15:56:47.789" v="263" actId="931"/>
          <ac:spMkLst>
            <pc:docMk/>
            <pc:sldMk cId="763426576" sldId="260"/>
            <ac:spMk id="3" creationId="{46EF0593-BC19-451C-8D5F-0F910B0301F2}"/>
          </ac:spMkLst>
        </pc:spChg>
        <pc:spChg chg="add mod">
          <ac:chgData name="Jessy Alex" userId="adf00e5ae330816b" providerId="LiveId" clId="{5781ACF1-8C80-4E7A-9528-5534E43D6576}" dt="2022-05-02T15:58:49.930" v="285" actId="1076"/>
          <ac:spMkLst>
            <pc:docMk/>
            <pc:sldMk cId="763426576" sldId="260"/>
            <ac:spMk id="6" creationId="{A521FA6B-7CB3-4B9C-AAB0-418AFF9AB797}"/>
          </ac:spMkLst>
        </pc:spChg>
        <pc:picChg chg="add mod">
          <ac:chgData name="Jessy Alex" userId="adf00e5ae330816b" providerId="LiveId" clId="{5781ACF1-8C80-4E7A-9528-5534E43D6576}" dt="2022-05-02T15:58:53.759" v="286" actId="14100"/>
          <ac:picMkLst>
            <pc:docMk/>
            <pc:sldMk cId="763426576" sldId="260"/>
            <ac:picMk id="5" creationId="{8D2143FF-F662-4056-AF3A-550BEF82770D}"/>
          </ac:picMkLst>
        </pc:picChg>
        <pc:picChg chg="add del mod">
          <ac:chgData name="Jessy Alex" userId="adf00e5ae330816b" providerId="LiveId" clId="{5781ACF1-8C80-4E7A-9528-5534E43D6576}" dt="2022-05-02T16:19:54.840" v="340" actId="21"/>
          <ac:picMkLst>
            <pc:docMk/>
            <pc:sldMk cId="763426576" sldId="260"/>
            <ac:picMk id="8" creationId="{197CA783-52F4-4CC1-97C7-D7BAF8237877}"/>
          </ac:picMkLst>
        </pc:picChg>
      </pc:sldChg>
      <pc:sldChg chg="addSp modSp new mod modShow">
        <pc:chgData name="Jessy Alex" userId="adf00e5ae330816b" providerId="LiveId" clId="{5781ACF1-8C80-4E7A-9528-5534E43D6576}" dt="2022-05-04T04:31:57.991" v="2785" actId="729"/>
        <pc:sldMkLst>
          <pc:docMk/>
          <pc:sldMk cId="125484696" sldId="261"/>
        </pc:sldMkLst>
        <pc:spChg chg="mod">
          <ac:chgData name="Jessy Alex" userId="adf00e5ae330816b" providerId="LiveId" clId="{5781ACF1-8C80-4E7A-9528-5534E43D6576}" dt="2022-05-03T05:04:04.371" v="919" actId="1076"/>
          <ac:spMkLst>
            <pc:docMk/>
            <pc:sldMk cId="125484696" sldId="261"/>
            <ac:spMk id="2" creationId="{DAACB14A-A2C2-43B1-B010-13AB078DD2C0}"/>
          </ac:spMkLst>
        </pc:spChg>
        <pc:spChg chg="mod">
          <ac:chgData name="Jessy Alex" userId="adf00e5ae330816b" providerId="LiveId" clId="{5781ACF1-8C80-4E7A-9528-5534E43D6576}" dt="2022-05-03T05:08:26.836" v="922" actId="14100"/>
          <ac:spMkLst>
            <pc:docMk/>
            <pc:sldMk cId="125484696" sldId="261"/>
            <ac:spMk id="3" creationId="{3F61107D-7E4D-415D-B083-7D8CC7487120}"/>
          </ac:spMkLst>
        </pc:spChg>
        <pc:picChg chg="add mod">
          <ac:chgData name="Jessy Alex" userId="adf00e5ae330816b" providerId="LiveId" clId="{5781ACF1-8C80-4E7A-9528-5534E43D6576}" dt="2022-05-03T05:12:37.784" v="925" actId="14100"/>
          <ac:picMkLst>
            <pc:docMk/>
            <pc:sldMk cId="125484696" sldId="261"/>
            <ac:picMk id="5" creationId="{05393F8F-86AD-0454-CB11-103A3BEE79BD}"/>
          </ac:picMkLst>
        </pc:picChg>
      </pc:sldChg>
      <pc:sldChg chg="addSp delSp modSp new mod">
        <pc:chgData name="Jessy Alex" userId="adf00e5ae330816b" providerId="LiveId" clId="{5781ACF1-8C80-4E7A-9528-5534E43D6576}" dt="2022-05-02T16:56:30.233" v="415" actId="5793"/>
        <pc:sldMkLst>
          <pc:docMk/>
          <pc:sldMk cId="2991219755" sldId="262"/>
        </pc:sldMkLst>
        <pc:spChg chg="mod">
          <ac:chgData name="Jessy Alex" userId="adf00e5ae330816b" providerId="LiveId" clId="{5781ACF1-8C80-4E7A-9528-5534E43D6576}" dt="2022-05-02T16:11:34.920" v="336"/>
          <ac:spMkLst>
            <pc:docMk/>
            <pc:sldMk cId="2991219755" sldId="262"/>
            <ac:spMk id="2" creationId="{4C70BEEF-6FD7-497D-A950-9E885E4D9B12}"/>
          </ac:spMkLst>
        </pc:spChg>
        <pc:spChg chg="del">
          <ac:chgData name="Jessy Alex" userId="adf00e5ae330816b" providerId="LiveId" clId="{5781ACF1-8C80-4E7A-9528-5534E43D6576}" dt="2022-05-02T16:39:28.411" v="368" actId="931"/>
          <ac:spMkLst>
            <pc:docMk/>
            <pc:sldMk cId="2991219755" sldId="262"/>
            <ac:spMk id="3" creationId="{EAA83D32-1009-4223-8B13-2A56FC902B11}"/>
          </ac:spMkLst>
        </pc:spChg>
        <pc:spChg chg="add del mod">
          <ac:chgData name="Jessy Alex" userId="adf00e5ae330816b" providerId="LiveId" clId="{5781ACF1-8C80-4E7A-9528-5534E43D6576}" dt="2022-05-02T16:43:47.368" v="382"/>
          <ac:spMkLst>
            <pc:docMk/>
            <pc:sldMk cId="2991219755" sldId="262"/>
            <ac:spMk id="7" creationId="{7C7CC2B7-D0A2-42FE-81CC-5DD9E902824D}"/>
          </ac:spMkLst>
        </pc:spChg>
        <pc:spChg chg="add del mod">
          <ac:chgData name="Jessy Alex" userId="adf00e5ae330816b" providerId="LiveId" clId="{5781ACF1-8C80-4E7A-9528-5534E43D6576}" dt="2022-05-02T16:54:41.830" v="393"/>
          <ac:spMkLst>
            <pc:docMk/>
            <pc:sldMk cId="2991219755" sldId="262"/>
            <ac:spMk id="10" creationId="{D51E44BC-BE6B-4FC3-A064-025B37E7DF03}"/>
          </ac:spMkLst>
        </pc:spChg>
        <pc:spChg chg="add mod">
          <ac:chgData name="Jessy Alex" userId="adf00e5ae330816b" providerId="LiveId" clId="{5781ACF1-8C80-4E7A-9528-5534E43D6576}" dt="2022-05-02T16:56:30.233" v="415" actId="5793"/>
          <ac:spMkLst>
            <pc:docMk/>
            <pc:sldMk cId="2991219755" sldId="262"/>
            <ac:spMk id="12" creationId="{99725A09-D28F-475C-AE5C-794B863702F2}"/>
          </ac:spMkLst>
        </pc:spChg>
        <pc:picChg chg="add del mod">
          <ac:chgData name="Jessy Alex" userId="adf00e5ae330816b" providerId="LiveId" clId="{5781ACF1-8C80-4E7A-9528-5534E43D6576}" dt="2022-05-02T16:43:38.597" v="379" actId="21"/>
          <ac:picMkLst>
            <pc:docMk/>
            <pc:sldMk cId="2991219755" sldId="262"/>
            <ac:picMk id="5" creationId="{4698C493-620A-4E80-B548-F2FF27FF534A}"/>
          </ac:picMkLst>
        </pc:picChg>
        <pc:picChg chg="add del mod">
          <ac:chgData name="Jessy Alex" userId="adf00e5ae330816b" providerId="LiveId" clId="{5781ACF1-8C80-4E7A-9528-5534E43D6576}" dt="2022-05-02T16:54:29.802" v="391" actId="478"/>
          <ac:picMkLst>
            <pc:docMk/>
            <pc:sldMk cId="2991219755" sldId="262"/>
            <ac:picMk id="8" creationId="{0A4F24ED-E4FD-4652-AF0E-DFEEAD1D3841}"/>
          </ac:picMkLst>
        </pc:picChg>
        <pc:picChg chg="add mod">
          <ac:chgData name="Jessy Alex" userId="adf00e5ae330816b" providerId="LiveId" clId="{5781ACF1-8C80-4E7A-9528-5534E43D6576}" dt="2022-05-02T16:56:17.483" v="408" actId="1076"/>
          <ac:picMkLst>
            <pc:docMk/>
            <pc:sldMk cId="2991219755" sldId="262"/>
            <ac:picMk id="11" creationId="{F1CC5C16-1FBA-4CF4-990D-E5780C403723}"/>
          </ac:picMkLst>
        </pc:picChg>
      </pc:sldChg>
      <pc:sldChg chg="addSp delSp modSp new mod modClrScheme chgLayout">
        <pc:chgData name="Jessy Alex" userId="adf00e5ae330816b" providerId="LiveId" clId="{5781ACF1-8C80-4E7A-9528-5534E43D6576}" dt="2022-05-04T04:22:37.542" v="2784" actId="20577"/>
        <pc:sldMkLst>
          <pc:docMk/>
          <pc:sldMk cId="2553325873" sldId="263"/>
        </pc:sldMkLst>
        <pc:spChg chg="add mod">
          <ac:chgData name="Jessy Alex" userId="adf00e5ae330816b" providerId="LiveId" clId="{5781ACF1-8C80-4E7A-9528-5534E43D6576}" dt="2022-05-03T05:20:46.155" v="1036" actId="1076"/>
          <ac:spMkLst>
            <pc:docMk/>
            <pc:sldMk cId="2553325873" sldId="263"/>
            <ac:spMk id="2" creationId="{216B21D2-1786-A7CA-EE4B-1D07D59E2E78}"/>
          </ac:spMkLst>
        </pc:spChg>
        <pc:spChg chg="del mod ord">
          <ac:chgData name="Jessy Alex" userId="adf00e5ae330816b" providerId="LiveId" clId="{5781ACF1-8C80-4E7A-9528-5534E43D6576}" dt="2022-05-02T16:42:42.481" v="374" actId="700"/>
          <ac:spMkLst>
            <pc:docMk/>
            <pc:sldMk cId="2553325873" sldId="263"/>
            <ac:spMk id="2" creationId="{69298184-3B00-4E78-9776-172E2B577FFF}"/>
          </ac:spMkLst>
        </pc:spChg>
        <pc:spChg chg="add del mod">
          <ac:chgData name="Jessy Alex" userId="adf00e5ae330816b" providerId="LiveId" clId="{5781ACF1-8C80-4E7A-9528-5534E43D6576}" dt="2022-05-03T05:25:35.067" v="1099" actId="478"/>
          <ac:spMkLst>
            <pc:docMk/>
            <pc:sldMk cId="2553325873" sldId="263"/>
            <ac:spMk id="3" creationId="{07CF94B3-3074-ABB6-0994-D3C95AA16C90}"/>
          </ac:spMkLst>
        </pc:spChg>
        <pc:spChg chg="del">
          <ac:chgData name="Jessy Alex" userId="adf00e5ae330816b" providerId="LiveId" clId="{5781ACF1-8C80-4E7A-9528-5534E43D6576}" dt="2022-05-02T16:42:30.244" v="372" actId="931"/>
          <ac:spMkLst>
            <pc:docMk/>
            <pc:sldMk cId="2553325873" sldId="263"/>
            <ac:spMk id="3" creationId="{34B212C5-E5CD-4CEC-ADCB-053AE1C18611}"/>
          </ac:spMkLst>
        </pc:spChg>
        <pc:spChg chg="add mod">
          <ac:chgData name="Jessy Alex" userId="adf00e5ae330816b" providerId="LiveId" clId="{5781ACF1-8C80-4E7A-9528-5534E43D6576}" dt="2022-05-03T05:31:37.401" v="1549" actId="1076"/>
          <ac:spMkLst>
            <pc:docMk/>
            <pc:sldMk cId="2553325873" sldId="263"/>
            <ac:spMk id="4" creationId="{5540B799-9CEA-FCEC-668C-EB21B9433837}"/>
          </ac:spMkLst>
        </pc:spChg>
        <pc:spChg chg="add del mod">
          <ac:chgData name="Jessy Alex" userId="adf00e5ae330816b" providerId="LiveId" clId="{5781ACF1-8C80-4E7A-9528-5534E43D6576}" dt="2022-05-03T05:25:41.527" v="1101" actId="478"/>
          <ac:spMkLst>
            <pc:docMk/>
            <pc:sldMk cId="2553325873" sldId="263"/>
            <ac:spMk id="5" creationId="{DD3AED8B-975C-3B9C-2979-006ED8BB0D1A}"/>
          </ac:spMkLst>
        </pc:spChg>
        <pc:spChg chg="add del mod ord">
          <ac:chgData name="Jessy Alex" userId="adf00e5ae330816b" providerId="LiveId" clId="{5781ACF1-8C80-4E7A-9528-5534E43D6576}" dt="2022-05-02T16:42:53.673" v="375" actId="700"/>
          <ac:spMkLst>
            <pc:docMk/>
            <pc:sldMk cId="2553325873" sldId="263"/>
            <ac:spMk id="6" creationId="{83C501C4-986C-4D9B-B628-BD064D179554}"/>
          </ac:spMkLst>
        </pc:spChg>
        <pc:spChg chg="add del mod">
          <ac:chgData name="Jessy Alex" userId="adf00e5ae330816b" providerId="LiveId" clId="{5781ACF1-8C80-4E7A-9528-5534E43D6576}" dt="2022-05-03T05:25:36.923" v="1100" actId="478"/>
          <ac:spMkLst>
            <pc:docMk/>
            <pc:sldMk cId="2553325873" sldId="263"/>
            <ac:spMk id="6" creationId="{E1C31A30-4A48-BB9C-0AE8-FF8FEA90D6F0}"/>
          </ac:spMkLst>
        </pc:spChg>
        <pc:spChg chg="add del mod ord">
          <ac:chgData name="Jessy Alex" userId="adf00e5ae330816b" providerId="LiveId" clId="{5781ACF1-8C80-4E7A-9528-5534E43D6576}" dt="2022-05-02T16:42:53.673" v="375" actId="700"/>
          <ac:spMkLst>
            <pc:docMk/>
            <pc:sldMk cId="2553325873" sldId="263"/>
            <ac:spMk id="7" creationId="{281611EF-5119-4C2C-991F-565B99A12C6A}"/>
          </ac:spMkLst>
        </pc:spChg>
        <pc:spChg chg="add del mod">
          <ac:chgData name="Jessy Alex" userId="adf00e5ae330816b" providerId="LiveId" clId="{5781ACF1-8C80-4E7A-9528-5534E43D6576}" dt="2022-05-03T05:26:40.315" v="1121" actId="478"/>
          <ac:spMkLst>
            <pc:docMk/>
            <pc:sldMk cId="2553325873" sldId="263"/>
            <ac:spMk id="7" creationId="{E9F23042-73EE-D196-B9C8-A59B82D445A9}"/>
          </ac:spMkLst>
        </pc:spChg>
        <pc:spChg chg="add del mod">
          <ac:chgData name="Jessy Alex" userId="adf00e5ae330816b" providerId="LiveId" clId="{5781ACF1-8C80-4E7A-9528-5534E43D6576}" dt="2022-05-03T05:25:32.750" v="1098" actId="478"/>
          <ac:spMkLst>
            <pc:docMk/>
            <pc:sldMk cId="2553325873" sldId="263"/>
            <ac:spMk id="8" creationId="{08A3E8D0-9D69-6A35-A726-66076B70438D}"/>
          </ac:spMkLst>
        </pc:spChg>
        <pc:spChg chg="add del mod">
          <ac:chgData name="Jessy Alex" userId="adf00e5ae330816b" providerId="LiveId" clId="{5781ACF1-8C80-4E7A-9528-5534E43D6576}" dt="2022-05-03T05:26:20.423" v="1114" actId="478"/>
          <ac:spMkLst>
            <pc:docMk/>
            <pc:sldMk cId="2553325873" sldId="263"/>
            <ac:spMk id="10" creationId="{5FFFA213-1E20-67AF-0B8A-21D208FCC8F9}"/>
          </ac:spMkLst>
        </pc:spChg>
        <pc:spChg chg="add del mod">
          <ac:chgData name="Jessy Alex" userId="adf00e5ae330816b" providerId="LiveId" clId="{5781ACF1-8C80-4E7A-9528-5534E43D6576}" dt="2022-05-03T05:26:30.125" v="1117" actId="478"/>
          <ac:spMkLst>
            <pc:docMk/>
            <pc:sldMk cId="2553325873" sldId="263"/>
            <ac:spMk id="11" creationId="{12206C70-2DDF-BD4E-9229-56C1425F7C0D}"/>
          </ac:spMkLst>
        </pc:spChg>
        <pc:spChg chg="add del mod">
          <ac:chgData name="Jessy Alex" userId="adf00e5ae330816b" providerId="LiveId" clId="{5781ACF1-8C80-4E7A-9528-5534E43D6576}" dt="2022-05-03T05:26:28.284" v="1116" actId="478"/>
          <ac:spMkLst>
            <pc:docMk/>
            <pc:sldMk cId="2553325873" sldId="263"/>
            <ac:spMk id="12" creationId="{820B2605-AC43-FF0F-C87F-8FEEBCFA164B}"/>
          </ac:spMkLst>
        </pc:spChg>
        <pc:spChg chg="add del mod">
          <ac:chgData name="Jessy Alex" userId="adf00e5ae330816b" providerId="LiveId" clId="{5781ACF1-8C80-4E7A-9528-5534E43D6576}" dt="2022-05-03T05:26:36.584" v="1119" actId="478"/>
          <ac:spMkLst>
            <pc:docMk/>
            <pc:sldMk cId="2553325873" sldId="263"/>
            <ac:spMk id="13" creationId="{D0ADCEDE-52A0-A7D5-93DB-74DC137E25F9}"/>
          </ac:spMkLst>
        </pc:spChg>
        <pc:spChg chg="add del mod">
          <ac:chgData name="Jessy Alex" userId="adf00e5ae330816b" providerId="LiveId" clId="{5781ACF1-8C80-4E7A-9528-5534E43D6576}" dt="2022-05-03T05:26:34.797" v="1118" actId="478"/>
          <ac:spMkLst>
            <pc:docMk/>
            <pc:sldMk cId="2553325873" sldId="263"/>
            <ac:spMk id="14" creationId="{9E979771-C358-FF79-F276-10FDE4B78575}"/>
          </ac:spMkLst>
        </pc:spChg>
        <pc:spChg chg="add mod">
          <ac:chgData name="Jessy Alex" userId="adf00e5ae330816b" providerId="LiveId" clId="{5781ACF1-8C80-4E7A-9528-5534E43D6576}" dt="2022-05-03T05:32:50.927" v="1860" actId="1076"/>
          <ac:spMkLst>
            <pc:docMk/>
            <pc:sldMk cId="2553325873" sldId="263"/>
            <ac:spMk id="15" creationId="{E27C2044-F712-38F1-CE1F-FDFF551CF87F}"/>
          </ac:spMkLst>
        </pc:spChg>
        <pc:spChg chg="add mod">
          <ac:chgData name="Jessy Alex" userId="adf00e5ae330816b" providerId="LiveId" clId="{5781ACF1-8C80-4E7A-9528-5534E43D6576}" dt="2022-05-03T05:31:52.748" v="1551" actId="1076"/>
          <ac:spMkLst>
            <pc:docMk/>
            <pc:sldMk cId="2553325873" sldId="263"/>
            <ac:spMk id="16" creationId="{2A773694-EBEA-B371-E6B1-DF63A5691586}"/>
          </ac:spMkLst>
        </pc:spChg>
        <pc:spChg chg="add mod">
          <ac:chgData name="Jessy Alex" userId="adf00e5ae330816b" providerId="LiveId" clId="{5781ACF1-8C80-4E7A-9528-5534E43D6576}" dt="2022-05-04T04:22:37.542" v="2784" actId="20577"/>
          <ac:spMkLst>
            <pc:docMk/>
            <pc:sldMk cId="2553325873" sldId="263"/>
            <ac:spMk id="17" creationId="{A61A80CA-7FB3-F792-4DAA-53FFB3A8A021}"/>
          </ac:spMkLst>
        </pc:spChg>
        <pc:spChg chg="add mod">
          <ac:chgData name="Jessy Alex" userId="adf00e5ae330816b" providerId="LiveId" clId="{5781ACF1-8C80-4E7A-9528-5534E43D6576}" dt="2022-05-03T05:31:44.402" v="1550" actId="1076"/>
          <ac:spMkLst>
            <pc:docMk/>
            <pc:sldMk cId="2553325873" sldId="263"/>
            <ac:spMk id="18" creationId="{1EC4B06F-D9A4-B3FD-CD28-66AC294B2768}"/>
          </ac:spMkLst>
        </pc:spChg>
        <pc:spChg chg="add mod">
          <ac:chgData name="Jessy Alex" userId="adf00e5ae330816b" providerId="LiveId" clId="{5781ACF1-8C80-4E7A-9528-5534E43D6576}" dt="2022-05-03T05:31:59.128" v="1553" actId="1076"/>
          <ac:spMkLst>
            <pc:docMk/>
            <pc:sldMk cId="2553325873" sldId="263"/>
            <ac:spMk id="19" creationId="{AECACB54-2154-2046-6D4A-DB6AA7F361FA}"/>
          </ac:spMkLst>
        </pc:spChg>
        <pc:spChg chg="add mod">
          <ac:chgData name="Jessy Alex" userId="adf00e5ae330816b" providerId="LiveId" clId="{5781ACF1-8C80-4E7A-9528-5534E43D6576}" dt="2022-05-03T05:31:55.924" v="1552" actId="1076"/>
          <ac:spMkLst>
            <pc:docMk/>
            <pc:sldMk cId="2553325873" sldId="263"/>
            <ac:spMk id="20" creationId="{648AC342-00AA-8DC4-A7F8-18AE8C85D963}"/>
          </ac:spMkLst>
        </pc:spChg>
        <pc:spChg chg="add mod">
          <ac:chgData name="Jessy Alex" userId="adf00e5ae330816b" providerId="LiveId" clId="{5781ACF1-8C80-4E7A-9528-5534E43D6576}" dt="2022-05-03T05:31:34.185" v="1548" actId="1076"/>
          <ac:spMkLst>
            <pc:docMk/>
            <pc:sldMk cId="2553325873" sldId="263"/>
            <ac:spMk id="21" creationId="{72EE6940-EFA3-C672-8A0E-2605ADB89082}"/>
          </ac:spMkLst>
        </pc:spChg>
        <pc:spChg chg="add mod">
          <ac:chgData name="Jessy Alex" userId="adf00e5ae330816b" providerId="LiveId" clId="{5781ACF1-8C80-4E7A-9528-5534E43D6576}" dt="2022-05-03T05:32:56.105" v="1861" actId="1076"/>
          <ac:spMkLst>
            <pc:docMk/>
            <pc:sldMk cId="2553325873" sldId="263"/>
            <ac:spMk id="22" creationId="{AD1C6888-5C8F-AE2B-7C0A-E27C49C2CC9E}"/>
          </ac:spMkLst>
        </pc:spChg>
        <pc:picChg chg="add del mod ord">
          <ac:chgData name="Jessy Alex" userId="adf00e5ae330816b" providerId="LiveId" clId="{5781ACF1-8C80-4E7A-9528-5534E43D6576}" dt="2022-05-02T16:43:44.322" v="381" actId="21"/>
          <ac:picMkLst>
            <pc:docMk/>
            <pc:sldMk cId="2553325873" sldId="263"/>
            <ac:picMk id="5" creationId="{1EDA3AFB-E1D6-4763-8DAF-992757DEEC07}"/>
          </ac:picMkLst>
        </pc:picChg>
        <pc:picChg chg="add del mod">
          <ac:chgData name="Jessy Alex" userId="adf00e5ae330816b" providerId="LiveId" clId="{5781ACF1-8C80-4E7A-9528-5534E43D6576}" dt="2022-05-02T16:54:39.172" v="392" actId="21"/>
          <ac:picMkLst>
            <pc:docMk/>
            <pc:sldMk cId="2553325873" sldId="263"/>
            <ac:picMk id="8" creationId="{FB123387-3EA5-44F2-957B-AED0CD3E46F2}"/>
          </ac:picMkLst>
        </pc:picChg>
        <pc:picChg chg="add del mod">
          <ac:chgData name="Jessy Alex" userId="adf00e5ae330816b" providerId="LiveId" clId="{5781ACF1-8C80-4E7A-9528-5534E43D6576}" dt="2022-05-03T05:17:34.894" v="953" actId="478"/>
          <ac:picMkLst>
            <pc:docMk/>
            <pc:sldMk cId="2553325873" sldId="263"/>
            <ac:picMk id="9" creationId="{E129DB9C-8928-4F59-8073-346A9FC16ED4}"/>
          </ac:picMkLst>
        </pc:picChg>
      </pc:sldChg>
      <pc:sldChg chg="addSp delSp modSp new mod modClrScheme chgLayout">
        <pc:chgData name="Jessy Alex" userId="adf00e5ae330816b" providerId="LiveId" clId="{5781ACF1-8C80-4E7A-9528-5534E43D6576}" dt="2022-05-03T09:21:04.329" v="2556" actId="14100"/>
        <pc:sldMkLst>
          <pc:docMk/>
          <pc:sldMk cId="2220958320" sldId="264"/>
        </pc:sldMkLst>
        <pc:spChg chg="add mod">
          <ac:chgData name="Jessy Alex" userId="adf00e5ae330816b" providerId="LiveId" clId="{5781ACF1-8C80-4E7A-9528-5534E43D6576}" dt="2022-05-03T04:40:57.820" v="781" actId="1076"/>
          <ac:spMkLst>
            <pc:docMk/>
            <pc:sldMk cId="2220958320" sldId="264"/>
            <ac:spMk id="2" creationId="{4C044DA8-B045-9590-CC81-64F0C4F6F1B1}"/>
          </ac:spMkLst>
        </pc:spChg>
        <pc:spChg chg="del">
          <ac:chgData name="Jessy Alex" userId="adf00e5ae330816b" providerId="LiveId" clId="{5781ACF1-8C80-4E7A-9528-5534E43D6576}" dt="2022-05-02T16:44:05.323" v="387" actId="700"/>
          <ac:spMkLst>
            <pc:docMk/>
            <pc:sldMk cId="2220958320" sldId="264"/>
            <ac:spMk id="2" creationId="{D3EFFFE0-73CB-4C6C-BBE6-FF360895A2DC}"/>
          </ac:spMkLst>
        </pc:spChg>
        <pc:spChg chg="add mod">
          <ac:chgData name="Jessy Alex" userId="adf00e5ae330816b" providerId="LiveId" clId="{5781ACF1-8C80-4E7A-9528-5534E43D6576}" dt="2022-05-03T04:42:17.814" v="789" actId="1076"/>
          <ac:spMkLst>
            <pc:docMk/>
            <pc:sldMk cId="2220958320" sldId="264"/>
            <ac:spMk id="3" creationId="{542C117B-FD9A-23DA-E324-C24DA4307B4B}"/>
          </ac:spMkLst>
        </pc:spChg>
        <pc:spChg chg="del">
          <ac:chgData name="Jessy Alex" userId="adf00e5ae330816b" providerId="LiveId" clId="{5781ACF1-8C80-4E7A-9528-5534E43D6576}" dt="2022-05-02T16:44:05.323" v="387" actId="700"/>
          <ac:spMkLst>
            <pc:docMk/>
            <pc:sldMk cId="2220958320" sldId="264"/>
            <ac:spMk id="3" creationId="{D22F72DA-1FC7-4D87-9BEF-8758CDA670EE}"/>
          </ac:spMkLst>
        </pc:spChg>
        <pc:spChg chg="add del mod">
          <ac:chgData name="Jessy Alex" userId="adf00e5ae330816b" providerId="LiveId" clId="{5781ACF1-8C80-4E7A-9528-5534E43D6576}" dt="2022-05-03T09:19:08.160" v="2191" actId="478"/>
          <ac:spMkLst>
            <pc:docMk/>
            <pc:sldMk cId="2220958320" sldId="264"/>
            <ac:spMk id="10" creationId="{3C9DA002-7337-4103-8712-8B9E4659F9DB}"/>
          </ac:spMkLst>
        </pc:spChg>
        <pc:spChg chg="add del mod">
          <ac:chgData name="Jessy Alex" userId="adf00e5ae330816b" providerId="LiveId" clId="{5781ACF1-8C80-4E7A-9528-5534E43D6576}" dt="2022-05-03T09:19:10.490" v="2192" actId="478"/>
          <ac:spMkLst>
            <pc:docMk/>
            <pc:sldMk cId="2220958320" sldId="264"/>
            <ac:spMk id="11" creationId="{8E1D1E18-B139-4530-A283-8073D440FD44}"/>
          </ac:spMkLst>
        </pc:spChg>
        <pc:spChg chg="add mod">
          <ac:chgData name="Jessy Alex" userId="adf00e5ae330816b" providerId="LiveId" clId="{5781ACF1-8C80-4E7A-9528-5534E43D6576}" dt="2022-05-02T17:07:10.408" v="450" actId="120"/>
          <ac:spMkLst>
            <pc:docMk/>
            <pc:sldMk cId="2220958320" sldId="264"/>
            <ac:spMk id="12" creationId="{9B1CC737-279C-40CB-8AFA-5FEE036BB93D}"/>
          </ac:spMkLst>
        </pc:spChg>
        <pc:picChg chg="add del mod">
          <ac:chgData name="Jessy Alex" userId="adf00e5ae330816b" providerId="LiveId" clId="{5781ACF1-8C80-4E7A-9528-5534E43D6576}" dt="2022-05-02T16:56:48.123" v="416" actId="21"/>
          <ac:picMkLst>
            <pc:docMk/>
            <pc:sldMk cId="2220958320" sldId="264"/>
            <ac:picMk id="5" creationId="{0C65AF1D-CC84-4B1E-BD2D-8784EF1DE92F}"/>
          </ac:picMkLst>
        </pc:picChg>
        <pc:picChg chg="add mod">
          <ac:chgData name="Jessy Alex" userId="adf00e5ae330816b" providerId="LiveId" clId="{5781ACF1-8C80-4E7A-9528-5534E43D6576}" dt="2022-05-02T17:06:29.594" v="437" actId="1076"/>
          <ac:picMkLst>
            <pc:docMk/>
            <pc:sldMk cId="2220958320" sldId="264"/>
            <ac:picMk id="7" creationId="{7A0AF28C-FF79-461D-86AC-E1470C527326}"/>
          </ac:picMkLst>
        </pc:picChg>
        <pc:cxnChg chg="add mod">
          <ac:chgData name="Jessy Alex" userId="adf00e5ae330816b" providerId="LiveId" clId="{5781ACF1-8C80-4E7A-9528-5534E43D6576}" dt="2022-05-03T09:20:12.290" v="2374" actId="208"/>
          <ac:cxnSpMkLst>
            <pc:docMk/>
            <pc:sldMk cId="2220958320" sldId="264"/>
            <ac:cxnSpMk id="5" creationId="{529C4437-8DCA-07E5-6123-4DACD159E81B}"/>
          </ac:cxnSpMkLst>
        </pc:cxnChg>
        <pc:cxnChg chg="add mod">
          <ac:chgData name="Jessy Alex" userId="adf00e5ae330816b" providerId="LiveId" clId="{5781ACF1-8C80-4E7A-9528-5534E43D6576}" dt="2022-05-03T09:21:04.329" v="2556" actId="14100"/>
          <ac:cxnSpMkLst>
            <pc:docMk/>
            <pc:sldMk cId="2220958320" sldId="264"/>
            <ac:cxnSpMk id="8" creationId="{500A7CCC-F1F2-C905-A686-FA0C3ED995E9}"/>
          </ac:cxnSpMkLst>
        </pc:cxnChg>
        <pc:cxnChg chg="add del mod">
          <ac:chgData name="Jessy Alex" userId="adf00e5ae330816b" providerId="LiveId" clId="{5781ACF1-8C80-4E7A-9528-5534E43D6576}" dt="2022-05-02T17:04:36.963" v="428" actId="478"/>
          <ac:cxnSpMkLst>
            <pc:docMk/>
            <pc:sldMk cId="2220958320" sldId="264"/>
            <ac:cxnSpMk id="9" creationId="{B4AFF008-87DA-42BC-B156-68524CA3D70C}"/>
          </ac:cxnSpMkLst>
        </pc:cxnChg>
      </pc:sldChg>
      <pc:sldChg chg="addSp delSp modSp new mod">
        <pc:chgData name="Jessy Alex" userId="adf00e5ae330816b" providerId="LiveId" clId="{5781ACF1-8C80-4E7A-9528-5534E43D6576}" dt="2022-05-03T12:51:51" v="2711" actId="20577"/>
        <pc:sldMkLst>
          <pc:docMk/>
          <pc:sldMk cId="565859289" sldId="265"/>
        </pc:sldMkLst>
        <pc:spChg chg="mod">
          <ac:chgData name="Jessy Alex" userId="adf00e5ae330816b" providerId="LiveId" clId="{5781ACF1-8C80-4E7A-9528-5534E43D6576}" dt="2022-05-02T17:43:56.918" v="770" actId="20577"/>
          <ac:spMkLst>
            <pc:docMk/>
            <pc:sldMk cId="565859289" sldId="265"/>
            <ac:spMk id="2" creationId="{8FEC7351-31E8-4B5A-844A-B16D3C04FBD1}"/>
          </ac:spMkLst>
        </pc:spChg>
        <pc:spChg chg="mod">
          <ac:chgData name="Jessy Alex" userId="adf00e5ae330816b" providerId="LiveId" clId="{5781ACF1-8C80-4E7A-9528-5534E43D6576}" dt="2022-05-02T17:23:53.515" v="626" actId="20577"/>
          <ac:spMkLst>
            <pc:docMk/>
            <pc:sldMk cId="565859289" sldId="265"/>
            <ac:spMk id="3" creationId="{8336D060-3363-4C54-B6E8-94AECD31FE48}"/>
          </ac:spMkLst>
        </pc:spChg>
        <pc:spChg chg="add del mod">
          <ac:chgData name="Jessy Alex" userId="adf00e5ae330816b" providerId="LiveId" clId="{5781ACF1-8C80-4E7A-9528-5534E43D6576}" dt="2022-05-02T17:22:03.737" v="614" actId="478"/>
          <ac:spMkLst>
            <pc:docMk/>
            <pc:sldMk cId="565859289" sldId="265"/>
            <ac:spMk id="4" creationId="{1CC6F349-D156-410C-8BC9-19D25E52566A}"/>
          </ac:spMkLst>
        </pc:spChg>
        <pc:spChg chg="add del">
          <ac:chgData name="Jessy Alex" userId="adf00e5ae330816b" providerId="LiveId" clId="{5781ACF1-8C80-4E7A-9528-5534E43D6576}" dt="2022-05-02T17:21:10.342" v="605"/>
          <ac:spMkLst>
            <pc:docMk/>
            <pc:sldMk cId="565859289" sldId="265"/>
            <ac:spMk id="5" creationId="{DAB51752-DB67-4092-B286-C3E068924512}"/>
          </ac:spMkLst>
        </pc:spChg>
        <pc:spChg chg="add del mod">
          <ac:chgData name="Jessy Alex" userId="adf00e5ae330816b" providerId="LiveId" clId="{5781ACF1-8C80-4E7A-9528-5534E43D6576}" dt="2022-05-02T17:21:37.954" v="611"/>
          <ac:spMkLst>
            <pc:docMk/>
            <pc:sldMk cId="565859289" sldId="265"/>
            <ac:spMk id="6" creationId="{356F1FB3-8B3F-42DD-9D77-FAD9522208CE}"/>
          </ac:spMkLst>
        </pc:spChg>
        <pc:spChg chg="add del">
          <ac:chgData name="Jessy Alex" userId="adf00e5ae330816b" providerId="LiveId" clId="{5781ACF1-8C80-4E7A-9528-5534E43D6576}" dt="2022-05-02T17:21:36.718" v="609"/>
          <ac:spMkLst>
            <pc:docMk/>
            <pc:sldMk cId="565859289" sldId="265"/>
            <ac:spMk id="7" creationId="{7897D222-817E-4A7B-A39B-D1799ECC62DB}"/>
          </ac:spMkLst>
        </pc:spChg>
        <pc:spChg chg="add del">
          <ac:chgData name="Jessy Alex" userId="adf00e5ae330816b" providerId="LiveId" clId="{5781ACF1-8C80-4E7A-9528-5534E43D6576}" dt="2022-05-02T17:22:00.585" v="613"/>
          <ac:spMkLst>
            <pc:docMk/>
            <pc:sldMk cId="565859289" sldId="265"/>
            <ac:spMk id="8" creationId="{5937AF96-01E5-4027-9823-10A86A4255E5}"/>
          </ac:spMkLst>
        </pc:spChg>
        <pc:spChg chg="add mod">
          <ac:chgData name="Jessy Alex" userId="adf00e5ae330816b" providerId="LiveId" clId="{5781ACF1-8C80-4E7A-9528-5534E43D6576}" dt="2022-05-03T12:51:51" v="2711" actId="20577"/>
          <ac:spMkLst>
            <pc:docMk/>
            <pc:sldMk cId="565859289" sldId="265"/>
            <ac:spMk id="9" creationId="{56775213-632D-4458-AB0A-DF8870205370}"/>
          </ac:spMkLst>
        </pc:spChg>
        <pc:spChg chg="add mod">
          <ac:chgData name="Jessy Alex" userId="adf00e5ae330816b" providerId="LiveId" clId="{5781ACF1-8C80-4E7A-9528-5534E43D6576}" dt="2022-05-02T17:22:26.865" v="617" actId="21"/>
          <ac:spMkLst>
            <pc:docMk/>
            <pc:sldMk cId="565859289" sldId="265"/>
            <ac:spMk id="10" creationId="{AB13F292-4FBC-4446-9EC8-A16AF2A34517}"/>
          </ac:spMkLst>
        </pc:spChg>
        <pc:spChg chg="add del">
          <ac:chgData name="Jessy Alex" userId="adf00e5ae330816b" providerId="LiveId" clId="{5781ACF1-8C80-4E7A-9528-5534E43D6576}" dt="2022-05-02T17:27:47.186" v="632"/>
          <ac:spMkLst>
            <pc:docMk/>
            <pc:sldMk cId="565859289" sldId="265"/>
            <ac:spMk id="11" creationId="{EB8AA4D9-5E67-4D0F-BB56-AC0BC172E382}"/>
          </ac:spMkLst>
        </pc:spChg>
        <pc:spChg chg="add mod">
          <ac:chgData name="Jessy Alex" userId="adf00e5ae330816b" providerId="LiveId" clId="{5781ACF1-8C80-4E7A-9528-5534E43D6576}" dt="2022-05-02T17:28:17.655" v="634" actId="21"/>
          <ac:spMkLst>
            <pc:docMk/>
            <pc:sldMk cId="565859289" sldId="265"/>
            <ac:spMk id="12" creationId="{55F38846-EE86-4E51-B687-86442DC8D0DC}"/>
          </ac:spMkLst>
        </pc:spChg>
        <pc:spChg chg="add mod">
          <ac:chgData name="Jessy Alex" userId="adf00e5ae330816b" providerId="LiveId" clId="{5781ACF1-8C80-4E7A-9528-5534E43D6576}" dt="2022-05-02T17:30:06.017" v="642" actId="21"/>
          <ac:spMkLst>
            <pc:docMk/>
            <pc:sldMk cId="565859289" sldId="265"/>
            <ac:spMk id="13" creationId="{A66FFD74-74C7-466D-9F41-AE90B41FB86F}"/>
          </ac:spMkLst>
        </pc:spChg>
        <pc:spChg chg="add mod">
          <ac:chgData name="Jessy Alex" userId="adf00e5ae330816b" providerId="LiveId" clId="{5781ACF1-8C80-4E7A-9528-5534E43D6576}" dt="2022-05-02T17:30:59.526" v="648" actId="21"/>
          <ac:spMkLst>
            <pc:docMk/>
            <pc:sldMk cId="565859289" sldId="265"/>
            <ac:spMk id="14" creationId="{CA2C47F2-2F6C-4EF2-B0F1-2381DABCDEF6}"/>
          </ac:spMkLst>
        </pc:spChg>
        <pc:spChg chg="add mod">
          <ac:chgData name="Jessy Alex" userId="adf00e5ae330816b" providerId="LiveId" clId="{5781ACF1-8C80-4E7A-9528-5534E43D6576}" dt="2022-05-02T17:32:28.577" v="662" actId="21"/>
          <ac:spMkLst>
            <pc:docMk/>
            <pc:sldMk cId="565859289" sldId="265"/>
            <ac:spMk id="15" creationId="{88669693-AAFE-4FA4-B714-A7996AA6B8F9}"/>
          </ac:spMkLst>
        </pc:spChg>
        <pc:picChg chg="add mod">
          <ac:chgData name="Jessy Alex" userId="adf00e5ae330816b" providerId="LiveId" clId="{5781ACF1-8C80-4E7A-9528-5534E43D6576}" dt="2022-05-03T09:18:39.662" v="2188" actId="14100"/>
          <ac:picMkLst>
            <pc:docMk/>
            <pc:sldMk cId="565859289" sldId="265"/>
            <ac:picMk id="5" creationId="{7FFE3B96-C1F4-9BF3-1F11-A2A96D35E807}"/>
          </ac:picMkLst>
        </pc:picChg>
      </pc:sldChg>
      <pc:sldChg chg="addSp delSp modSp new mod ord">
        <pc:chgData name="Jessy Alex" userId="adf00e5ae330816b" providerId="LiveId" clId="{5781ACF1-8C80-4E7A-9528-5534E43D6576}" dt="2022-05-04T07:14:00" v="2791" actId="113"/>
        <pc:sldMkLst>
          <pc:docMk/>
          <pc:sldMk cId="179582731" sldId="266"/>
        </pc:sldMkLst>
        <pc:spChg chg="del mod">
          <ac:chgData name="Jessy Alex" userId="adf00e5ae330816b" providerId="LiveId" clId="{5781ACF1-8C80-4E7A-9528-5534E43D6576}" dt="2022-05-03T12:46:57.070" v="2639"/>
          <ac:spMkLst>
            <pc:docMk/>
            <pc:sldMk cId="179582731" sldId="266"/>
            <ac:spMk id="2" creationId="{41DC7919-B5AF-4FE4-8D37-3885D1EA4A29}"/>
          </ac:spMkLst>
        </pc:spChg>
        <pc:spChg chg="add del mod">
          <ac:chgData name="Jessy Alex" userId="adf00e5ae330816b" providerId="LiveId" clId="{5781ACF1-8C80-4E7A-9528-5534E43D6576}" dt="2022-05-03T12:53:23.101" v="2716" actId="478"/>
          <ac:spMkLst>
            <pc:docMk/>
            <pc:sldMk cId="179582731" sldId="266"/>
            <ac:spMk id="3" creationId="{20FFA1AF-26B9-D1FB-687E-0B2103FFF7C6}"/>
          </ac:spMkLst>
        </pc:spChg>
        <pc:spChg chg="del">
          <ac:chgData name="Jessy Alex" userId="adf00e5ae330816b" providerId="LiveId" clId="{5781ACF1-8C80-4E7A-9528-5534E43D6576}" dt="2022-05-02T17:10:53.205" v="452" actId="931"/>
          <ac:spMkLst>
            <pc:docMk/>
            <pc:sldMk cId="179582731" sldId="266"/>
            <ac:spMk id="3" creationId="{AF24489E-B779-4D91-B793-4E83B34F8FC2}"/>
          </ac:spMkLst>
        </pc:spChg>
        <pc:spChg chg="add mod">
          <ac:chgData name="Jessy Alex" userId="adf00e5ae330816b" providerId="LiveId" clId="{5781ACF1-8C80-4E7A-9528-5534E43D6576}" dt="2022-05-03T09:13:08.017" v="1980" actId="207"/>
          <ac:spMkLst>
            <pc:docMk/>
            <pc:sldMk cId="179582731" sldId="266"/>
            <ac:spMk id="4" creationId="{61947D54-A5F2-73CC-D0B2-43B633A99651}"/>
          </ac:spMkLst>
        </pc:spChg>
        <pc:spChg chg="add mod">
          <ac:chgData name="Jessy Alex" userId="adf00e5ae330816b" providerId="LiveId" clId="{5781ACF1-8C80-4E7A-9528-5534E43D6576}" dt="2022-05-04T07:14:00" v="2791" actId="113"/>
          <ac:spMkLst>
            <pc:docMk/>
            <pc:sldMk cId="179582731" sldId="266"/>
            <ac:spMk id="6" creationId="{B9B76937-AB56-4938-B146-E18451FCBB2B}"/>
          </ac:spMkLst>
        </pc:spChg>
        <pc:spChg chg="add del mod">
          <ac:chgData name="Jessy Alex" userId="adf00e5ae330816b" providerId="LiveId" clId="{5781ACF1-8C80-4E7A-9528-5534E43D6576}" dt="2022-05-03T09:13:59.725" v="1996"/>
          <ac:spMkLst>
            <pc:docMk/>
            <pc:sldMk cId="179582731" sldId="266"/>
            <ac:spMk id="7" creationId="{1F7ED45A-BAD3-1AB6-066A-323B585181BB}"/>
          </ac:spMkLst>
        </pc:spChg>
        <pc:spChg chg="add mod">
          <ac:chgData name="Jessy Alex" userId="adf00e5ae330816b" providerId="LiveId" clId="{5781ACF1-8C80-4E7A-9528-5534E43D6576}" dt="2022-05-03T12:54:34.980" v="2726" actId="207"/>
          <ac:spMkLst>
            <pc:docMk/>
            <pc:sldMk cId="179582731" sldId="266"/>
            <ac:spMk id="7" creationId="{727DA86A-FD89-674C-E533-8B16B4DFACCF}"/>
          </ac:spMkLst>
        </pc:spChg>
        <pc:spChg chg="add del mod">
          <ac:chgData name="Jessy Alex" userId="adf00e5ae330816b" providerId="LiveId" clId="{5781ACF1-8C80-4E7A-9528-5534E43D6576}" dt="2022-05-03T09:13:59.325" v="1995"/>
          <ac:spMkLst>
            <pc:docMk/>
            <pc:sldMk cId="179582731" sldId="266"/>
            <ac:spMk id="8" creationId="{EBB49CEA-75E3-7B32-2108-D77E99A5E69D}"/>
          </ac:spMkLst>
        </pc:spChg>
        <pc:spChg chg="add mod">
          <ac:chgData name="Jessy Alex" userId="adf00e5ae330816b" providerId="LiveId" clId="{5781ACF1-8C80-4E7A-9528-5534E43D6576}" dt="2022-05-03T09:14:17.254" v="1998" actId="207"/>
          <ac:spMkLst>
            <pc:docMk/>
            <pc:sldMk cId="179582731" sldId="266"/>
            <ac:spMk id="9" creationId="{FF3F8ABC-3A7A-4B5D-6B25-579B7346CA77}"/>
          </ac:spMkLst>
        </pc:spChg>
        <pc:spChg chg="add mod">
          <ac:chgData name="Jessy Alex" userId="adf00e5ae330816b" providerId="LiveId" clId="{5781ACF1-8C80-4E7A-9528-5534E43D6576}" dt="2022-05-03T09:14:45.015" v="2003" actId="14100"/>
          <ac:spMkLst>
            <pc:docMk/>
            <pc:sldMk cId="179582731" sldId="266"/>
            <ac:spMk id="10" creationId="{5641BC56-CCB8-9758-3516-46AEFF704E4D}"/>
          </ac:spMkLst>
        </pc:spChg>
        <pc:spChg chg="add mod">
          <ac:chgData name="Jessy Alex" userId="adf00e5ae330816b" providerId="LiveId" clId="{5781ACF1-8C80-4E7A-9528-5534E43D6576}" dt="2022-05-03T09:15:03.287" v="2006" actId="207"/>
          <ac:spMkLst>
            <pc:docMk/>
            <pc:sldMk cId="179582731" sldId="266"/>
            <ac:spMk id="11" creationId="{ED865F2F-BEA8-7541-1156-444CFD14D235}"/>
          </ac:spMkLst>
        </pc:spChg>
        <pc:spChg chg="add mod">
          <ac:chgData name="Jessy Alex" userId="adf00e5ae330816b" providerId="LiveId" clId="{5781ACF1-8C80-4E7A-9528-5534E43D6576}" dt="2022-05-03T09:15:22.965" v="2010" actId="207"/>
          <ac:spMkLst>
            <pc:docMk/>
            <pc:sldMk cId="179582731" sldId="266"/>
            <ac:spMk id="12" creationId="{E4131CDC-FC25-96D3-7682-A30397A827B4}"/>
          </ac:spMkLst>
        </pc:spChg>
        <pc:spChg chg="add mod">
          <ac:chgData name="Jessy Alex" userId="adf00e5ae330816b" providerId="LiveId" clId="{5781ACF1-8C80-4E7A-9528-5534E43D6576}" dt="2022-05-03T12:54:41.170" v="2728" actId="1035"/>
          <ac:spMkLst>
            <pc:docMk/>
            <pc:sldMk cId="179582731" sldId="266"/>
            <ac:spMk id="13" creationId="{48CB4738-359C-112E-223D-8370C7F4092E}"/>
          </ac:spMkLst>
        </pc:spChg>
        <pc:spChg chg="add del mod">
          <ac:chgData name="Jessy Alex" userId="adf00e5ae330816b" providerId="LiveId" clId="{5781ACF1-8C80-4E7A-9528-5534E43D6576}" dt="2022-05-03T12:46:55.326" v="2638" actId="21"/>
          <ac:spMkLst>
            <pc:docMk/>
            <pc:sldMk cId="179582731" sldId="266"/>
            <ac:spMk id="14" creationId="{83CA9974-295F-92A9-22BB-D8028D25C2FC}"/>
          </ac:spMkLst>
        </pc:spChg>
        <pc:spChg chg="add mod">
          <ac:chgData name="Jessy Alex" userId="adf00e5ae330816b" providerId="LiveId" clId="{5781ACF1-8C80-4E7A-9528-5534E43D6576}" dt="2022-05-03T12:47:10.850" v="2645" actId="403"/>
          <ac:spMkLst>
            <pc:docMk/>
            <pc:sldMk cId="179582731" sldId="266"/>
            <ac:spMk id="15" creationId="{04D597AB-0BCB-DA89-C095-3FD9F72CC4DE}"/>
          </ac:spMkLst>
        </pc:spChg>
        <pc:picChg chg="add mod">
          <ac:chgData name="Jessy Alex" userId="adf00e5ae330816b" providerId="LiveId" clId="{5781ACF1-8C80-4E7A-9528-5534E43D6576}" dt="2022-05-04T07:07:02.751" v="2788" actId="1076"/>
          <ac:picMkLst>
            <pc:docMk/>
            <pc:sldMk cId="179582731" sldId="266"/>
            <ac:picMk id="5" creationId="{7A91C17C-6C62-4B54-A979-E47FA1DE4398}"/>
          </ac:picMkLst>
        </pc:picChg>
      </pc:sldChg>
      <pc:sldChg chg="addSp delSp modSp new mod">
        <pc:chgData name="Jessy Alex" userId="adf00e5ae330816b" providerId="LiveId" clId="{5781ACF1-8C80-4E7A-9528-5534E43D6576}" dt="2022-05-03T12:49:53.803" v="2692" actId="13822"/>
        <pc:sldMkLst>
          <pc:docMk/>
          <pc:sldMk cId="3415844421" sldId="267"/>
        </pc:sldMkLst>
        <pc:spChg chg="add del mod">
          <ac:chgData name="Jessy Alex" userId="adf00e5ae330816b" providerId="LiveId" clId="{5781ACF1-8C80-4E7A-9528-5534E43D6576}" dt="2022-05-03T12:45:27.989" v="2595"/>
          <ac:spMkLst>
            <pc:docMk/>
            <pc:sldMk cId="3415844421" sldId="267"/>
            <ac:spMk id="2" creationId="{A9E6D016-148C-4DDE-96E0-F5F4057E8450}"/>
          </ac:spMkLst>
        </pc:spChg>
        <pc:spChg chg="del">
          <ac:chgData name="Jessy Alex" userId="adf00e5ae330816b" providerId="LiveId" clId="{5781ACF1-8C80-4E7A-9528-5534E43D6576}" dt="2022-05-02T17:37:04.845" v="728" actId="931"/>
          <ac:spMkLst>
            <pc:docMk/>
            <pc:sldMk cId="3415844421" sldId="267"/>
            <ac:spMk id="3" creationId="{7F00D141-57DA-420B-B2BE-A946AB67E376}"/>
          </ac:spMkLst>
        </pc:spChg>
        <pc:spChg chg="add del mod">
          <ac:chgData name="Jessy Alex" userId="adf00e5ae330816b" providerId="LiveId" clId="{5781ACF1-8C80-4E7A-9528-5534E43D6576}" dt="2022-05-03T04:48:08.147" v="830"/>
          <ac:spMkLst>
            <pc:docMk/>
            <pc:sldMk cId="3415844421" sldId="267"/>
            <ac:spMk id="3" creationId="{ADF03C99-1D51-FBA6-AEE6-EC951A5F9305}"/>
          </ac:spMkLst>
        </pc:spChg>
        <pc:spChg chg="add mod">
          <ac:chgData name="Jessy Alex" userId="adf00e5ae330816b" providerId="LiveId" clId="{5781ACF1-8C80-4E7A-9528-5534E43D6576}" dt="2022-05-03T12:49:36.880" v="2689" actId="403"/>
          <ac:spMkLst>
            <pc:docMk/>
            <pc:sldMk cId="3415844421" sldId="267"/>
            <ac:spMk id="4" creationId="{0CD0423A-469E-4E1D-E8C3-051E9C8EC44D}"/>
          </ac:spMkLst>
        </pc:spChg>
        <pc:spChg chg="add del mod">
          <ac:chgData name="Jessy Alex" userId="adf00e5ae330816b" providerId="LiveId" clId="{5781ACF1-8C80-4E7A-9528-5534E43D6576}" dt="2022-05-03T12:48:35.286" v="2669" actId="21"/>
          <ac:spMkLst>
            <pc:docMk/>
            <pc:sldMk cId="3415844421" sldId="267"/>
            <ac:spMk id="5" creationId="{23D47BDE-C2EA-C43C-6085-CE02579F55F1}"/>
          </ac:spMkLst>
        </pc:spChg>
        <pc:spChg chg="add del mod">
          <ac:chgData name="Jessy Alex" userId="adf00e5ae330816b" providerId="LiveId" clId="{5781ACF1-8C80-4E7A-9528-5534E43D6576}" dt="2022-05-03T12:47:47.684" v="2656" actId="21"/>
          <ac:spMkLst>
            <pc:docMk/>
            <pc:sldMk cId="3415844421" sldId="267"/>
            <ac:spMk id="6" creationId="{37F88073-EA5C-DE49-2AA6-826C582652FF}"/>
          </ac:spMkLst>
        </pc:spChg>
        <pc:spChg chg="add del mod">
          <ac:chgData name="Jessy Alex" userId="adf00e5ae330816b" providerId="LiveId" clId="{5781ACF1-8C80-4E7A-9528-5534E43D6576}" dt="2022-05-03T12:45:26.144" v="2594" actId="21"/>
          <ac:spMkLst>
            <pc:docMk/>
            <pc:sldMk cId="3415844421" sldId="267"/>
            <ac:spMk id="7" creationId="{655A874B-9944-057F-9C5C-F9B401D9E4A1}"/>
          </ac:spMkLst>
        </pc:spChg>
        <pc:spChg chg="add del mod">
          <ac:chgData name="Jessy Alex" userId="adf00e5ae330816b" providerId="LiveId" clId="{5781ACF1-8C80-4E7A-9528-5534E43D6576}" dt="2022-05-03T12:40:09.450" v="2578" actId="931"/>
          <ac:spMkLst>
            <pc:docMk/>
            <pc:sldMk cId="3415844421" sldId="267"/>
            <ac:spMk id="8" creationId="{A77A3FBD-BEAC-0E53-BFF4-02588CB60615}"/>
          </ac:spMkLst>
        </pc:spChg>
        <pc:spChg chg="add del mod">
          <ac:chgData name="Jessy Alex" userId="adf00e5ae330816b" providerId="LiveId" clId="{5781ACF1-8C80-4E7A-9528-5534E43D6576}" dt="2022-05-03T12:45:42.550" v="2597" actId="21"/>
          <ac:spMkLst>
            <pc:docMk/>
            <pc:sldMk cId="3415844421" sldId="267"/>
            <ac:spMk id="11" creationId="{332CC011-8B00-B3E2-99F4-1308F47B5F5A}"/>
          </ac:spMkLst>
        </pc:spChg>
        <pc:spChg chg="add del mod">
          <ac:chgData name="Jessy Alex" userId="adf00e5ae330816b" providerId="LiveId" clId="{5781ACF1-8C80-4E7A-9528-5534E43D6576}" dt="2022-05-02T17:37:36.107" v="732" actId="931"/>
          <ac:spMkLst>
            <pc:docMk/>
            <pc:sldMk cId="3415844421" sldId="267"/>
            <ac:spMk id="11" creationId="{6DA6D5B3-7822-41F6-A9D0-4DE7BE536399}"/>
          </ac:spMkLst>
        </pc:spChg>
        <pc:spChg chg="add del mod">
          <ac:chgData name="Jessy Alex" userId="adf00e5ae330816b" providerId="LiveId" clId="{5781ACF1-8C80-4E7A-9528-5534E43D6576}" dt="2022-05-03T12:45:49.570" v="2599" actId="21"/>
          <ac:spMkLst>
            <pc:docMk/>
            <pc:sldMk cId="3415844421" sldId="267"/>
            <ac:spMk id="12" creationId="{4CAD8FDF-B26D-71B9-1DA5-3C1BA9FA79E5}"/>
          </ac:spMkLst>
        </pc:spChg>
        <pc:spChg chg="add mod">
          <ac:chgData name="Jessy Alex" userId="adf00e5ae330816b" providerId="LiveId" clId="{5781ACF1-8C80-4E7A-9528-5534E43D6576}" dt="2022-05-03T12:49:53.803" v="2692" actId="13822"/>
          <ac:spMkLst>
            <pc:docMk/>
            <pc:sldMk cId="3415844421" sldId="267"/>
            <ac:spMk id="14" creationId="{5CF6518E-194C-0F3E-6D93-C33752988FE8}"/>
          </ac:spMkLst>
        </pc:spChg>
        <pc:spChg chg="add mod">
          <ac:chgData name="Jessy Alex" userId="adf00e5ae330816b" providerId="LiveId" clId="{5781ACF1-8C80-4E7A-9528-5534E43D6576}" dt="2022-05-03T12:49:22.516" v="2683" actId="14100"/>
          <ac:spMkLst>
            <pc:docMk/>
            <pc:sldMk cId="3415844421" sldId="267"/>
            <ac:spMk id="16" creationId="{E5576F77-F1B2-7DCE-FA21-42CE7BF1367D}"/>
          </ac:spMkLst>
        </pc:spChg>
        <pc:picChg chg="add del mod">
          <ac:chgData name="Jessy Alex" userId="adf00e5ae330816b" providerId="LiveId" clId="{5781ACF1-8C80-4E7A-9528-5534E43D6576}" dt="2022-05-02T17:37:12.562" v="731" actId="478"/>
          <ac:picMkLst>
            <pc:docMk/>
            <pc:sldMk cId="3415844421" sldId="267"/>
            <ac:picMk id="5" creationId="{955D8968-1F5C-4ADC-B889-4035253C52F9}"/>
          </ac:picMkLst>
        </pc:picChg>
        <pc:picChg chg="add del mod">
          <ac:chgData name="Jessy Alex" userId="adf00e5ae330816b" providerId="LiveId" clId="{5781ACF1-8C80-4E7A-9528-5534E43D6576}" dt="2022-05-02T17:37:12.562" v="731" actId="478"/>
          <ac:picMkLst>
            <pc:docMk/>
            <pc:sldMk cId="3415844421" sldId="267"/>
            <ac:picMk id="7" creationId="{8016C83D-2FE1-45D4-A6A1-384D70763575}"/>
          </ac:picMkLst>
        </pc:picChg>
        <pc:picChg chg="add del mod">
          <ac:chgData name="Jessy Alex" userId="adf00e5ae330816b" providerId="LiveId" clId="{5781ACF1-8C80-4E7A-9528-5534E43D6576}" dt="2022-05-02T17:37:12.562" v="731" actId="478"/>
          <ac:picMkLst>
            <pc:docMk/>
            <pc:sldMk cId="3415844421" sldId="267"/>
            <ac:picMk id="9" creationId="{8091B4E4-27AD-409B-8E58-77B150E53DAF}"/>
          </ac:picMkLst>
        </pc:picChg>
        <pc:picChg chg="add mod">
          <ac:chgData name="Jessy Alex" userId="adf00e5ae330816b" providerId="LiveId" clId="{5781ACF1-8C80-4E7A-9528-5534E43D6576}" dt="2022-05-03T12:49:27.960" v="2685" actId="14100"/>
          <ac:picMkLst>
            <pc:docMk/>
            <pc:sldMk cId="3415844421" sldId="267"/>
            <ac:picMk id="10" creationId="{FEFA15BA-19D1-5748-2CA1-7B5871FA455E}"/>
          </ac:picMkLst>
        </pc:picChg>
        <pc:picChg chg="add del mod">
          <ac:chgData name="Jessy Alex" userId="adf00e5ae330816b" providerId="LiveId" clId="{5781ACF1-8C80-4E7A-9528-5534E43D6576}" dt="2022-05-03T12:39:50.629" v="2577" actId="478"/>
          <ac:picMkLst>
            <pc:docMk/>
            <pc:sldMk cId="3415844421" sldId="267"/>
            <ac:picMk id="13" creationId="{9B35B93F-7E34-4FCD-90E7-907FC5B0AEC8}"/>
          </ac:picMkLst>
        </pc:picChg>
        <pc:picChg chg="add del mod">
          <ac:chgData name="Jessy Alex" userId="adf00e5ae330816b" providerId="LiveId" clId="{5781ACF1-8C80-4E7A-9528-5534E43D6576}" dt="2022-05-02T17:41:16.924" v="759" actId="478"/>
          <ac:picMkLst>
            <pc:docMk/>
            <pc:sldMk cId="3415844421" sldId="267"/>
            <ac:picMk id="15" creationId="{CBB6B73A-21B7-4070-B3A0-52B823083C0D}"/>
          </ac:picMkLst>
        </pc:picChg>
        <pc:picChg chg="add del mod">
          <ac:chgData name="Jessy Alex" userId="adf00e5ae330816b" providerId="LiveId" clId="{5781ACF1-8C80-4E7A-9528-5534E43D6576}" dt="2022-05-03T12:48:13.540" v="2661" actId="21"/>
          <ac:picMkLst>
            <pc:docMk/>
            <pc:sldMk cId="3415844421" sldId="267"/>
            <ac:picMk id="17" creationId="{91637CF8-A6DC-473F-A859-4ADAFB2484D7}"/>
          </ac:picMkLst>
        </pc:picChg>
        <pc:picChg chg="add del mod">
          <ac:chgData name="Jessy Alex" userId="adf00e5ae330816b" providerId="LiveId" clId="{5781ACF1-8C80-4E7A-9528-5534E43D6576}" dt="2022-05-03T12:47:18.040" v="2646" actId="21"/>
          <ac:picMkLst>
            <pc:docMk/>
            <pc:sldMk cId="3415844421" sldId="267"/>
            <ac:picMk id="19" creationId="{C09B282B-C3D2-4847-888B-8B94D486374D}"/>
          </ac:picMkLst>
        </pc:picChg>
      </pc:sldChg>
      <pc:sldChg chg="addSp delSp modSp new mod modClrScheme chgLayout">
        <pc:chgData name="Jessy Alex" userId="adf00e5ae330816b" providerId="LiveId" clId="{5781ACF1-8C80-4E7A-9528-5534E43D6576}" dt="2022-05-03T05:15:54.187" v="952" actId="1076"/>
        <pc:sldMkLst>
          <pc:docMk/>
          <pc:sldMk cId="2037768826" sldId="268"/>
        </pc:sldMkLst>
        <pc:spChg chg="del">
          <ac:chgData name="Jessy Alex" userId="adf00e5ae330816b" providerId="LiveId" clId="{5781ACF1-8C80-4E7A-9528-5534E43D6576}" dt="2022-05-03T05:13:43.891" v="927" actId="700"/>
          <ac:spMkLst>
            <pc:docMk/>
            <pc:sldMk cId="2037768826" sldId="268"/>
            <ac:spMk id="2" creationId="{6CE14EC6-722E-B467-41B3-170E482A01E3}"/>
          </ac:spMkLst>
        </pc:spChg>
        <pc:spChg chg="del">
          <ac:chgData name="Jessy Alex" userId="adf00e5ae330816b" providerId="LiveId" clId="{5781ACF1-8C80-4E7A-9528-5534E43D6576}" dt="2022-05-03T05:13:43.891" v="927" actId="700"/>
          <ac:spMkLst>
            <pc:docMk/>
            <pc:sldMk cId="2037768826" sldId="268"/>
            <ac:spMk id="3" creationId="{B9B310C7-8EAF-F674-EFC8-13C023953A7D}"/>
          </ac:spMkLst>
        </pc:spChg>
        <pc:spChg chg="add mod">
          <ac:chgData name="Jessy Alex" userId="adf00e5ae330816b" providerId="LiveId" clId="{5781ACF1-8C80-4E7A-9528-5534E43D6576}" dt="2022-05-03T05:15:54.187" v="952" actId="1076"/>
          <ac:spMkLst>
            <pc:docMk/>
            <pc:sldMk cId="2037768826" sldId="268"/>
            <ac:spMk id="4" creationId="{B5DCF41E-0579-FADC-8A67-6F914939626A}"/>
          </ac:spMkLst>
        </pc:spChg>
        <pc:spChg chg="add del">
          <ac:chgData name="Jessy Alex" userId="adf00e5ae330816b" providerId="LiveId" clId="{5781ACF1-8C80-4E7A-9528-5534E43D6576}" dt="2022-05-03T05:15:13.795" v="946" actId="478"/>
          <ac:spMkLst>
            <pc:docMk/>
            <pc:sldMk cId="2037768826" sldId="268"/>
            <ac:spMk id="5" creationId="{65465AAD-13BF-6AC7-DB1A-60A666608D80}"/>
          </ac:spMkLst>
        </pc:spChg>
        <pc:picChg chg="add mod">
          <ac:chgData name="Jessy Alex" userId="adf00e5ae330816b" providerId="LiveId" clId="{5781ACF1-8C80-4E7A-9528-5534E43D6576}" dt="2022-05-03T05:15:45.014" v="948" actId="1076"/>
          <ac:picMkLst>
            <pc:docMk/>
            <pc:sldMk cId="2037768826" sldId="268"/>
            <ac:picMk id="6" creationId="{6B111E22-D6D3-2A02-1D24-4975CCA0F066}"/>
          </ac:picMkLst>
        </pc:picChg>
      </pc:sldChg>
      <pc:sldChg chg="addSp delSp modSp new mod modClrScheme chgLayout">
        <pc:chgData name="Jessy Alex" userId="adf00e5ae330816b" providerId="LiveId" clId="{5781ACF1-8C80-4E7A-9528-5534E43D6576}" dt="2022-05-03T12:50:47.130" v="2695" actId="403"/>
        <pc:sldMkLst>
          <pc:docMk/>
          <pc:sldMk cId="221945592" sldId="269"/>
        </pc:sldMkLst>
        <pc:spChg chg="add del">
          <ac:chgData name="Jessy Alex" userId="adf00e5ae330816b" providerId="LiveId" clId="{5781ACF1-8C80-4E7A-9528-5534E43D6576}" dt="2022-05-03T12:45:45.090" v="2598"/>
          <ac:spMkLst>
            <pc:docMk/>
            <pc:sldMk cId="221945592" sldId="269"/>
            <ac:spMk id="2" creationId="{FEEDAB5B-7A11-AFDB-81F0-85E13A4C10F7}"/>
          </ac:spMkLst>
        </pc:spChg>
        <pc:spChg chg="add del">
          <ac:chgData name="Jessy Alex" userId="adf00e5ae330816b" providerId="LiveId" clId="{5781ACF1-8C80-4E7A-9528-5534E43D6576}" dt="2022-05-03T12:47:20.644" v="2647"/>
          <ac:spMkLst>
            <pc:docMk/>
            <pc:sldMk cId="221945592" sldId="269"/>
            <ac:spMk id="3" creationId="{55A6E4E2-1B20-C0A4-3966-7FC69D55D081}"/>
          </ac:spMkLst>
        </pc:spChg>
        <pc:spChg chg="add del mod">
          <ac:chgData name="Jessy Alex" userId="adf00e5ae330816b" providerId="LiveId" clId="{5781ACF1-8C80-4E7A-9528-5534E43D6576}" dt="2022-05-03T12:45:16.114" v="2589"/>
          <ac:spMkLst>
            <pc:docMk/>
            <pc:sldMk cId="221945592" sldId="269"/>
            <ac:spMk id="4" creationId="{6E3CF258-87C4-FE32-DB2D-9DFA4BAAB6B8}"/>
          </ac:spMkLst>
        </pc:spChg>
        <pc:spChg chg="add mod">
          <ac:chgData name="Jessy Alex" userId="adf00e5ae330816b" providerId="LiveId" clId="{5781ACF1-8C80-4E7A-9528-5534E43D6576}" dt="2022-05-03T12:47:34" v="2651" actId="14100"/>
          <ac:spMkLst>
            <pc:docMk/>
            <pc:sldMk cId="221945592" sldId="269"/>
            <ac:spMk id="5" creationId="{DE7F5530-696C-478B-82BB-7D2F0AD63CB3}"/>
          </ac:spMkLst>
        </pc:spChg>
        <pc:spChg chg="add mod">
          <ac:chgData name="Jessy Alex" userId="adf00e5ae330816b" providerId="LiveId" clId="{5781ACF1-8C80-4E7A-9528-5534E43D6576}" dt="2022-05-03T12:50:47.130" v="2695" actId="403"/>
          <ac:spMkLst>
            <pc:docMk/>
            <pc:sldMk cId="221945592" sldId="269"/>
            <ac:spMk id="7" creationId="{5DD8C462-BA18-8AB0-B329-18A906E04C9E}"/>
          </ac:spMkLst>
        </pc:spChg>
        <pc:spChg chg="add mod">
          <ac:chgData name="Jessy Alex" userId="adf00e5ae330816b" providerId="LiveId" clId="{5781ACF1-8C80-4E7A-9528-5534E43D6576}" dt="2022-05-03T12:48:08.111" v="2660" actId="13822"/>
          <ac:spMkLst>
            <pc:docMk/>
            <pc:sldMk cId="221945592" sldId="269"/>
            <ac:spMk id="8" creationId="{AA8AEBEA-6A6A-D9F6-6F46-B3C73945C6B5}"/>
          </ac:spMkLst>
        </pc:spChg>
        <pc:picChg chg="add del mod">
          <ac:chgData name="Jessy Alex" userId="adf00e5ae330816b" providerId="LiveId" clId="{5781ACF1-8C80-4E7A-9528-5534E43D6576}" dt="2022-05-03T09:35:48.706" v="2571"/>
          <ac:picMkLst>
            <pc:docMk/>
            <pc:sldMk cId="221945592" sldId="269"/>
            <ac:picMk id="4" creationId="{930E4300-B138-6386-6CE2-D26A5BAEB11F}"/>
          </ac:picMkLst>
        </pc:picChg>
        <pc:picChg chg="add mod">
          <ac:chgData name="Jessy Alex" userId="adf00e5ae330816b" providerId="LiveId" clId="{5781ACF1-8C80-4E7A-9528-5534E43D6576}" dt="2022-05-03T12:47:42.491" v="2655" actId="14100"/>
          <ac:picMkLst>
            <pc:docMk/>
            <pc:sldMk cId="221945592" sldId="269"/>
            <ac:picMk id="6" creationId="{B6A94F9C-67F6-C891-DD17-9FC6BDA906F3}"/>
          </ac:picMkLst>
        </pc:picChg>
      </pc:sldChg>
      <pc:sldChg chg="modSp new del mod">
        <pc:chgData name="Jessy Alex" userId="adf00e5ae330816b" providerId="LiveId" clId="{5781ACF1-8C80-4E7A-9528-5534E43D6576}" dt="2022-05-03T09:18:56.951" v="2189" actId="47"/>
        <pc:sldMkLst>
          <pc:docMk/>
          <pc:sldMk cId="949465514" sldId="269"/>
        </pc:sldMkLst>
        <pc:spChg chg="mod">
          <ac:chgData name="Jessy Alex" userId="adf00e5ae330816b" providerId="LiveId" clId="{5781ACF1-8C80-4E7A-9528-5534E43D6576}" dt="2022-05-03T05:35:50.110" v="1963" actId="113"/>
          <ac:spMkLst>
            <pc:docMk/>
            <pc:sldMk cId="949465514" sldId="269"/>
            <ac:spMk id="2" creationId="{6161E36C-29F0-5394-49B9-DA45D4B18517}"/>
          </ac:spMkLst>
        </pc:spChg>
        <pc:spChg chg="mod">
          <ac:chgData name="Jessy Alex" userId="adf00e5ae330816b" providerId="LiveId" clId="{5781ACF1-8C80-4E7A-9528-5534E43D6576}" dt="2022-05-03T05:35:44.603" v="1962" actId="20577"/>
          <ac:spMkLst>
            <pc:docMk/>
            <pc:sldMk cId="949465514" sldId="269"/>
            <ac:spMk id="3" creationId="{AFFE0C04-A79B-1A95-6C97-EE24159AB388}"/>
          </ac:spMkLst>
        </pc:spChg>
      </pc:sldChg>
      <pc:sldChg chg="addSp delSp modSp new mod">
        <pc:chgData name="Jessy Alex" userId="adf00e5ae330816b" providerId="LiveId" clId="{5781ACF1-8C80-4E7A-9528-5534E43D6576}" dt="2022-05-03T12:49:07.741" v="2679" actId="13822"/>
        <pc:sldMkLst>
          <pc:docMk/>
          <pc:sldMk cId="1194128946" sldId="270"/>
        </pc:sldMkLst>
        <pc:spChg chg="del">
          <ac:chgData name="Jessy Alex" userId="adf00e5ae330816b" providerId="LiveId" clId="{5781ACF1-8C80-4E7A-9528-5534E43D6576}" dt="2022-05-03T12:45:52.670" v="2600"/>
          <ac:spMkLst>
            <pc:docMk/>
            <pc:sldMk cId="1194128946" sldId="270"/>
            <ac:spMk id="2" creationId="{B1D75A46-6221-7032-71FB-583F6E885B26}"/>
          </ac:spMkLst>
        </pc:spChg>
        <pc:spChg chg="del">
          <ac:chgData name="Jessy Alex" userId="adf00e5ae330816b" providerId="LiveId" clId="{5781ACF1-8C80-4E7A-9528-5534E43D6576}" dt="2022-05-03T12:48:24.290" v="2665"/>
          <ac:spMkLst>
            <pc:docMk/>
            <pc:sldMk cId="1194128946" sldId="270"/>
            <ac:spMk id="3" creationId="{907EA63F-3856-18FC-D09A-14D89794E1D3}"/>
          </ac:spMkLst>
        </pc:spChg>
        <pc:spChg chg="add mod">
          <ac:chgData name="Jessy Alex" userId="adf00e5ae330816b" providerId="LiveId" clId="{5781ACF1-8C80-4E7A-9528-5534E43D6576}" dt="2022-05-03T12:48:22.980" v="2664" actId="14100"/>
          <ac:spMkLst>
            <pc:docMk/>
            <pc:sldMk cId="1194128946" sldId="270"/>
            <ac:spMk id="4" creationId="{6192ADB7-F4FE-7049-318B-C6E6E1CDF835}"/>
          </ac:spMkLst>
        </pc:spChg>
        <pc:spChg chg="add mod">
          <ac:chgData name="Jessy Alex" userId="adf00e5ae330816b" providerId="LiveId" clId="{5781ACF1-8C80-4E7A-9528-5534E43D6576}" dt="2022-05-03T12:48:57.550" v="2677" actId="1076"/>
          <ac:spMkLst>
            <pc:docMk/>
            <pc:sldMk cId="1194128946" sldId="270"/>
            <ac:spMk id="6" creationId="{30B54B87-BBA6-E628-1146-A4D0F7E735C6}"/>
          </ac:spMkLst>
        </pc:spChg>
        <pc:spChg chg="add mod">
          <ac:chgData name="Jessy Alex" userId="adf00e5ae330816b" providerId="LiveId" clId="{5781ACF1-8C80-4E7A-9528-5534E43D6576}" dt="2022-05-03T12:49:07.741" v="2679" actId="13822"/>
          <ac:spMkLst>
            <pc:docMk/>
            <pc:sldMk cId="1194128946" sldId="270"/>
            <ac:spMk id="7" creationId="{69D27B35-0A3F-EFF5-C787-9D79FEDC9BF6}"/>
          </ac:spMkLst>
        </pc:spChg>
        <pc:picChg chg="add mod">
          <ac:chgData name="Jessy Alex" userId="adf00e5ae330816b" providerId="LiveId" clId="{5781ACF1-8C80-4E7A-9528-5534E43D6576}" dt="2022-05-03T12:48:29.626" v="2668" actId="1076"/>
          <ac:picMkLst>
            <pc:docMk/>
            <pc:sldMk cId="1194128946" sldId="270"/>
            <ac:picMk id="5" creationId="{57D867AE-A3B5-CB2F-495C-4634958DB080}"/>
          </ac:picMkLst>
        </pc:picChg>
      </pc:sldChg>
      <pc:sldChg chg="new del">
        <pc:chgData name="Jessy Alex" userId="adf00e5ae330816b" providerId="LiveId" clId="{5781ACF1-8C80-4E7A-9528-5534E43D6576}" dt="2022-05-03T12:45:16.904" v="2591" actId="680"/>
        <pc:sldMkLst>
          <pc:docMk/>
          <pc:sldMk cId="1497797932"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2208942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53963-2431-46D2-A1E9-A775641771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34138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638779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32815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45109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016237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340329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09921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23166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4122853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E53963-2431-46D2-A1E9-A775641771AD}" type="datetimeFigureOut">
              <a:rPr lang="en-IN" smtClean="0"/>
              <a:t>04-05-2022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67422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E53963-2431-46D2-A1E9-A775641771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4128058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E53963-2431-46D2-A1E9-A775641771AD}" type="datetimeFigureOut">
              <a:rPr lang="en-IN" smtClean="0"/>
              <a:t>04-05-2022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54138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53963-2431-46D2-A1E9-A775641771AD}" type="datetimeFigureOut">
              <a:rPr lang="en-IN" smtClean="0"/>
              <a:t>04-05-2022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79151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E53963-2431-46D2-A1E9-A775641771AD}" type="datetimeFigureOut">
              <a:rPr lang="en-IN" smtClean="0"/>
              <a:t>04-05-2022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1577068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53963-2431-46D2-A1E9-A775641771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712661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E53963-2431-46D2-A1E9-A775641771AD}" type="datetimeFigureOut">
              <a:rPr lang="en-IN" smtClean="0"/>
              <a:t>04-05-2022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A159CB-0B15-4AA8-9802-859779857C13}" type="slidenum">
              <a:rPr lang="en-IN" smtClean="0"/>
              <a:t>‹#›</a:t>
            </a:fld>
            <a:endParaRPr lang="en-IN"/>
          </a:p>
        </p:txBody>
      </p:sp>
    </p:spTree>
    <p:extLst>
      <p:ext uri="{BB962C8B-B14F-4D97-AF65-F5344CB8AC3E}">
        <p14:creationId xmlns:p14="http://schemas.microsoft.com/office/powerpoint/2010/main" val="3427836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E53963-2431-46D2-A1E9-A775641771AD}" type="datetimeFigureOut">
              <a:rPr lang="en-IN" smtClean="0"/>
              <a:t>04-05-2022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A159CB-0B15-4AA8-9802-859779857C13}" type="slidenum">
              <a:rPr lang="en-IN" smtClean="0"/>
              <a:t>‹#›</a:t>
            </a:fld>
            <a:endParaRPr lang="en-IN"/>
          </a:p>
        </p:txBody>
      </p:sp>
    </p:spTree>
    <p:extLst>
      <p:ext uri="{BB962C8B-B14F-4D97-AF65-F5344CB8AC3E}">
        <p14:creationId xmlns:p14="http://schemas.microsoft.com/office/powerpoint/2010/main" val="343727741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215F-F9E2-4D67-93C5-D568443B07E2}"/>
              </a:ext>
            </a:extLst>
          </p:cNvPr>
          <p:cNvSpPr>
            <a:spLocks noGrp="1"/>
          </p:cNvSpPr>
          <p:nvPr>
            <p:ph type="ctrTitle"/>
          </p:nvPr>
        </p:nvSpPr>
        <p:spPr>
          <a:xfrm>
            <a:off x="2342808" y="1155837"/>
            <a:ext cx="7766936" cy="1646302"/>
          </a:xfrm>
        </p:spPr>
        <p:txBody>
          <a:bodyPr>
            <a:noAutofit/>
          </a:bodyPr>
          <a:lstStyle/>
          <a:p>
            <a:r>
              <a:rPr lang="en-US" sz="6000" dirty="0">
                <a:latin typeface="Arial Rounded MT Bold" panose="020F0704030504030204" pitchFamily="34" charset="0"/>
              </a:rPr>
              <a:t>MALL CUSTOMERS SEGMENTATION</a:t>
            </a:r>
            <a:endParaRPr lang="en-IN" sz="6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A7AAF9DF-3B78-4E93-9A4D-23C0126FEB20}"/>
              </a:ext>
            </a:extLst>
          </p:cNvPr>
          <p:cNvSpPr>
            <a:spLocks noGrp="1"/>
          </p:cNvSpPr>
          <p:nvPr>
            <p:ph type="subTitle" idx="1"/>
          </p:nvPr>
        </p:nvSpPr>
        <p:spPr>
          <a:xfrm>
            <a:off x="8239433" y="3805027"/>
            <a:ext cx="2821858" cy="1096899"/>
          </a:xfrm>
        </p:spPr>
        <p:txBody>
          <a:bodyPr>
            <a:normAutofit/>
          </a:bodyPr>
          <a:lstStyle/>
          <a:p>
            <a:pPr algn="l"/>
            <a:r>
              <a:rPr lang="en-US" dirty="0"/>
              <a:t>Presented By</a:t>
            </a:r>
          </a:p>
          <a:p>
            <a:pPr algn="l"/>
            <a:r>
              <a:rPr lang="en-US" dirty="0"/>
              <a:t>JESSY ALEXANDER</a:t>
            </a:r>
            <a:endParaRPr lang="en-IN" dirty="0"/>
          </a:p>
        </p:txBody>
      </p:sp>
    </p:spTree>
    <p:extLst>
      <p:ext uri="{BB962C8B-B14F-4D97-AF65-F5344CB8AC3E}">
        <p14:creationId xmlns:p14="http://schemas.microsoft.com/office/powerpoint/2010/main" val="68040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C7351-31E8-4B5A-844A-B16D3C04FBD1}"/>
              </a:ext>
            </a:extLst>
          </p:cNvPr>
          <p:cNvSpPr>
            <a:spLocks noGrp="1"/>
          </p:cNvSpPr>
          <p:nvPr>
            <p:ph type="title"/>
          </p:nvPr>
        </p:nvSpPr>
        <p:spPr>
          <a:xfrm>
            <a:off x="914041" y="0"/>
            <a:ext cx="4493701" cy="1123336"/>
          </a:xfrm>
        </p:spPr>
        <p:txBody>
          <a:bodyPr>
            <a:normAutofit/>
          </a:bodyPr>
          <a:lstStyle/>
          <a:p>
            <a:r>
              <a:rPr lang="en-US" sz="3200" b="1" dirty="0">
                <a:solidFill>
                  <a:srgbClr val="444444"/>
                </a:solidFill>
              </a:rPr>
              <a:t>S</a:t>
            </a:r>
            <a:r>
              <a:rPr lang="en-US" sz="3200" b="1" i="0" dirty="0">
                <a:solidFill>
                  <a:srgbClr val="444444"/>
                </a:solidFill>
                <a:effectLst/>
              </a:rPr>
              <a:t>ilhouette Score</a:t>
            </a:r>
            <a:endParaRPr lang="en-IN" sz="3200" b="1" dirty="0"/>
          </a:p>
        </p:txBody>
      </p:sp>
      <p:sp>
        <p:nvSpPr>
          <p:cNvPr id="3" name="Content Placeholder 2">
            <a:extLst>
              <a:ext uri="{FF2B5EF4-FFF2-40B4-BE49-F238E27FC236}">
                <a16:creationId xmlns:a16="http://schemas.microsoft.com/office/drawing/2014/main" id="{8336D060-3363-4C54-B6E8-94AECD31FE48}"/>
              </a:ext>
            </a:extLst>
          </p:cNvPr>
          <p:cNvSpPr>
            <a:spLocks noGrp="1"/>
          </p:cNvSpPr>
          <p:nvPr>
            <p:ph idx="1"/>
          </p:nvPr>
        </p:nvSpPr>
        <p:spPr>
          <a:xfrm>
            <a:off x="1513807" y="1032386"/>
            <a:ext cx="10530709" cy="1219201"/>
          </a:xfrm>
        </p:spPr>
        <p:txBody>
          <a:bodyPr>
            <a:normAutofit/>
          </a:bodyPr>
          <a:lstStyle/>
          <a:p>
            <a:pPr marL="0" indent="0">
              <a:buNone/>
            </a:pPr>
            <a:r>
              <a:rPr lang="en-US" sz="2000" b="0" i="0" dirty="0">
                <a:solidFill>
                  <a:srgbClr val="444444"/>
                </a:solidFill>
                <a:effectLst/>
              </a:rPr>
              <a:t>The silhouette score of 1 means that the clusters are very dense and nicely separated. The score of 0 means that clusters are overlapping. The score less than 0 means that data belonging to clusters may be wrong / incorrect.</a:t>
            </a:r>
            <a:endParaRPr lang="en-IN" sz="2000" dirty="0"/>
          </a:p>
        </p:txBody>
      </p:sp>
      <p:sp>
        <p:nvSpPr>
          <p:cNvPr id="9" name="TextBox 8">
            <a:extLst>
              <a:ext uri="{FF2B5EF4-FFF2-40B4-BE49-F238E27FC236}">
                <a16:creationId xmlns:a16="http://schemas.microsoft.com/office/drawing/2014/main" id="{56775213-632D-4458-AB0A-DF8870205370}"/>
              </a:ext>
            </a:extLst>
          </p:cNvPr>
          <p:cNvSpPr txBox="1"/>
          <p:nvPr/>
        </p:nvSpPr>
        <p:spPr>
          <a:xfrm>
            <a:off x="1966451" y="2251587"/>
            <a:ext cx="6017343" cy="5770811"/>
          </a:xfrm>
          <a:prstGeom prst="rect">
            <a:avLst/>
          </a:prstGeom>
          <a:noFill/>
        </p:spPr>
        <p:txBody>
          <a:bodyPr wrap="square" rtlCol="0">
            <a:spAutoFit/>
          </a:bodyPr>
          <a:lstStyle/>
          <a:p>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n_clusters</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2 </a:t>
            </a:r>
          </a:p>
          <a:p>
            <a:pPr>
              <a:lnSpc>
                <a:spcPct val="150000"/>
              </a:lnSpc>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0.2968969162503008</a:t>
            </a:r>
          </a:p>
          <a:p>
            <a:pPr>
              <a:lnSpc>
                <a:spcPct val="150000"/>
              </a:lnSpc>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n_clusters</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3 </a:t>
            </a:r>
          </a:p>
          <a:p>
            <a:pPr>
              <a:lnSpc>
                <a:spcPct val="150000"/>
              </a:lnSpc>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0.46761358158775435</a:t>
            </a:r>
          </a:p>
          <a:p>
            <a:pPr>
              <a:lnSpc>
                <a:spcPct val="150000"/>
              </a:lnSpc>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n_clusters</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4 </a:t>
            </a:r>
          </a:p>
          <a:p>
            <a:pPr>
              <a:lnSpc>
                <a:spcPct val="150000"/>
              </a:lnSpc>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0.4931963109249047</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altLang="en-US" sz="4000" dirty="0">
              <a:latin typeface="Arial" panose="020B0604020202020204" pitchFamily="34" charset="0"/>
              <a:cs typeface="Arial" panose="020B0604020202020204" pitchFamily="34" charset="0"/>
            </a:endParaRPr>
          </a:p>
          <a:p>
            <a:pPr>
              <a:lnSpc>
                <a:spcPct val="150000"/>
              </a:lnSpc>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n_clusters</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5 </a:t>
            </a:r>
          </a:p>
          <a:p>
            <a:pPr>
              <a:lnSpc>
                <a:spcPct val="150000"/>
              </a:lnSpc>
            </a:pPr>
            <a:r>
              <a:rPr kumimoji="0" lang="en-US" altLang="en-US" b="1" i="0"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b="1" i="0" u="sng" strike="noStrike" cap="none" normalizeH="0" baseline="0" dirty="0">
                <a:ln>
                  <a:noFill/>
                </a:ln>
                <a:solidFill>
                  <a:srgbClr val="000000"/>
                </a:solidFill>
                <a:effectLst/>
                <a:latin typeface="Arial" panose="020B0604020202020204" pitchFamily="34" charset="0"/>
                <a:cs typeface="Arial" panose="020B0604020202020204" pitchFamily="34" charset="0"/>
              </a:rPr>
              <a:t>0.553931997444648</a:t>
            </a:r>
            <a:r>
              <a:rPr kumimoji="0" lang="en-US" altLang="en-US" b="1" i="0" u="sng"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a:lnSpc>
                <a:spcPct val="150000"/>
              </a:lnSpc>
            </a:pP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n_clusters</a:t>
            </a:r>
            <a:r>
              <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 6 </a:t>
            </a:r>
          </a:p>
          <a:p>
            <a:pPr>
              <a:lnSpc>
                <a:spcPct val="150000"/>
              </a:lnSpc>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0.5376203956398481</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IN" dirty="0"/>
          </a:p>
        </p:txBody>
      </p:sp>
      <p:sp>
        <p:nvSpPr>
          <p:cNvPr id="10" name="Rectangle 5">
            <a:extLst>
              <a:ext uri="{FF2B5EF4-FFF2-40B4-BE49-F238E27FC236}">
                <a16:creationId xmlns:a16="http://schemas.microsoft.com/office/drawing/2014/main" id="{AB13F292-4FBC-4446-9EC8-A16AF2A3451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55F38846-EE86-4E51-B687-86442DC8D0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A66FFD74-74C7-466D-9F41-AE90B41FB86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CA2C47F2-2F6C-4EF2-B0F1-2381DABCDEF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0">
            <a:extLst>
              <a:ext uri="{FF2B5EF4-FFF2-40B4-BE49-F238E27FC236}">
                <a16:creationId xmlns:a16="http://schemas.microsoft.com/office/drawing/2014/main" id="{88669693-AAFE-4FA4-B714-A7996AA6B8F9}"/>
              </a:ext>
            </a:extLst>
          </p:cNvPr>
          <p:cNvSpPr>
            <a:spLocks noChangeArrowheads="1"/>
          </p:cNvSpPr>
          <p:nvPr/>
        </p:nvSpPr>
        <p:spPr bwMode="auto">
          <a:xfrm>
            <a:off x="0" y="-125343"/>
            <a:ext cx="769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FFE3B96-C1F4-9BF3-1F11-A2A96D35E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918" y="2407312"/>
            <a:ext cx="5368772" cy="3983656"/>
          </a:xfrm>
          <a:prstGeom prst="rect">
            <a:avLst/>
          </a:prstGeom>
        </p:spPr>
      </p:pic>
    </p:spTree>
    <p:extLst>
      <p:ext uri="{BB962C8B-B14F-4D97-AF65-F5344CB8AC3E}">
        <p14:creationId xmlns:p14="http://schemas.microsoft.com/office/powerpoint/2010/main" val="56585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CD0423A-469E-4E1D-E8C3-051E9C8EC44D}"/>
              </a:ext>
            </a:extLst>
          </p:cNvPr>
          <p:cNvSpPr/>
          <p:nvPr/>
        </p:nvSpPr>
        <p:spPr>
          <a:xfrm>
            <a:off x="7654168" y="2459291"/>
            <a:ext cx="3997058" cy="209304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US" sz="1400" b="0" i="0" dirty="0">
              <a:solidFill>
                <a:srgbClr val="444444"/>
              </a:solidFill>
              <a:effectLst/>
              <a:latin typeface="Roboto" panose="02000000000000000000" pitchFamily="2" charset="0"/>
            </a:endParaRPr>
          </a:p>
          <a:p>
            <a:r>
              <a:rPr lang="en-US" b="1" i="0" dirty="0">
                <a:solidFill>
                  <a:srgbClr val="444444"/>
                </a:solidFill>
                <a:effectLst/>
                <a:latin typeface="Roboto" panose="02000000000000000000" pitchFamily="2" charset="0"/>
              </a:rPr>
              <a:t>DBSCAN</a:t>
            </a:r>
            <a:r>
              <a:rPr lang="en-US" b="0" i="0" dirty="0">
                <a:solidFill>
                  <a:srgbClr val="444444"/>
                </a:solidFill>
                <a:effectLst/>
                <a:latin typeface="Roboto" panose="02000000000000000000" pitchFamily="2" charset="0"/>
              </a:rPr>
              <a:t> stands for Density-Based Spatial Clustering for Applications with Noise is an unsupervised clustering algorithm which is used to find high-density base samples to extend the clusters. </a:t>
            </a:r>
            <a:endParaRPr lang="en-IN" dirty="0"/>
          </a:p>
          <a:p>
            <a:pPr algn="ctr"/>
            <a:endParaRPr lang="en-IN" dirty="0"/>
          </a:p>
        </p:txBody>
      </p:sp>
      <p:pic>
        <p:nvPicPr>
          <p:cNvPr id="10" name="Content Placeholder 9">
            <a:extLst>
              <a:ext uri="{FF2B5EF4-FFF2-40B4-BE49-F238E27FC236}">
                <a16:creationId xmlns:a16="http://schemas.microsoft.com/office/drawing/2014/main" id="{FEFA15BA-19D1-5748-2CA1-7B5871FA4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352" y="1521540"/>
            <a:ext cx="4891796" cy="4210666"/>
          </a:xfrm>
        </p:spPr>
      </p:pic>
      <p:sp>
        <p:nvSpPr>
          <p:cNvPr id="16" name="Title 15">
            <a:extLst>
              <a:ext uri="{FF2B5EF4-FFF2-40B4-BE49-F238E27FC236}">
                <a16:creationId xmlns:a16="http://schemas.microsoft.com/office/drawing/2014/main" id="{E5576F77-F1B2-7DCE-FA21-42CE7BF1367D}"/>
              </a:ext>
            </a:extLst>
          </p:cNvPr>
          <p:cNvSpPr>
            <a:spLocks noGrp="1"/>
          </p:cNvSpPr>
          <p:nvPr>
            <p:ph type="title"/>
          </p:nvPr>
        </p:nvSpPr>
        <p:spPr>
          <a:xfrm>
            <a:off x="1582739" y="157316"/>
            <a:ext cx="4326448" cy="120967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DBSCAN</a:t>
            </a:r>
            <a:endParaRPr lang="en-IN" b="1" dirty="0"/>
          </a:p>
        </p:txBody>
      </p:sp>
      <p:sp>
        <p:nvSpPr>
          <p:cNvPr id="14" name="Arrow: Right 13">
            <a:extLst>
              <a:ext uri="{FF2B5EF4-FFF2-40B4-BE49-F238E27FC236}">
                <a16:creationId xmlns:a16="http://schemas.microsoft.com/office/drawing/2014/main" id="{5CF6518E-194C-0F3E-6D93-C33752988FE8}"/>
              </a:ext>
            </a:extLst>
          </p:cNvPr>
          <p:cNvSpPr/>
          <p:nvPr/>
        </p:nvSpPr>
        <p:spPr>
          <a:xfrm>
            <a:off x="6449961" y="2979174"/>
            <a:ext cx="875071" cy="816078"/>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1584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7F5530-696C-478B-82BB-7D2F0AD63CB3}"/>
              </a:ext>
            </a:extLst>
          </p:cNvPr>
          <p:cNvSpPr>
            <a:spLocks noGrp="1"/>
          </p:cNvSpPr>
          <p:nvPr>
            <p:ph type="title"/>
          </p:nvPr>
        </p:nvSpPr>
        <p:spPr>
          <a:xfrm>
            <a:off x="1631797" y="223684"/>
            <a:ext cx="5683403" cy="11823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Agglomerative</a:t>
            </a:r>
            <a:endParaRPr lang="en-IN" b="1" dirty="0"/>
          </a:p>
        </p:txBody>
      </p:sp>
      <p:pic>
        <p:nvPicPr>
          <p:cNvPr id="6" name="Content Placeholder 5">
            <a:extLst>
              <a:ext uri="{FF2B5EF4-FFF2-40B4-BE49-F238E27FC236}">
                <a16:creationId xmlns:a16="http://schemas.microsoft.com/office/drawing/2014/main" id="{B6A94F9C-67F6-C891-DD17-9FC6BDA90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464" y="2126226"/>
            <a:ext cx="5422736" cy="3881284"/>
          </a:xfrm>
          <a:prstGeom prst="rect">
            <a:avLst/>
          </a:prstGeom>
        </p:spPr>
      </p:pic>
      <p:sp>
        <p:nvSpPr>
          <p:cNvPr id="7" name="Rectangle: Rounded Corners 6">
            <a:extLst>
              <a:ext uri="{FF2B5EF4-FFF2-40B4-BE49-F238E27FC236}">
                <a16:creationId xmlns:a16="http://schemas.microsoft.com/office/drawing/2014/main" id="{5DD8C462-BA18-8AB0-B329-18A906E04C9E}"/>
              </a:ext>
            </a:extLst>
          </p:cNvPr>
          <p:cNvSpPr/>
          <p:nvPr/>
        </p:nvSpPr>
        <p:spPr>
          <a:xfrm>
            <a:off x="8316228" y="2949677"/>
            <a:ext cx="3519300" cy="1887794"/>
          </a:xfrm>
          <a:prstGeom prst="round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r>
              <a:rPr lang="en-US" b="1" i="0" dirty="0">
                <a:solidFill>
                  <a:schemeClr val="tx1"/>
                </a:solidFill>
                <a:effectLst/>
                <a:latin typeface="Roboto" panose="02000000000000000000" pitchFamily="2" charset="0"/>
              </a:rPr>
              <a:t>Agglomerative clustering </a:t>
            </a:r>
            <a:r>
              <a:rPr lang="en-US" b="0" i="0" dirty="0">
                <a:solidFill>
                  <a:schemeClr val="tx1"/>
                </a:solidFill>
                <a:effectLst/>
                <a:latin typeface="Roboto" panose="02000000000000000000" pitchFamily="2" charset="0"/>
              </a:rPr>
              <a:t>is based on hierarchical clustering which is used to form a hierarchy of clusters. </a:t>
            </a:r>
            <a:r>
              <a:rPr lang="en-US" dirty="0">
                <a:solidFill>
                  <a:schemeClr val="tx1"/>
                </a:solidFill>
                <a:latin typeface="Open Sans" panose="020B0606030504020204" pitchFamily="34" charset="0"/>
              </a:rPr>
              <a:t>It</a:t>
            </a:r>
            <a:r>
              <a:rPr lang="en-US" b="0" i="0" dirty="0">
                <a:solidFill>
                  <a:schemeClr val="tx1"/>
                </a:solidFill>
                <a:effectLst/>
                <a:latin typeface="Open Sans" panose="020B0606030504020204" pitchFamily="34" charset="0"/>
              </a:rPr>
              <a:t> works in a “bottom-up” manner.</a:t>
            </a:r>
            <a:endParaRPr lang="en-IN" dirty="0">
              <a:solidFill>
                <a:schemeClr val="tx1"/>
              </a:solidFill>
            </a:endParaRPr>
          </a:p>
        </p:txBody>
      </p:sp>
      <p:sp>
        <p:nvSpPr>
          <p:cNvPr id="8" name="Arrow: Right 7">
            <a:extLst>
              <a:ext uri="{FF2B5EF4-FFF2-40B4-BE49-F238E27FC236}">
                <a16:creationId xmlns:a16="http://schemas.microsoft.com/office/drawing/2014/main" id="{AA8AEBEA-6A6A-D9F6-6F46-B3C73945C6B5}"/>
              </a:ext>
            </a:extLst>
          </p:cNvPr>
          <p:cNvSpPr/>
          <p:nvPr/>
        </p:nvSpPr>
        <p:spPr>
          <a:xfrm>
            <a:off x="7462684" y="3519948"/>
            <a:ext cx="658761" cy="6292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21945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2ADB7-F4FE-7049-318B-C6E6E1CDF835}"/>
              </a:ext>
            </a:extLst>
          </p:cNvPr>
          <p:cNvSpPr>
            <a:spLocks noGrp="1"/>
          </p:cNvSpPr>
          <p:nvPr>
            <p:ph type="title"/>
          </p:nvPr>
        </p:nvSpPr>
        <p:spPr>
          <a:xfrm>
            <a:off x="1484313" y="685800"/>
            <a:ext cx="4837829" cy="99551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HDBSCAN</a:t>
            </a:r>
            <a:endParaRPr lang="en-IN" b="1" dirty="0"/>
          </a:p>
        </p:txBody>
      </p:sp>
      <p:pic>
        <p:nvPicPr>
          <p:cNvPr id="5" name="Content Placeholder 4">
            <a:extLst>
              <a:ext uri="{FF2B5EF4-FFF2-40B4-BE49-F238E27FC236}">
                <a16:creationId xmlns:a16="http://schemas.microsoft.com/office/drawing/2014/main" id="{57D867AE-A3B5-CB2F-495C-4634958DB0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9538" y="1988573"/>
            <a:ext cx="4642604" cy="3701846"/>
          </a:xfrm>
          <a:prstGeom prst="rect">
            <a:avLst/>
          </a:prstGeom>
        </p:spPr>
      </p:pic>
      <p:sp>
        <p:nvSpPr>
          <p:cNvPr id="6" name="Rectangle: Rounded Corners 5">
            <a:extLst>
              <a:ext uri="{FF2B5EF4-FFF2-40B4-BE49-F238E27FC236}">
                <a16:creationId xmlns:a16="http://schemas.microsoft.com/office/drawing/2014/main" id="{30B54B87-BBA6-E628-1146-A4D0F7E735C6}"/>
              </a:ext>
            </a:extLst>
          </p:cNvPr>
          <p:cNvSpPr/>
          <p:nvPr/>
        </p:nvSpPr>
        <p:spPr>
          <a:xfrm>
            <a:off x="7979419" y="2878394"/>
            <a:ext cx="3691472" cy="182142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b="1" i="0" dirty="0">
                <a:solidFill>
                  <a:srgbClr val="444444"/>
                </a:solidFill>
                <a:effectLst/>
                <a:latin typeface="Roboto" panose="02000000000000000000" pitchFamily="2" charset="0"/>
              </a:rPr>
              <a:t>HDBSCAN</a:t>
            </a:r>
            <a:r>
              <a:rPr lang="en-US" b="0" i="0" dirty="0">
                <a:solidFill>
                  <a:srgbClr val="444444"/>
                </a:solidFill>
                <a:effectLst/>
                <a:latin typeface="Roboto" panose="02000000000000000000" pitchFamily="2" charset="0"/>
              </a:rPr>
              <a:t> is a density-based clustering algorithm that constructs a cluster hierarchy tree and then uses a specific stability measure to extract flat clusters from the tree.</a:t>
            </a:r>
            <a:endParaRPr lang="en-IN" dirty="0"/>
          </a:p>
        </p:txBody>
      </p:sp>
      <p:sp>
        <p:nvSpPr>
          <p:cNvPr id="7" name="Arrow: Right 6">
            <a:extLst>
              <a:ext uri="{FF2B5EF4-FFF2-40B4-BE49-F238E27FC236}">
                <a16:creationId xmlns:a16="http://schemas.microsoft.com/office/drawing/2014/main" id="{69D27B35-0A3F-EFF5-C787-9D79FEDC9BF6}"/>
              </a:ext>
            </a:extLst>
          </p:cNvPr>
          <p:cNvSpPr/>
          <p:nvPr/>
        </p:nvSpPr>
        <p:spPr>
          <a:xfrm>
            <a:off x="6735097" y="3429000"/>
            <a:ext cx="953729" cy="612058"/>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9412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91C17C-6C62-4B54-A979-E47FA1DE43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335" y="1577056"/>
            <a:ext cx="6479877" cy="4365523"/>
          </a:xfrm>
        </p:spPr>
      </p:pic>
      <p:sp>
        <p:nvSpPr>
          <p:cNvPr id="6" name="TextBox 5">
            <a:extLst>
              <a:ext uri="{FF2B5EF4-FFF2-40B4-BE49-F238E27FC236}">
                <a16:creationId xmlns:a16="http://schemas.microsoft.com/office/drawing/2014/main" id="{B9B76937-AB56-4938-B146-E18451FCBB2B}"/>
              </a:ext>
            </a:extLst>
          </p:cNvPr>
          <p:cNvSpPr txBox="1"/>
          <p:nvPr/>
        </p:nvSpPr>
        <p:spPr>
          <a:xfrm>
            <a:off x="8259097" y="1671484"/>
            <a:ext cx="3726426"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CC0099"/>
                </a:solidFill>
              </a:rPr>
              <a:t>Cluster 1 -&gt; earning high but spending more -&gt; </a:t>
            </a:r>
            <a:r>
              <a:rPr lang="en-US" b="1" dirty="0">
                <a:solidFill>
                  <a:srgbClr val="CC0099"/>
                </a:solidFill>
              </a:rPr>
              <a:t>Miser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solidFill>
                  <a:srgbClr val="0000CC"/>
                </a:solidFill>
              </a:rPr>
              <a:t>Cluster 2  -&gt; average in terms of earning and spending -&gt; </a:t>
            </a:r>
            <a:r>
              <a:rPr lang="en-US" b="1" dirty="0">
                <a:solidFill>
                  <a:srgbClr val="0000CC"/>
                </a:solidFill>
              </a:rPr>
              <a:t>General</a:t>
            </a:r>
            <a:endParaRPr lang="en-US" dirty="0">
              <a:solidFill>
                <a:srgbClr val="0000CC"/>
              </a:solidFill>
            </a:endParaRP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solidFill>
                  <a:srgbClr val="FF6600"/>
                </a:solidFill>
              </a:rPr>
              <a:t>Cluster 3  -&gt; earning high and also spending high -&gt; </a:t>
            </a:r>
            <a:r>
              <a:rPr lang="en-US" b="1" dirty="0">
                <a:solidFill>
                  <a:srgbClr val="FF6600"/>
                </a:solidFill>
              </a:rPr>
              <a:t>Target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solidFill>
                  <a:srgbClr val="006600"/>
                </a:solidFill>
              </a:rPr>
              <a:t>Cluster 4  -&gt; earning less but spending more -&gt; </a:t>
            </a:r>
            <a:r>
              <a:rPr lang="en-US" b="1" dirty="0">
                <a:solidFill>
                  <a:srgbClr val="006600"/>
                </a:solidFill>
              </a:rPr>
              <a:t>Spend Theft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solidFill>
                  <a:srgbClr val="66CCFF"/>
                </a:solidFill>
              </a:rPr>
              <a:t>Cluster 5  -&gt; Earning less , spending less -&gt; </a:t>
            </a:r>
            <a:r>
              <a:rPr lang="en-US" b="1" dirty="0">
                <a:solidFill>
                  <a:srgbClr val="66CCFF"/>
                </a:solidFill>
              </a:rPr>
              <a:t>Careful</a:t>
            </a:r>
          </a:p>
          <a:p>
            <a:pPr>
              <a:buClr>
                <a:srgbClr val="FF0000"/>
              </a:buClr>
            </a:pPr>
            <a:endParaRPr lang="en-US" dirty="0">
              <a:solidFill>
                <a:srgbClr val="66CCFF"/>
              </a:solidFill>
            </a:endParaRPr>
          </a:p>
          <a:p>
            <a:pPr marL="285750" indent="-285750">
              <a:buClr>
                <a:srgbClr val="FF0000"/>
              </a:buClr>
              <a:buFont typeface="Wingdings" panose="05000000000000000000" pitchFamily="2" charset="2"/>
              <a:buChar char="§"/>
            </a:pPr>
            <a:r>
              <a:rPr lang="en-US" dirty="0">
                <a:solidFill>
                  <a:srgbClr val="FF0000"/>
                </a:solidFill>
              </a:rPr>
              <a:t>Centroid</a:t>
            </a:r>
            <a:endParaRPr lang="en-IN" dirty="0">
              <a:solidFill>
                <a:srgbClr val="FF0000"/>
              </a:solidFill>
            </a:endParaRPr>
          </a:p>
        </p:txBody>
      </p:sp>
      <p:sp>
        <p:nvSpPr>
          <p:cNvPr id="4" name="Oval 3">
            <a:extLst>
              <a:ext uri="{FF2B5EF4-FFF2-40B4-BE49-F238E27FC236}">
                <a16:creationId xmlns:a16="http://schemas.microsoft.com/office/drawing/2014/main" id="{61947D54-A5F2-73CC-D0B2-43B633A99651}"/>
              </a:ext>
            </a:extLst>
          </p:cNvPr>
          <p:cNvSpPr/>
          <p:nvPr/>
        </p:nvSpPr>
        <p:spPr>
          <a:xfrm>
            <a:off x="2035277" y="1769806"/>
            <a:ext cx="1543665" cy="16591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FF3F8ABC-3A7A-4B5D-6B25-579B7346CA77}"/>
              </a:ext>
            </a:extLst>
          </p:cNvPr>
          <p:cNvSpPr/>
          <p:nvPr/>
        </p:nvSpPr>
        <p:spPr>
          <a:xfrm>
            <a:off x="5368413" y="1769806"/>
            <a:ext cx="2526890" cy="16591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5641BC56-CCB8-9758-3516-46AEFF704E4D}"/>
              </a:ext>
            </a:extLst>
          </p:cNvPr>
          <p:cNvSpPr/>
          <p:nvPr/>
        </p:nvSpPr>
        <p:spPr>
          <a:xfrm>
            <a:off x="1789471" y="3854245"/>
            <a:ext cx="2015613" cy="17599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ED865F2F-BEA8-7541-1156-444CFD14D235}"/>
              </a:ext>
            </a:extLst>
          </p:cNvPr>
          <p:cNvSpPr/>
          <p:nvPr/>
        </p:nvSpPr>
        <p:spPr>
          <a:xfrm>
            <a:off x="4247535" y="3968544"/>
            <a:ext cx="3205316" cy="1531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E4131CDC-FC25-96D3-7682-A30397A827B4}"/>
              </a:ext>
            </a:extLst>
          </p:cNvPr>
          <p:cNvSpPr/>
          <p:nvPr/>
        </p:nvSpPr>
        <p:spPr>
          <a:xfrm>
            <a:off x="3175820" y="2998839"/>
            <a:ext cx="1828800" cy="1229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8CB4738-359C-112E-223D-8370C7F4092E}"/>
              </a:ext>
            </a:extLst>
          </p:cNvPr>
          <p:cNvSpPr txBox="1"/>
          <p:nvPr/>
        </p:nvSpPr>
        <p:spPr>
          <a:xfrm>
            <a:off x="2861187" y="6144979"/>
            <a:ext cx="8937523" cy="646331"/>
          </a:xfrm>
          <a:prstGeom prst="rect">
            <a:avLst/>
          </a:prstGeom>
          <a:noFill/>
        </p:spPr>
        <p:txBody>
          <a:bodyPr wrap="square" rtlCol="0">
            <a:spAutoFit/>
          </a:bodyPr>
          <a:lstStyle/>
          <a:p>
            <a:r>
              <a:rPr lang="en-US" dirty="0"/>
              <a:t>K-Means with 5 clusters gives balanced observation when compared to other clusters.</a:t>
            </a:r>
            <a:endParaRPr lang="en-IN" dirty="0"/>
          </a:p>
          <a:p>
            <a:endParaRPr lang="en-IN" dirty="0"/>
          </a:p>
        </p:txBody>
      </p:sp>
      <p:sp>
        <p:nvSpPr>
          <p:cNvPr id="15" name="Title 14">
            <a:extLst>
              <a:ext uri="{FF2B5EF4-FFF2-40B4-BE49-F238E27FC236}">
                <a16:creationId xmlns:a16="http://schemas.microsoft.com/office/drawing/2014/main" id="{04D597AB-0BCB-DA89-C095-3FD9F72CC4DE}"/>
              </a:ext>
            </a:extLst>
          </p:cNvPr>
          <p:cNvSpPr>
            <a:spLocks noGrp="1"/>
          </p:cNvSpPr>
          <p:nvPr>
            <p:ph type="title"/>
          </p:nvPr>
        </p:nvSpPr>
        <p:spPr>
          <a:xfrm>
            <a:off x="1597322" y="299919"/>
            <a:ext cx="6479877" cy="107473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a:bodyPr>
          <a:lstStyle/>
          <a:p>
            <a:pPr algn="ctr"/>
            <a:r>
              <a:rPr lang="en-US" sz="2800" b="1" dirty="0"/>
              <a:t>K-Means Clustering Algorithm</a:t>
            </a:r>
            <a:endParaRPr lang="en-IN" sz="5400" b="1" dirty="0"/>
          </a:p>
        </p:txBody>
      </p:sp>
      <p:sp>
        <p:nvSpPr>
          <p:cNvPr id="7" name="Rectangle: Rounded Corners 6">
            <a:extLst>
              <a:ext uri="{FF2B5EF4-FFF2-40B4-BE49-F238E27FC236}">
                <a16:creationId xmlns:a16="http://schemas.microsoft.com/office/drawing/2014/main" id="{727DA86A-FD89-674C-E533-8B16B4DFACCF}"/>
              </a:ext>
            </a:extLst>
          </p:cNvPr>
          <p:cNvSpPr/>
          <p:nvPr/>
        </p:nvSpPr>
        <p:spPr>
          <a:xfrm>
            <a:off x="8740877" y="662201"/>
            <a:ext cx="2281084" cy="712456"/>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mj-lt"/>
              </a:rPr>
              <a:t>Conclusion</a:t>
            </a:r>
            <a:endParaRPr lang="en-IN" sz="3200" b="1" dirty="0">
              <a:solidFill>
                <a:schemeClr val="tx1"/>
              </a:solidFill>
              <a:latin typeface="+mj-lt"/>
            </a:endParaRPr>
          </a:p>
          <a:p>
            <a:pPr algn="ctr"/>
            <a:endParaRPr lang="en-IN" dirty="0"/>
          </a:p>
        </p:txBody>
      </p:sp>
    </p:spTree>
    <p:extLst>
      <p:ext uri="{BB962C8B-B14F-4D97-AF65-F5344CB8AC3E}">
        <p14:creationId xmlns:p14="http://schemas.microsoft.com/office/powerpoint/2010/main" val="179582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DCF41E-0579-FADC-8A67-6F914939626A}"/>
              </a:ext>
            </a:extLst>
          </p:cNvPr>
          <p:cNvSpPr>
            <a:spLocks noGrp="1"/>
          </p:cNvSpPr>
          <p:nvPr>
            <p:ph type="title"/>
          </p:nvPr>
        </p:nvSpPr>
        <p:spPr>
          <a:xfrm>
            <a:off x="-708282" y="2406445"/>
            <a:ext cx="10018713" cy="1752599"/>
          </a:xfrm>
        </p:spPr>
        <p:txBody>
          <a:bodyPr>
            <a:normAutofit/>
          </a:bodyPr>
          <a:lstStyle/>
          <a:p>
            <a:r>
              <a:rPr lang="en-US"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endParaRPr lang="en-IN" sz="7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6" name="Graphic 5" descr="Smiling Face with No Fill">
            <a:extLst>
              <a:ext uri="{FF2B5EF4-FFF2-40B4-BE49-F238E27FC236}">
                <a16:creationId xmlns:a16="http://schemas.microsoft.com/office/drawing/2014/main" id="{6B111E22-D6D3-2A02-1D24-4975CCA0F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6797" y="805583"/>
            <a:ext cx="4660762" cy="4660762"/>
          </a:xfrm>
          <a:prstGeom prst="rect">
            <a:avLst/>
          </a:prstGeom>
        </p:spPr>
      </p:pic>
    </p:spTree>
    <p:extLst>
      <p:ext uri="{BB962C8B-B14F-4D97-AF65-F5344CB8AC3E}">
        <p14:creationId xmlns:p14="http://schemas.microsoft.com/office/powerpoint/2010/main" val="203776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7B3F-5384-44E7-B2E3-8CDD5B931877}"/>
              </a:ext>
            </a:extLst>
          </p:cNvPr>
          <p:cNvSpPr>
            <a:spLocks noGrp="1"/>
          </p:cNvSpPr>
          <p:nvPr>
            <p:ph type="title"/>
          </p:nvPr>
        </p:nvSpPr>
        <p:spPr>
          <a:xfrm>
            <a:off x="-1720645" y="508569"/>
            <a:ext cx="10058400" cy="1450757"/>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A64FB375-3C17-4DFF-AA55-207751001ED0}"/>
              </a:ext>
            </a:extLst>
          </p:cNvPr>
          <p:cNvSpPr>
            <a:spLocks noGrp="1"/>
          </p:cNvSpPr>
          <p:nvPr>
            <p:ph idx="4294967295"/>
          </p:nvPr>
        </p:nvSpPr>
        <p:spPr>
          <a:xfrm>
            <a:off x="1488127" y="1744202"/>
            <a:ext cx="8596313" cy="4489450"/>
          </a:xfrm>
        </p:spPr>
        <p:txBody>
          <a:bodyPr/>
          <a:lstStyle/>
          <a:p>
            <a:pPr lvl="0">
              <a:lnSpc>
                <a:spcPct val="100000"/>
              </a:lnSpc>
              <a:buFont typeface="Wingdings" panose="05000000000000000000" pitchFamily="2" charset="2"/>
              <a:buChar char="Ø"/>
            </a:pPr>
            <a:r>
              <a:rPr lang="en-US" sz="1800" dirty="0">
                <a:latin typeface="+mn-lt"/>
              </a:rPr>
              <a:t>Customers who come for shopping in a mall can be grouped in a number of ways.</a:t>
            </a:r>
          </a:p>
          <a:p>
            <a:pPr lvl="0">
              <a:lnSpc>
                <a:spcPct val="100000"/>
              </a:lnSpc>
              <a:buFont typeface="Wingdings" panose="05000000000000000000" pitchFamily="2" charset="2"/>
              <a:buChar char="Ø"/>
            </a:pPr>
            <a:r>
              <a:rPr lang="en-US" sz="1800" dirty="0">
                <a:latin typeface="+mn-lt"/>
              </a:rPr>
              <a:t>Shopping pattern, spending pattern, shopping score, salary etc are some of the factors that can be used to divide the customers into different categories.</a:t>
            </a:r>
          </a:p>
          <a:p>
            <a:pPr lvl="0">
              <a:lnSpc>
                <a:spcPct val="100000"/>
              </a:lnSpc>
              <a:buFont typeface="Wingdings" panose="05000000000000000000" pitchFamily="2" charset="2"/>
              <a:buChar char="Ø"/>
            </a:pPr>
            <a:r>
              <a:rPr lang="en-US" sz="1800" dirty="0">
                <a:latin typeface="+mn-lt"/>
              </a:rPr>
              <a:t>The reason for these clusters is to help identify those customers who would be interested in certain products, offers and services. </a:t>
            </a:r>
          </a:p>
          <a:p>
            <a:pPr lvl="0">
              <a:lnSpc>
                <a:spcPct val="100000"/>
              </a:lnSpc>
              <a:buFont typeface="Wingdings" panose="05000000000000000000" pitchFamily="2" charset="2"/>
              <a:buChar char="Ø"/>
            </a:pPr>
            <a:r>
              <a:rPr lang="en-US" sz="1800" dirty="0">
                <a:latin typeface="+mn-lt"/>
              </a:rPr>
              <a:t>The store may strategize its offerings in such a way that it targets only right customers for specific products. </a:t>
            </a:r>
          </a:p>
          <a:p>
            <a:pPr lvl="0">
              <a:lnSpc>
                <a:spcPct val="100000"/>
              </a:lnSpc>
              <a:buFont typeface="Wingdings" panose="05000000000000000000" pitchFamily="2" charset="2"/>
              <a:buChar char="Ø"/>
            </a:pPr>
            <a:r>
              <a:rPr lang="en-US" sz="1800" dirty="0">
                <a:latin typeface="+mn-lt"/>
              </a:rPr>
              <a:t>This helps in creating a win-win situation for both the store (in terms of revenue and more customers through customer recommendation) and the customer (discounts, offers, reward points, gifts, etc.).</a:t>
            </a:r>
          </a:p>
          <a:p>
            <a:endParaRPr lang="en-IN" dirty="0"/>
          </a:p>
        </p:txBody>
      </p:sp>
    </p:spTree>
    <p:extLst>
      <p:ext uri="{BB962C8B-B14F-4D97-AF65-F5344CB8AC3E}">
        <p14:creationId xmlns:p14="http://schemas.microsoft.com/office/powerpoint/2010/main" val="24646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1432-9573-42D9-8C26-691C7C1CAD92}"/>
              </a:ext>
            </a:extLst>
          </p:cNvPr>
          <p:cNvSpPr>
            <a:spLocks noGrp="1"/>
          </p:cNvSpPr>
          <p:nvPr>
            <p:ph type="title"/>
          </p:nvPr>
        </p:nvSpPr>
        <p:spPr>
          <a:xfrm>
            <a:off x="-1170399" y="548148"/>
            <a:ext cx="10018713" cy="1752599"/>
          </a:xfrm>
        </p:spPr>
        <p:txBody>
          <a:bodyPr/>
          <a:lstStyle/>
          <a:p>
            <a:r>
              <a:rPr lang="en-US" b="1" dirty="0"/>
              <a:t>TECHNICAL GOALS</a:t>
            </a:r>
            <a:endParaRPr lang="en-IN" b="1" dirty="0"/>
          </a:p>
        </p:txBody>
      </p:sp>
      <p:sp>
        <p:nvSpPr>
          <p:cNvPr id="3" name="Content Placeholder 2">
            <a:extLst>
              <a:ext uri="{FF2B5EF4-FFF2-40B4-BE49-F238E27FC236}">
                <a16:creationId xmlns:a16="http://schemas.microsoft.com/office/drawing/2014/main" id="{1F742331-F37E-471F-A1AB-44DDBD3E061C}"/>
              </a:ext>
            </a:extLst>
          </p:cNvPr>
          <p:cNvSpPr>
            <a:spLocks noGrp="1"/>
          </p:cNvSpPr>
          <p:nvPr>
            <p:ph idx="1"/>
          </p:nvPr>
        </p:nvSpPr>
        <p:spPr>
          <a:xfrm>
            <a:off x="1710452" y="2578508"/>
            <a:ext cx="10018713" cy="3124201"/>
          </a:xfrm>
        </p:spPr>
        <p:txBody>
          <a:bodyPr/>
          <a:lstStyle/>
          <a:p>
            <a:pPr marL="390525" indent="-285750" defTabSz="685772">
              <a:spcBef>
                <a:spcPts val="900"/>
              </a:spcBef>
              <a:buSzPct val="120000"/>
            </a:pPr>
            <a:r>
              <a:rPr lang="en-US" sz="2400" dirty="0"/>
              <a:t>Understand the data very well. Do all transformations / data engineering / etc. wherever applicable </a:t>
            </a:r>
          </a:p>
          <a:p>
            <a:pPr marL="390525" indent="-285750" defTabSz="685772">
              <a:spcBef>
                <a:spcPts val="900"/>
              </a:spcBef>
              <a:buSzPct val="120000"/>
            </a:pPr>
            <a:r>
              <a:rPr lang="en-US" dirty="0"/>
              <a:t>Perform Exploratory Data Analysis (EDA)</a:t>
            </a:r>
          </a:p>
          <a:p>
            <a:pPr marL="390525" indent="-285750" defTabSz="685772">
              <a:spcBef>
                <a:spcPts val="900"/>
              </a:spcBef>
              <a:buSzPct val="120000"/>
            </a:pPr>
            <a:r>
              <a:rPr lang="en-US" dirty="0"/>
              <a:t>Carry out all the Data mining tasks</a:t>
            </a:r>
          </a:p>
          <a:p>
            <a:pPr marL="390525" indent="-285750" defTabSz="685772">
              <a:spcBef>
                <a:spcPts val="900"/>
              </a:spcBef>
              <a:buSzPct val="120000"/>
            </a:pPr>
            <a:r>
              <a:rPr lang="en-US" sz="2400" dirty="0"/>
              <a:t>Identify the salient features that will determine the best results</a:t>
            </a:r>
          </a:p>
          <a:p>
            <a:pPr marL="390525" indent="-285750" defTabSz="685772">
              <a:spcBef>
                <a:spcPts val="900"/>
              </a:spcBef>
              <a:buSzPct val="120000"/>
            </a:pPr>
            <a:r>
              <a:rPr lang="en-US" sz="2400" dirty="0"/>
              <a:t>Perform the model evaluation to select the appropriate algorithms</a:t>
            </a:r>
          </a:p>
          <a:p>
            <a:endParaRPr lang="en-IN" dirty="0"/>
          </a:p>
        </p:txBody>
      </p:sp>
    </p:spTree>
    <p:extLst>
      <p:ext uri="{BB962C8B-B14F-4D97-AF65-F5344CB8AC3E}">
        <p14:creationId xmlns:p14="http://schemas.microsoft.com/office/powerpoint/2010/main" val="337887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1684-CCF7-4570-981E-FE42E1763A8C}"/>
              </a:ext>
            </a:extLst>
          </p:cNvPr>
          <p:cNvSpPr>
            <a:spLocks noGrp="1"/>
          </p:cNvSpPr>
          <p:nvPr>
            <p:ph type="title"/>
          </p:nvPr>
        </p:nvSpPr>
        <p:spPr>
          <a:xfrm>
            <a:off x="-1091740" y="545390"/>
            <a:ext cx="10018713" cy="872015"/>
          </a:xfrm>
        </p:spPr>
        <p:txBody>
          <a:bodyPr/>
          <a:lstStyle/>
          <a:p>
            <a:r>
              <a:rPr lang="en-US" b="1" dirty="0"/>
              <a:t>DATASET OVERVIEW</a:t>
            </a:r>
            <a:endParaRPr lang="en-IN" b="1" dirty="0"/>
          </a:p>
        </p:txBody>
      </p:sp>
      <p:sp>
        <p:nvSpPr>
          <p:cNvPr id="3" name="Content Placeholder 2">
            <a:extLst>
              <a:ext uri="{FF2B5EF4-FFF2-40B4-BE49-F238E27FC236}">
                <a16:creationId xmlns:a16="http://schemas.microsoft.com/office/drawing/2014/main" id="{9A5EDFF3-7CDE-48C1-8E92-E3FD8580C8B2}"/>
              </a:ext>
            </a:extLst>
          </p:cNvPr>
          <p:cNvSpPr>
            <a:spLocks noGrp="1"/>
          </p:cNvSpPr>
          <p:nvPr>
            <p:ph idx="1"/>
          </p:nvPr>
        </p:nvSpPr>
        <p:spPr>
          <a:xfrm>
            <a:off x="1577717" y="4194366"/>
            <a:ext cx="10018713" cy="1087694"/>
          </a:xfrm>
        </p:spPr>
        <p:txBody>
          <a:bodyPr/>
          <a:lstStyle/>
          <a:p>
            <a:pPr marL="0" indent="0">
              <a:buNone/>
            </a:pPr>
            <a:r>
              <a:rPr lang="en-US" dirty="0"/>
              <a:t>To create Customer cluster to identify the different types of customers.</a:t>
            </a:r>
          </a:p>
        </p:txBody>
      </p:sp>
      <p:sp>
        <p:nvSpPr>
          <p:cNvPr id="4" name="Title 1">
            <a:extLst>
              <a:ext uri="{FF2B5EF4-FFF2-40B4-BE49-F238E27FC236}">
                <a16:creationId xmlns:a16="http://schemas.microsoft.com/office/drawing/2014/main" id="{F43D6493-5614-45AB-AC2A-2BF300BD6E2A}"/>
              </a:ext>
            </a:extLst>
          </p:cNvPr>
          <p:cNvSpPr txBox="1">
            <a:spLocks/>
          </p:cNvSpPr>
          <p:nvPr/>
        </p:nvSpPr>
        <p:spPr>
          <a:xfrm>
            <a:off x="-1371961" y="2735672"/>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 BUSSINESS GOALS</a:t>
            </a:r>
            <a:endParaRPr lang="en-IN" b="1" dirty="0"/>
          </a:p>
        </p:txBody>
      </p:sp>
      <p:sp>
        <p:nvSpPr>
          <p:cNvPr id="5" name="Content Placeholder 2">
            <a:extLst>
              <a:ext uri="{FF2B5EF4-FFF2-40B4-BE49-F238E27FC236}">
                <a16:creationId xmlns:a16="http://schemas.microsoft.com/office/drawing/2014/main" id="{D2C4D0C7-D1F1-4226-85B9-E73F57A4351D}"/>
              </a:ext>
            </a:extLst>
          </p:cNvPr>
          <p:cNvSpPr txBox="1">
            <a:spLocks/>
          </p:cNvSpPr>
          <p:nvPr/>
        </p:nvSpPr>
        <p:spPr>
          <a:xfrm>
            <a:off x="1577718" y="1575941"/>
            <a:ext cx="10018713" cy="108769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dirty="0">
                <a:solidFill>
                  <a:srgbClr val="000000"/>
                </a:solidFill>
                <a:ea typeface="+mn-lt"/>
                <a:cs typeface="+mn-lt"/>
              </a:rPr>
              <a:t>The </a:t>
            </a:r>
            <a:r>
              <a:rPr lang="en-US" dirty="0">
                <a:ea typeface="+mn-lt"/>
                <a:cs typeface="+mn-lt"/>
              </a:rPr>
              <a:t>customer</a:t>
            </a:r>
            <a:r>
              <a:rPr lang="en-US" dirty="0">
                <a:solidFill>
                  <a:srgbClr val="000000"/>
                </a:solidFill>
                <a:ea typeface="+mn-lt"/>
                <a:cs typeface="+mn-lt"/>
              </a:rPr>
              <a:t> dataset consist of </a:t>
            </a:r>
            <a:r>
              <a:rPr lang="en-US" dirty="0"/>
              <a:t>Customer ID, age, genre, annual income and spending score.</a:t>
            </a:r>
            <a:endParaRPr lang="en-IN" dirty="0"/>
          </a:p>
        </p:txBody>
      </p:sp>
    </p:spTree>
    <p:extLst>
      <p:ext uri="{BB962C8B-B14F-4D97-AF65-F5344CB8AC3E}">
        <p14:creationId xmlns:p14="http://schemas.microsoft.com/office/powerpoint/2010/main" val="72727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2369-1C8F-421A-AA82-A469B98F03CE}"/>
              </a:ext>
            </a:extLst>
          </p:cNvPr>
          <p:cNvSpPr>
            <a:spLocks noGrp="1"/>
          </p:cNvSpPr>
          <p:nvPr>
            <p:ph type="title"/>
          </p:nvPr>
        </p:nvSpPr>
        <p:spPr>
          <a:xfrm>
            <a:off x="1159846" y="526026"/>
            <a:ext cx="10018713" cy="1752599"/>
          </a:xfrm>
        </p:spPr>
        <p:txBody>
          <a:bodyPr/>
          <a:lstStyle/>
          <a:p>
            <a:r>
              <a:rPr lang="en-US" dirty="0"/>
              <a:t>Project Data Source/ Description of Data-Set</a:t>
            </a:r>
            <a:endParaRPr lang="en-IN" dirty="0"/>
          </a:p>
        </p:txBody>
      </p:sp>
      <p:pic>
        <p:nvPicPr>
          <p:cNvPr id="5" name="Content Placeholder 4">
            <a:extLst>
              <a:ext uri="{FF2B5EF4-FFF2-40B4-BE49-F238E27FC236}">
                <a16:creationId xmlns:a16="http://schemas.microsoft.com/office/drawing/2014/main" id="{8D2143FF-F662-4056-AF3A-550BEF8277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602" y="2106560"/>
            <a:ext cx="4743946" cy="4225414"/>
          </a:xfrm>
        </p:spPr>
      </p:pic>
      <p:sp>
        <p:nvSpPr>
          <p:cNvPr id="6" name="TextBox 5">
            <a:extLst>
              <a:ext uri="{FF2B5EF4-FFF2-40B4-BE49-F238E27FC236}">
                <a16:creationId xmlns:a16="http://schemas.microsoft.com/office/drawing/2014/main" id="{A521FA6B-7CB3-4B9C-AAB0-418AFF9AB797}"/>
              </a:ext>
            </a:extLst>
          </p:cNvPr>
          <p:cNvSpPr txBox="1"/>
          <p:nvPr/>
        </p:nvSpPr>
        <p:spPr>
          <a:xfrm>
            <a:off x="1288027" y="3011100"/>
            <a:ext cx="5535562" cy="147732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400" dirty="0"/>
              <a:t>Data sets are provided by NIIT resource. </a:t>
            </a:r>
          </a:p>
          <a:p>
            <a:pPr marL="285750" indent="-285750">
              <a:lnSpc>
                <a:spcPct val="150000"/>
              </a:lnSpc>
              <a:buFont typeface="Wingdings" panose="05000000000000000000" pitchFamily="2" charset="2"/>
              <a:buChar char="§"/>
            </a:pPr>
            <a:r>
              <a:rPr lang="en-US" sz="2400" dirty="0"/>
              <a:t>Consist of </a:t>
            </a:r>
            <a:r>
              <a:rPr lang="en-US" sz="2400" dirty="0">
                <a:solidFill>
                  <a:srgbClr val="000000"/>
                </a:solidFill>
              </a:rPr>
              <a:t>200</a:t>
            </a:r>
            <a:r>
              <a:rPr kumimoji="0" lang="en-US" altLang="en-US" sz="2400" b="0" i="0" u="none" strike="noStrike" cap="none" normalizeH="0" baseline="0" dirty="0">
                <a:ln>
                  <a:noFill/>
                </a:ln>
                <a:solidFill>
                  <a:srgbClr val="000000"/>
                </a:solidFill>
                <a:effectLst/>
              </a:rPr>
              <a:t> samples and 5 features.</a:t>
            </a:r>
          </a:p>
          <a:p>
            <a:endParaRPr lang="en-IN" dirty="0"/>
          </a:p>
        </p:txBody>
      </p:sp>
    </p:spTree>
    <p:extLst>
      <p:ext uri="{BB962C8B-B14F-4D97-AF65-F5344CB8AC3E}">
        <p14:creationId xmlns:p14="http://schemas.microsoft.com/office/powerpoint/2010/main" val="76342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CB14A-A2C2-43B1-B010-13AB078DD2C0}"/>
              </a:ext>
            </a:extLst>
          </p:cNvPr>
          <p:cNvSpPr>
            <a:spLocks noGrp="1"/>
          </p:cNvSpPr>
          <p:nvPr>
            <p:ph type="title"/>
          </p:nvPr>
        </p:nvSpPr>
        <p:spPr>
          <a:xfrm>
            <a:off x="1189343" y="0"/>
            <a:ext cx="10018713" cy="1752599"/>
          </a:xfrm>
        </p:spPr>
        <p:txBody>
          <a:bodyPr/>
          <a:lstStyle/>
          <a:p>
            <a:r>
              <a:rPr lang="en-US" b="1" dirty="0"/>
              <a:t>What is Clustering?</a:t>
            </a:r>
            <a:endParaRPr lang="en-IN" b="1" dirty="0"/>
          </a:p>
        </p:txBody>
      </p:sp>
      <p:sp>
        <p:nvSpPr>
          <p:cNvPr id="3" name="Content Placeholder 2">
            <a:extLst>
              <a:ext uri="{FF2B5EF4-FFF2-40B4-BE49-F238E27FC236}">
                <a16:creationId xmlns:a16="http://schemas.microsoft.com/office/drawing/2014/main" id="{3F61107D-7E4D-415D-B083-7D8CC7487120}"/>
              </a:ext>
            </a:extLst>
          </p:cNvPr>
          <p:cNvSpPr>
            <a:spLocks noGrp="1"/>
          </p:cNvSpPr>
          <p:nvPr>
            <p:ph idx="1"/>
          </p:nvPr>
        </p:nvSpPr>
        <p:spPr>
          <a:xfrm>
            <a:off x="1916930" y="1428135"/>
            <a:ext cx="10018713" cy="2072149"/>
          </a:xfrm>
        </p:spPr>
        <p:txBody>
          <a:bodyPr>
            <a:normAutofit/>
          </a:bodyPr>
          <a:lstStyle/>
          <a:p>
            <a:r>
              <a:rPr lang="en-US" b="1" i="0" dirty="0">
                <a:effectLst/>
                <a:latin typeface="urw-din"/>
              </a:rPr>
              <a:t>Clustering</a:t>
            </a:r>
            <a:r>
              <a:rPr lang="en-US" b="0" i="0" dirty="0">
                <a:effectLst/>
                <a:latin typeface="urw-din"/>
              </a:rPr>
              <a:t> is the task of dividing the population or data points into a number of groups such that data points in the same groups are more similar to other data points in the same group and dissimilar to the data points in other groups. It is basically a collection of objects on the basis of similarity and dissimilarity between them. </a:t>
            </a:r>
          </a:p>
          <a:p>
            <a:pPr marL="0" indent="0">
              <a:buNone/>
            </a:pPr>
            <a:endParaRPr lang="en-IN" dirty="0"/>
          </a:p>
        </p:txBody>
      </p:sp>
      <p:pic>
        <p:nvPicPr>
          <p:cNvPr id="5" name="Picture 4">
            <a:extLst>
              <a:ext uri="{FF2B5EF4-FFF2-40B4-BE49-F238E27FC236}">
                <a16:creationId xmlns:a16="http://schemas.microsoft.com/office/drawing/2014/main" id="{05393F8F-86AD-0454-CB11-103A3BEE7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073" y="3207480"/>
            <a:ext cx="8164088" cy="3441877"/>
          </a:xfrm>
          <a:prstGeom prst="rect">
            <a:avLst/>
          </a:prstGeom>
        </p:spPr>
      </p:pic>
    </p:spTree>
    <p:extLst>
      <p:ext uri="{BB962C8B-B14F-4D97-AF65-F5344CB8AC3E}">
        <p14:creationId xmlns:p14="http://schemas.microsoft.com/office/powerpoint/2010/main" val="12548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BEEF-6FD7-497D-A950-9E885E4D9B12}"/>
              </a:ext>
            </a:extLst>
          </p:cNvPr>
          <p:cNvSpPr>
            <a:spLocks noGrp="1"/>
          </p:cNvSpPr>
          <p:nvPr>
            <p:ph type="title"/>
          </p:nvPr>
        </p:nvSpPr>
        <p:spPr/>
        <p:txBody>
          <a:bodyPr/>
          <a:lstStyle/>
          <a:p>
            <a:r>
              <a:rPr lang="en-IN" b="1" i="0" dirty="0">
                <a:solidFill>
                  <a:srgbClr val="000000"/>
                </a:solidFill>
                <a:effectLst/>
                <a:latin typeface="Helvetica Neue" panose="020B0604020202020204" charset="0"/>
              </a:rPr>
              <a:t>Exploratory Data Analysis (EDA)</a:t>
            </a:r>
            <a:br>
              <a:rPr lang="en-IN" b="1" i="0" dirty="0">
                <a:solidFill>
                  <a:srgbClr val="000000"/>
                </a:solidFill>
                <a:effectLst/>
                <a:latin typeface="Helvetica Neue" panose="020B0604020202020204" charset="0"/>
              </a:rPr>
            </a:br>
            <a:endParaRPr lang="en-IN" dirty="0"/>
          </a:p>
        </p:txBody>
      </p:sp>
      <p:pic>
        <p:nvPicPr>
          <p:cNvPr id="11" name="Content Placeholder 4">
            <a:extLst>
              <a:ext uri="{FF2B5EF4-FFF2-40B4-BE49-F238E27FC236}">
                <a16:creationId xmlns:a16="http://schemas.microsoft.com/office/drawing/2014/main" id="{F1CC5C16-1FBA-4CF4-990D-E5780C4037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4628" y="2259062"/>
            <a:ext cx="6623630" cy="3124200"/>
          </a:xfrm>
          <a:prstGeom prst="rect">
            <a:avLst/>
          </a:prstGeom>
        </p:spPr>
      </p:pic>
      <p:sp>
        <p:nvSpPr>
          <p:cNvPr id="12" name="TextBox 11">
            <a:extLst>
              <a:ext uri="{FF2B5EF4-FFF2-40B4-BE49-F238E27FC236}">
                <a16:creationId xmlns:a16="http://schemas.microsoft.com/office/drawing/2014/main" id="{99725A09-D28F-475C-AE5C-794B863702F2}"/>
              </a:ext>
            </a:extLst>
          </p:cNvPr>
          <p:cNvSpPr txBox="1"/>
          <p:nvPr/>
        </p:nvSpPr>
        <p:spPr>
          <a:xfrm>
            <a:off x="8508575" y="2667000"/>
            <a:ext cx="3486780" cy="2585323"/>
          </a:xfrm>
          <a:prstGeom prst="rect">
            <a:avLst/>
          </a:prstGeom>
          <a:noFill/>
        </p:spPr>
        <p:txBody>
          <a:bodyPr wrap="square" rtlCol="0">
            <a:spAutoFit/>
          </a:bodyPr>
          <a:lstStyle/>
          <a:p>
            <a:pPr marL="285750" indent="-285750" algn="l">
              <a:buFont typeface="Wingdings" panose="05000000000000000000" pitchFamily="2" charset="2"/>
              <a:buChar char="Ø"/>
            </a:pPr>
            <a:r>
              <a:rPr lang="en-US" dirty="0">
                <a:solidFill>
                  <a:srgbClr val="000000"/>
                </a:solidFill>
                <a:latin typeface="Helvetica Neue" panose="020B0604020202020204" charset="0"/>
              </a:rPr>
              <a:t>I</a:t>
            </a:r>
            <a:r>
              <a:rPr lang="en-US" b="0" i="0" dirty="0">
                <a:solidFill>
                  <a:srgbClr val="000000"/>
                </a:solidFill>
                <a:effectLst/>
                <a:latin typeface="Helvetica Neue" panose="020B0604020202020204" charset="0"/>
              </a:rPr>
              <a:t>n Age columns most people belong to 18 to 50 Age.</a:t>
            </a:r>
          </a:p>
          <a:p>
            <a:pPr algn="l"/>
            <a:endParaRPr lang="en-US" b="0" i="0" dirty="0">
              <a:solidFill>
                <a:srgbClr val="000000"/>
              </a:solidFill>
              <a:effectLst/>
              <a:latin typeface="Helvetica Neue" panose="020B0604020202020204" charset="0"/>
            </a:endParaRPr>
          </a:p>
          <a:p>
            <a:pPr marL="285750" indent="-285750" algn="l">
              <a:buFont typeface="Wingdings" panose="05000000000000000000" pitchFamily="2" charset="2"/>
              <a:buChar char="Ø"/>
            </a:pPr>
            <a:r>
              <a:rPr lang="en-US" b="0" i="0" dirty="0">
                <a:solidFill>
                  <a:srgbClr val="000000"/>
                </a:solidFill>
                <a:effectLst/>
                <a:latin typeface="Helvetica Neue" panose="020B0604020202020204" charset="0"/>
              </a:rPr>
              <a:t>Maximum Annual Income 45k to 90k.</a:t>
            </a:r>
          </a:p>
          <a:p>
            <a:pPr algn="l"/>
            <a:endParaRPr lang="en-US" b="0" i="0" dirty="0">
              <a:solidFill>
                <a:srgbClr val="000000"/>
              </a:solidFill>
              <a:effectLst/>
              <a:latin typeface="Helvetica Neue" panose="020B0604020202020204" charset="0"/>
            </a:endParaRPr>
          </a:p>
          <a:p>
            <a:pPr marL="285750" indent="-285750" algn="l">
              <a:buFont typeface="Wingdings" panose="05000000000000000000" pitchFamily="2" charset="2"/>
              <a:buChar char="Ø"/>
            </a:pPr>
            <a:r>
              <a:rPr lang="en-US" b="0" i="0" dirty="0">
                <a:solidFill>
                  <a:srgbClr val="000000"/>
                </a:solidFill>
                <a:effectLst/>
                <a:latin typeface="Helvetica Neue" panose="020B0604020202020204" charset="0"/>
              </a:rPr>
              <a:t>Maximum Spending Sore is 50</a:t>
            </a:r>
          </a:p>
          <a:p>
            <a:endParaRPr lang="en-IN" dirty="0"/>
          </a:p>
        </p:txBody>
      </p:sp>
    </p:spTree>
    <p:extLst>
      <p:ext uri="{BB962C8B-B14F-4D97-AF65-F5344CB8AC3E}">
        <p14:creationId xmlns:p14="http://schemas.microsoft.com/office/powerpoint/2010/main" val="2991219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21D2-1786-A7CA-EE4B-1D07D59E2E78}"/>
              </a:ext>
            </a:extLst>
          </p:cNvPr>
          <p:cNvSpPr>
            <a:spLocks noGrp="1"/>
          </p:cNvSpPr>
          <p:nvPr>
            <p:ph type="title"/>
          </p:nvPr>
        </p:nvSpPr>
        <p:spPr>
          <a:xfrm>
            <a:off x="-973753" y="19665"/>
            <a:ext cx="10018713" cy="1151882"/>
          </a:xfrm>
        </p:spPr>
        <p:txBody>
          <a:bodyPr/>
          <a:lstStyle/>
          <a:p>
            <a:r>
              <a:rPr lang="en-US" b="1" dirty="0"/>
              <a:t>Clustering Techniques</a:t>
            </a:r>
            <a:endParaRPr lang="en-IN" b="1" dirty="0"/>
          </a:p>
        </p:txBody>
      </p:sp>
      <p:sp>
        <p:nvSpPr>
          <p:cNvPr id="4" name="Rectangle 3">
            <a:extLst>
              <a:ext uri="{FF2B5EF4-FFF2-40B4-BE49-F238E27FC236}">
                <a16:creationId xmlns:a16="http://schemas.microsoft.com/office/drawing/2014/main" id="{5540B799-9CEA-FCEC-668C-EB21B9433837}"/>
              </a:ext>
            </a:extLst>
          </p:cNvPr>
          <p:cNvSpPr/>
          <p:nvPr/>
        </p:nvSpPr>
        <p:spPr>
          <a:xfrm>
            <a:off x="5029204" y="3324585"/>
            <a:ext cx="1740309" cy="11518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Clustering</a:t>
            </a:r>
            <a:endParaRPr lang="en-IN" b="1" dirty="0"/>
          </a:p>
        </p:txBody>
      </p:sp>
      <p:sp>
        <p:nvSpPr>
          <p:cNvPr id="15" name="Rectangle 14">
            <a:extLst>
              <a:ext uri="{FF2B5EF4-FFF2-40B4-BE49-F238E27FC236}">
                <a16:creationId xmlns:a16="http://schemas.microsoft.com/office/drawing/2014/main" id="{E27C2044-F712-38F1-CE1F-FDFF551CF87F}"/>
              </a:ext>
            </a:extLst>
          </p:cNvPr>
          <p:cNvSpPr/>
          <p:nvPr/>
        </p:nvSpPr>
        <p:spPr>
          <a:xfrm>
            <a:off x="5029204" y="1075670"/>
            <a:ext cx="1740309" cy="11518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K- Means</a:t>
            </a:r>
            <a:endParaRPr lang="en-IN" b="1" dirty="0"/>
          </a:p>
        </p:txBody>
      </p:sp>
      <p:sp>
        <p:nvSpPr>
          <p:cNvPr id="16" name="Rectangle 15">
            <a:extLst>
              <a:ext uri="{FF2B5EF4-FFF2-40B4-BE49-F238E27FC236}">
                <a16:creationId xmlns:a16="http://schemas.microsoft.com/office/drawing/2014/main" id="{2A773694-EBEA-B371-E6B1-DF63A5691586}"/>
              </a:ext>
            </a:extLst>
          </p:cNvPr>
          <p:cNvSpPr/>
          <p:nvPr/>
        </p:nvSpPr>
        <p:spPr>
          <a:xfrm>
            <a:off x="2109023" y="3324585"/>
            <a:ext cx="1740309" cy="11518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Agglomerative</a:t>
            </a:r>
            <a:endParaRPr lang="en-IN" b="1" dirty="0"/>
          </a:p>
          <a:p>
            <a:pPr algn="ctr"/>
            <a:endParaRPr lang="en-IN" dirty="0"/>
          </a:p>
        </p:txBody>
      </p:sp>
      <p:sp>
        <p:nvSpPr>
          <p:cNvPr id="17" name="Rectangle 16">
            <a:extLst>
              <a:ext uri="{FF2B5EF4-FFF2-40B4-BE49-F238E27FC236}">
                <a16:creationId xmlns:a16="http://schemas.microsoft.com/office/drawing/2014/main" id="{A61A80CA-7FB3-F792-4DAA-53FFB3A8A021}"/>
              </a:ext>
            </a:extLst>
          </p:cNvPr>
          <p:cNvSpPr/>
          <p:nvPr/>
        </p:nvSpPr>
        <p:spPr>
          <a:xfrm>
            <a:off x="5004614" y="5564036"/>
            <a:ext cx="1740309" cy="11518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HDBSCAN</a:t>
            </a:r>
            <a:endParaRPr lang="en-IN" b="1" dirty="0"/>
          </a:p>
        </p:txBody>
      </p:sp>
      <p:sp>
        <p:nvSpPr>
          <p:cNvPr id="18" name="Rectangle 17">
            <a:extLst>
              <a:ext uri="{FF2B5EF4-FFF2-40B4-BE49-F238E27FC236}">
                <a16:creationId xmlns:a16="http://schemas.microsoft.com/office/drawing/2014/main" id="{1EC4B06F-D9A4-B3FD-CD28-66AC294B2768}"/>
              </a:ext>
            </a:extLst>
          </p:cNvPr>
          <p:cNvSpPr/>
          <p:nvPr/>
        </p:nvSpPr>
        <p:spPr>
          <a:xfrm>
            <a:off x="8042777" y="3324585"/>
            <a:ext cx="1740309" cy="115188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DBSCAN</a:t>
            </a:r>
            <a:endParaRPr lang="en-IN" b="1" dirty="0"/>
          </a:p>
        </p:txBody>
      </p:sp>
      <p:sp>
        <p:nvSpPr>
          <p:cNvPr id="19" name="Arrow: Right 18">
            <a:extLst>
              <a:ext uri="{FF2B5EF4-FFF2-40B4-BE49-F238E27FC236}">
                <a16:creationId xmlns:a16="http://schemas.microsoft.com/office/drawing/2014/main" id="{AECACB54-2154-2046-6D4A-DB6AA7F361FA}"/>
              </a:ext>
            </a:extLst>
          </p:cNvPr>
          <p:cNvSpPr/>
          <p:nvPr/>
        </p:nvSpPr>
        <p:spPr>
          <a:xfrm>
            <a:off x="6951406" y="3639971"/>
            <a:ext cx="909478" cy="5211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0" name="Arrow: Right 19">
            <a:extLst>
              <a:ext uri="{FF2B5EF4-FFF2-40B4-BE49-F238E27FC236}">
                <a16:creationId xmlns:a16="http://schemas.microsoft.com/office/drawing/2014/main" id="{648AC342-00AA-8DC4-A7F8-18AE8C85D963}"/>
              </a:ext>
            </a:extLst>
          </p:cNvPr>
          <p:cNvSpPr/>
          <p:nvPr/>
        </p:nvSpPr>
        <p:spPr>
          <a:xfrm rot="10800000">
            <a:off x="4031225" y="3639971"/>
            <a:ext cx="909478" cy="5211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Arrow: Right 20">
            <a:extLst>
              <a:ext uri="{FF2B5EF4-FFF2-40B4-BE49-F238E27FC236}">
                <a16:creationId xmlns:a16="http://schemas.microsoft.com/office/drawing/2014/main" id="{72EE6940-EFA3-C672-8A0E-2605ADB89082}"/>
              </a:ext>
            </a:extLst>
          </p:cNvPr>
          <p:cNvSpPr/>
          <p:nvPr/>
        </p:nvSpPr>
        <p:spPr>
          <a:xfrm rot="5400000">
            <a:off x="5420029" y="4772541"/>
            <a:ext cx="909478" cy="5211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2" name="Arrow: Right 21">
            <a:extLst>
              <a:ext uri="{FF2B5EF4-FFF2-40B4-BE49-F238E27FC236}">
                <a16:creationId xmlns:a16="http://schemas.microsoft.com/office/drawing/2014/main" id="{AD1C6888-5C8F-AE2B-7C0A-E27C49C2CC9E}"/>
              </a:ext>
            </a:extLst>
          </p:cNvPr>
          <p:cNvSpPr/>
          <p:nvPr/>
        </p:nvSpPr>
        <p:spPr>
          <a:xfrm rot="16200000">
            <a:off x="5380706" y="2501353"/>
            <a:ext cx="909478" cy="5211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5332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0AF28C-FF79-461D-86AC-E1470C527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671" y="1347019"/>
            <a:ext cx="8544232" cy="3826003"/>
          </a:xfrm>
          <a:prstGeom prst="rect">
            <a:avLst/>
          </a:prstGeom>
        </p:spPr>
      </p:pic>
      <p:sp>
        <p:nvSpPr>
          <p:cNvPr id="12" name="TextBox 11">
            <a:extLst>
              <a:ext uri="{FF2B5EF4-FFF2-40B4-BE49-F238E27FC236}">
                <a16:creationId xmlns:a16="http://schemas.microsoft.com/office/drawing/2014/main" id="{9B1CC737-279C-40CB-8AFA-5FEE036BB93D}"/>
              </a:ext>
            </a:extLst>
          </p:cNvPr>
          <p:cNvSpPr txBox="1"/>
          <p:nvPr/>
        </p:nvSpPr>
        <p:spPr>
          <a:xfrm>
            <a:off x="10274709" y="2136338"/>
            <a:ext cx="1789471" cy="2585323"/>
          </a:xfrm>
          <a:prstGeom prst="rect">
            <a:avLst/>
          </a:prstGeom>
          <a:noFill/>
        </p:spPr>
        <p:txBody>
          <a:bodyPr wrap="square" rtlCol="0">
            <a:spAutoFit/>
          </a:bodyPr>
          <a:lstStyle/>
          <a:p>
            <a:r>
              <a:rPr lang="en-US" b="0" i="0" dirty="0">
                <a:solidFill>
                  <a:srgbClr val="000000"/>
                </a:solidFill>
                <a:effectLst/>
                <a:latin typeface="Helvetica Neue" panose="020B0604020202020204" charset="0"/>
              </a:rPr>
              <a:t>From graph, we have 2 sharp edges i.e. k=3 and k=5, we can see significant difference in values so we will go with k=5.</a:t>
            </a:r>
            <a:endParaRPr lang="en-IN" dirty="0"/>
          </a:p>
        </p:txBody>
      </p:sp>
      <p:sp>
        <p:nvSpPr>
          <p:cNvPr id="2" name="TextBox 1">
            <a:extLst>
              <a:ext uri="{FF2B5EF4-FFF2-40B4-BE49-F238E27FC236}">
                <a16:creationId xmlns:a16="http://schemas.microsoft.com/office/drawing/2014/main" id="{4C044DA8-B045-9590-CC81-64F0C4F6F1B1}"/>
              </a:ext>
            </a:extLst>
          </p:cNvPr>
          <p:cNvSpPr txBox="1"/>
          <p:nvPr/>
        </p:nvSpPr>
        <p:spPr>
          <a:xfrm>
            <a:off x="2254828" y="5510981"/>
            <a:ext cx="9071263" cy="923330"/>
          </a:xfrm>
          <a:prstGeom prst="rect">
            <a:avLst/>
          </a:prstGeom>
          <a:noFill/>
        </p:spPr>
        <p:txBody>
          <a:bodyPr wrap="square" rtlCol="0">
            <a:spAutoFit/>
          </a:bodyPr>
          <a:lstStyle/>
          <a:p>
            <a:r>
              <a:rPr lang="en-US" b="0" i="0" dirty="0">
                <a:solidFill>
                  <a:srgbClr val="111111"/>
                </a:solidFill>
                <a:effectLst/>
                <a:latin typeface="Roboto" panose="02000000000000000000" pitchFamily="2" charset="0"/>
              </a:rPr>
              <a:t>The elbow method is used to determine the </a:t>
            </a:r>
            <a:r>
              <a:rPr lang="en-US" b="1" i="0" dirty="0">
                <a:solidFill>
                  <a:srgbClr val="111111"/>
                </a:solidFill>
                <a:effectLst/>
                <a:latin typeface="Roboto" panose="02000000000000000000" pitchFamily="2" charset="0"/>
              </a:rPr>
              <a:t>optimal number of clusters in k-means clustering</a:t>
            </a:r>
            <a:r>
              <a:rPr lang="en-US" b="0" i="0" dirty="0">
                <a:solidFill>
                  <a:srgbClr val="111111"/>
                </a:solidFill>
                <a:effectLst/>
                <a:latin typeface="Roboto" panose="02000000000000000000" pitchFamily="2" charset="0"/>
              </a:rPr>
              <a:t>. The elbow method plots the value of the cost function produced by different values of k.</a:t>
            </a:r>
            <a:endParaRPr lang="en-IN" dirty="0"/>
          </a:p>
        </p:txBody>
      </p:sp>
      <p:sp>
        <p:nvSpPr>
          <p:cNvPr id="3" name="TextBox 2">
            <a:extLst>
              <a:ext uri="{FF2B5EF4-FFF2-40B4-BE49-F238E27FC236}">
                <a16:creationId xmlns:a16="http://schemas.microsoft.com/office/drawing/2014/main" id="{542C117B-FD9A-23DA-E324-C24DA4307B4B}"/>
              </a:ext>
            </a:extLst>
          </p:cNvPr>
          <p:cNvSpPr txBox="1"/>
          <p:nvPr/>
        </p:nvSpPr>
        <p:spPr>
          <a:xfrm>
            <a:off x="1484671" y="383458"/>
            <a:ext cx="7266039" cy="800219"/>
          </a:xfrm>
          <a:prstGeom prst="rect">
            <a:avLst/>
          </a:prstGeom>
          <a:noFill/>
        </p:spPr>
        <p:txBody>
          <a:bodyPr wrap="square" rtlCol="0">
            <a:spAutoFit/>
          </a:bodyPr>
          <a:lstStyle/>
          <a:p>
            <a:r>
              <a:rPr lang="en-US" sz="2800" b="1" i="0" dirty="0">
                <a:solidFill>
                  <a:srgbClr val="000000"/>
                </a:solidFill>
                <a:effectLst/>
                <a:latin typeface="+mj-lt"/>
              </a:rPr>
              <a:t>Model Building: Clustering using K- means</a:t>
            </a:r>
          </a:p>
          <a:p>
            <a:endParaRPr lang="en-IN" dirty="0">
              <a:latin typeface="+mj-lt"/>
            </a:endParaRPr>
          </a:p>
        </p:txBody>
      </p:sp>
      <p:cxnSp>
        <p:nvCxnSpPr>
          <p:cNvPr id="5" name="Straight Arrow Connector 4">
            <a:extLst>
              <a:ext uri="{FF2B5EF4-FFF2-40B4-BE49-F238E27FC236}">
                <a16:creationId xmlns:a16="http://schemas.microsoft.com/office/drawing/2014/main" id="{529C4437-8DCA-07E5-6123-4DACD159E81B}"/>
              </a:ext>
            </a:extLst>
          </p:cNvPr>
          <p:cNvCxnSpPr>
            <a:cxnSpLocks/>
          </p:cNvCxnSpPr>
          <p:nvPr/>
        </p:nvCxnSpPr>
        <p:spPr>
          <a:xfrm rot="-10800000" flipV="1">
            <a:off x="3470787" y="1730477"/>
            <a:ext cx="580103" cy="1179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00A7CCC-F1F2-C905-A686-FA0C3ED995E9}"/>
              </a:ext>
            </a:extLst>
          </p:cNvPr>
          <p:cNvCxnSpPr>
            <a:cxnSpLocks/>
          </p:cNvCxnSpPr>
          <p:nvPr/>
        </p:nvCxnSpPr>
        <p:spPr>
          <a:xfrm flipV="1">
            <a:off x="4807974" y="4364023"/>
            <a:ext cx="589807" cy="7389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958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1119</TotalTime>
  <Words>671</Words>
  <Application>Microsoft Office PowerPoint</Application>
  <PresentationFormat>Widescreen</PresentationFormat>
  <Paragraphs>79</Paragraphs>
  <Slides>15</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Rounded MT Bold</vt:lpstr>
      <vt:lpstr>Corbel</vt:lpstr>
      <vt:lpstr>Courier New</vt:lpstr>
      <vt:lpstr>Helvetica Neue</vt:lpstr>
      <vt:lpstr>Open Sans</vt:lpstr>
      <vt:lpstr>Roboto</vt:lpstr>
      <vt:lpstr>urw-din</vt:lpstr>
      <vt:lpstr>Wingdings</vt:lpstr>
      <vt:lpstr>Parallax</vt:lpstr>
      <vt:lpstr>MALL CUSTOMERS SEGMENTATION</vt:lpstr>
      <vt:lpstr>INTRODUCTION</vt:lpstr>
      <vt:lpstr>TECHNICAL GOALS</vt:lpstr>
      <vt:lpstr>DATASET OVERVIEW</vt:lpstr>
      <vt:lpstr>Project Data Source/ Description of Data-Set</vt:lpstr>
      <vt:lpstr>What is Clustering?</vt:lpstr>
      <vt:lpstr>Exploratory Data Analysis (EDA) </vt:lpstr>
      <vt:lpstr>Clustering Techniques</vt:lpstr>
      <vt:lpstr>PowerPoint Presentation</vt:lpstr>
      <vt:lpstr>Silhouette Score</vt:lpstr>
      <vt:lpstr>DBSCAN</vt:lpstr>
      <vt:lpstr>Agglomerative</vt:lpstr>
      <vt:lpstr>HDBSCAN</vt:lpstr>
      <vt:lpstr>K-Means Clustering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 CUSTOMERS SEGMENTATION</dc:title>
  <dc:creator>Jessy Alex</dc:creator>
  <cp:lastModifiedBy>Jessy Alex</cp:lastModifiedBy>
  <cp:revision>1</cp:revision>
  <dcterms:created xsi:type="dcterms:W3CDTF">2022-05-02T04:08:55Z</dcterms:created>
  <dcterms:modified xsi:type="dcterms:W3CDTF">2022-05-04T07:14:00Z</dcterms:modified>
</cp:coreProperties>
</file>