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125" d="100"/>
          <a:sy n="125" d="100"/>
        </p:scale>
        <p:origin x="85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F5DA-6BA7-28E5-0E7F-D9959301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21C0B-3DE4-89A1-BB70-6A93D52C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5A86-99D8-BD9C-51B4-6BF15CAD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BECAF-E0C2-5B19-214B-E520FE1E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93F7-9645-C6E1-54DD-2B715544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61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8F7-6343-46C1-D283-B51DE30E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18A-2047-0298-E561-08B73DA5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0048-54B6-7239-DFFE-41AB6215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2147-EDE1-17E8-4A42-61F28D1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1490-A3B0-4D4C-A1B4-40AF7245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2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36940-25C3-EF1A-E36B-D975A1463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83DB-D260-A8EE-FF19-51A5BAB52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B397-A322-9802-E94F-B24B5229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EB9C-922E-740D-F47B-CADC71A1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FF75-8BD9-B749-369D-50708027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8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9C3B-0B86-441D-399F-7F39262F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BFC5-0CF2-7DC3-8D63-27BB1CD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1B97-E917-C04E-C03E-E3EEB035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32EB-3D49-304F-2EE1-CAF2D2FF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B2AF-7B91-7808-824F-414F50C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47F7-F61C-AB9E-3B83-16C9CF56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3C2C-3501-0BC9-17A1-5D86DCAA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F419-59C5-E9BD-5ABD-67E6C461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EF0F-D675-D0C7-8038-1FA83BC6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F63C-9D19-38A5-25F8-764D3DE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154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F3AC-160D-4B3F-440B-4B41EDEE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5DED-9E89-6582-8824-E3ABAFBAE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6F160-3E10-FD2C-2407-3830079B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D075-0023-58FE-79F8-E18D4FDC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530AB-3BAC-79E7-AEE3-803883D4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D53A4-0DAB-131E-0375-6C467E5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94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4957-92DA-4D2B-15B1-C2DF09F6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9017-259F-11AD-B4B1-14ECA7EE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8C82-5057-FA0B-8BBE-9ACE4EAA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4CA84-843E-FEBA-6E01-6316B4D8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88924-0489-5B49-5AEA-48B9C805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88078-DC67-4C21-B4D3-39B5925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92D8E-BC5C-B26B-631F-B494C10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FCC1B-DFC1-BE2D-02B0-76D806C9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2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7D9F-38C3-7EC0-F704-6FF3F08D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5A281-A264-DF3A-0269-341D204F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F6F85-60C7-A380-FAB0-318A6EC0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3D56-BF6F-386A-96CA-B679A83A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24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B05CB-6CC0-24A6-4D7E-6DBD3A35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F7508-5B5C-7B46-746B-676BB865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9C78A-7B93-F5F7-CA12-17DAE813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8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C71C-AFE3-10C6-3A18-A9EF71E2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B9A0-54ED-5C09-9D54-CF5BFBA4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275-A985-7117-64CA-E252468F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1703-F355-0E26-68BE-45417BB3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DD51-8C06-49BC-763B-136A7DA4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18AC-18A5-6E3A-C332-45219B20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67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6A67-26EA-0704-D595-B1322782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0C392-43AF-45A3-B588-9B04E549F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DC17-176E-81F5-012F-D8283C6F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8267-4284-9C82-7791-C10960DF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8F6D-7B55-3495-75EA-025D9031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2486-827F-1632-EEEA-96FE606F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EC38A-3B4D-6819-CE26-4EABA11C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D9ED-E9F4-52A2-5937-DA090D1D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18C1-5003-8358-8EF0-8319A7687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F7C6-F70F-4995-A40A-737BCCAC5373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B451-3C86-59BD-0C9B-56CFD66F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04AB-E3BB-E7A8-51A1-8637116FA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BCA1-42FA-4593-9715-19493BD52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1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ox on a metal surface&#10;&#10;Description automatically generated with low confidence">
            <a:extLst>
              <a:ext uri="{FF2B5EF4-FFF2-40B4-BE49-F238E27FC236}">
                <a16:creationId xmlns:a16="http://schemas.microsoft.com/office/drawing/2014/main" id="{5347B486-EC45-5ECD-A9E3-879EBD197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01" y="0"/>
            <a:ext cx="5330798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A7078B4-5883-1ED8-1F08-65735AB440BA}"/>
              </a:ext>
            </a:extLst>
          </p:cNvPr>
          <p:cNvSpPr/>
          <p:nvPr/>
        </p:nvSpPr>
        <p:spPr>
          <a:xfrm rot="16200000">
            <a:off x="4508513" y="1832845"/>
            <a:ext cx="2300605" cy="2849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EBFA73-7540-8CA4-5CA8-E14ABFB83331}"/>
              </a:ext>
            </a:extLst>
          </p:cNvPr>
          <p:cNvSpPr/>
          <p:nvPr/>
        </p:nvSpPr>
        <p:spPr>
          <a:xfrm>
            <a:off x="5588565" y="2912379"/>
            <a:ext cx="2300605" cy="2849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39AF72-3187-FB48-F368-3BD118372E46}"/>
              </a:ext>
            </a:extLst>
          </p:cNvPr>
          <p:cNvSpPr/>
          <p:nvPr/>
        </p:nvSpPr>
        <p:spPr>
          <a:xfrm rot="18725330">
            <a:off x="5360689" y="2034013"/>
            <a:ext cx="2300605" cy="2849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68749-61FA-7F5A-1DC7-AD368A540264}"/>
              </a:ext>
            </a:extLst>
          </p:cNvPr>
          <p:cNvSpPr txBox="1"/>
          <p:nvPr/>
        </p:nvSpPr>
        <p:spPr>
          <a:xfrm>
            <a:off x="5535570" y="364434"/>
            <a:ext cx="45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X</a:t>
            </a:r>
            <a:endParaRPr lang="en-AU" sz="3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8A9D4-9249-364C-4B86-26A59C96C156}"/>
              </a:ext>
            </a:extLst>
          </p:cNvPr>
          <p:cNvSpPr txBox="1"/>
          <p:nvPr/>
        </p:nvSpPr>
        <p:spPr>
          <a:xfrm>
            <a:off x="7258478" y="878648"/>
            <a:ext cx="45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Y</a:t>
            </a:r>
            <a:endParaRPr lang="en-AU" sz="30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0FEFE-619C-BA6E-0E8F-4847746CE6AE}"/>
              </a:ext>
            </a:extLst>
          </p:cNvPr>
          <p:cNvSpPr txBox="1"/>
          <p:nvPr/>
        </p:nvSpPr>
        <p:spPr>
          <a:xfrm>
            <a:off x="7864170" y="2777840"/>
            <a:ext cx="45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Z</a:t>
            </a:r>
            <a:endParaRPr lang="en-AU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6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Barber</dc:creator>
  <cp:lastModifiedBy>Jessy Barber</cp:lastModifiedBy>
  <cp:revision>1</cp:revision>
  <dcterms:created xsi:type="dcterms:W3CDTF">2023-06-11T22:21:48Z</dcterms:created>
  <dcterms:modified xsi:type="dcterms:W3CDTF">2023-06-11T22:26:53Z</dcterms:modified>
</cp:coreProperties>
</file>