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0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pa\Documents\Jessy-Thesis\bridge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Average</a:t>
            </a:r>
            <a:r>
              <a:rPr lang="en-AU" baseline="0"/>
              <a:t> Max Frequency (Hz)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Experiment3!$B$3</c:f>
              <c:strCache>
                <c:ptCount val="1"/>
                <c:pt idx="0">
                  <c:v>x-axis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Experiment3!$B$4:$B$33</c:f>
              <c:numCache>
                <c:formatCode>General</c:formatCode>
                <c:ptCount val="30"/>
                <c:pt idx="0">
                  <c:v>2.56</c:v>
                </c:pt>
                <c:pt idx="1">
                  <c:v>2.0129999999999999</c:v>
                </c:pt>
                <c:pt idx="2">
                  <c:v>2.2879999999999998</c:v>
                </c:pt>
                <c:pt idx="3">
                  <c:v>2.286</c:v>
                </c:pt>
                <c:pt idx="4">
                  <c:v>1.8320000000000001</c:v>
                </c:pt>
                <c:pt idx="5">
                  <c:v>2.387</c:v>
                </c:pt>
                <c:pt idx="6">
                  <c:v>2.363</c:v>
                </c:pt>
                <c:pt idx="7">
                  <c:v>2.5230000000000001</c:v>
                </c:pt>
                <c:pt idx="8">
                  <c:v>3.04</c:v>
                </c:pt>
                <c:pt idx="9">
                  <c:v>2.7690000000000001</c:v>
                </c:pt>
                <c:pt idx="10">
                  <c:v>3.2370000000000001</c:v>
                </c:pt>
                <c:pt idx="11">
                  <c:v>2.2360000000000002</c:v>
                </c:pt>
                <c:pt idx="12">
                  <c:v>2.7320000000000002</c:v>
                </c:pt>
                <c:pt idx="13">
                  <c:v>2.524</c:v>
                </c:pt>
                <c:pt idx="14">
                  <c:v>2.3090000000000002</c:v>
                </c:pt>
                <c:pt idx="15">
                  <c:v>2.9689999999999999</c:v>
                </c:pt>
                <c:pt idx="16">
                  <c:v>2.5649999999999999</c:v>
                </c:pt>
                <c:pt idx="17">
                  <c:v>2.3439999999999999</c:v>
                </c:pt>
                <c:pt idx="18">
                  <c:v>3.5379999999999998</c:v>
                </c:pt>
                <c:pt idx="19">
                  <c:v>2.6080000000000001</c:v>
                </c:pt>
                <c:pt idx="20">
                  <c:v>2.5379999999999998</c:v>
                </c:pt>
                <c:pt idx="21">
                  <c:v>2.355</c:v>
                </c:pt>
                <c:pt idx="22">
                  <c:v>2.7130000000000001</c:v>
                </c:pt>
                <c:pt idx="23">
                  <c:v>2.3079999999999998</c:v>
                </c:pt>
                <c:pt idx="24">
                  <c:v>2.032</c:v>
                </c:pt>
                <c:pt idx="25">
                  <c:v>2.484</c:v>
                </c:pt>
                <c:pt idx="26">
                  <c:v>2.5019999999999998</c:v>
                </c:pt>
                <c:pt idx="27">
                  <c:v>2.52</c:v>
                </c:pt>
                <c:pt idx="28">
                  <c:v>2.3199999999999998</c:v>
                </c:pt>
                <c:pt idx="29">
                  <c:v>2.2959999999999998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CC-4220-92E5-A04B9B1FA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700624"/>
        <c:axId val="1756713104"/>
      </c:lineChart>
      <c:catAx>
        <c:axId val="175670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13104"/>
        <c:crosses val="autoZero"/>
        <c:auto val="1"/>
        <c:lblAlgn val="ctr"/>
        <c:lblOffset val="100"/>
        <c:noMultiLvlLbl val="0"/>
      </c:catAx>
      <c:valAx>
        <c:axId val="175671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Frequency</a:t>
                </a:r>
                <a:r>
                  <a:rPr lang="en-AU" baseline="0"/>
                  <a:t> (Hz)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Average Max</a:t>
            </a:r>
            <a:r>
              <a:rPr lang="en-AU" baseline="0"/>
              <a:t> Acceleration (m/s/s)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Experiment3!$E$3</c:f>
              <c:strCache>
                <c:ptCount val="1"/>
                <c:pt idx="0">
                  <c:v>x-axis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Experiment3!$E$4:$E$33</c:f>
              <c:numCache>
                <c:formatCode>General</c:formatCode>
                <c:ptCount val="30"/>
                <c:pt idx="0">
                  <c:v>0.04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4.4999999999999998E-2</c:v>
                </c:pt>
                <c:pt idx="4">
                  <c:v>4.2000000000000003E-2</c:v>
                </c:pt>
                <c:pt idx="5">
                  <c:v>5.6000000000000001E-2</c:v>
                </c:pt>
                <c:pt idx="6">
                  <c:v>4.4999999999999998E-2</c:v>
                </c:pt>
                <c:pt idx="7">
                  <c:v>4.9000000000000002E-2</c:v>
                </c:pt>
                <c:pt idx="8">
                  <c:v>3.7999999999999999E-2</c:v>
                </c:pt>
                <c:pt idx="9">
                  <c:v>4.2999999999999997E-2</c:v>
                </c:pt>
                <c:pt idx="10">
                  <c:v>3.7999999999999999E-2</c:v>
                </c:pt>
                <c:pt idx="11">
                  <c:v>4.2000000000000003E-2</c:v>
                </c:pt>
                <c:pt idx="12">
                  <c:v>4.4999999999999998E-2</c:v>
                </c:pt>
                <c:pt idx="13">
                  <c:v>0.08</c:v>
                </c:pt>
                <c:pt idx="14">
                  <c:v>6.2E-2</c:v>
                </c:pt>
                <c:pt idx="15">
                  <c:v>3.5999999999999997E-2</c:v>
                </c:pt>
                <c:pt idx="16">
                  <c:v>3.7999999999999999E-2</c:v>
                </c:pt>
                <c:pt idx="17">
                  <c:v>4.2999999999999997E-2</c:v>
                </c:pt>
                <c:pt idx="18">
                  <c:v>3.7999999999999999E-2</c:v>
                </c:pt>
                <c:pt idx="19">
                  <c:v>4.4999999999999998E-2</c:v>
                </c:pt>
                <c:pt idx="20">
                  <c:v>0.08</c:v>
                </c:pt>
                <c:pt idx="21">
                  <c:v>4.2999999999999997E-2</c:v>
                </c:pt>
                <c:pt idx="22">
                  <c:v>4.9000000000000002E-2</c:v>
                </c:pt>
                <c:pt idx="23">
                  <c:v>0.06</c:v>
                </c:pt>
                <c:pt idx="24">
                  <c:v>4.2999999999999997E-2</c:v>
                </c:pt>
                <c:pt idx="25">
                  <c:v>4.2000000000000003E-2</c:v>
                </c:pt>
                <c:pt idx="26">
                  <c:v>4.2999999999999997E-2</c:v>
                </c:pt>
                <c:pt idx="27">
                  <c:v>4.2999999999999997E-2</c:v>
                </c:pt>
                <c:pt idx="28">
                  <c:v>6.7000000000000004E-2</c:v>
                </c:pt>
                <c:pt idx="29">
                  <c:v>5.0999999999999997E-2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0-4CEC-873F-359EFF48A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703984"/>
        <c:axId val="1756704464"/>
      </c:lineChart>
      <c:catAx>
        <c:axId val="175670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4464"/>
        <c:crosses val="autoZero"/>
        <c:auto val="1"/>
        <c:lblAlgn val="ctr"/>
        <c:lblOffset val="100"/>
        <c:noMultiLvlLbl val="0"/>
      </c:catAx>
      <c:valAx>
        <c:axId val="175670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Acceleration</a:t>
                </a:r>
                <a:r>
                  <a:rPr lang="en-AU" baseline="0"/>
                  <a:t> (m/s/s)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0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Experiment3!$H$3</c:f>
              <c:strCache>
                <c:ptCount val="1"/>
                <c:pt idx="0">
                  <c:v>SNR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Experiment3!$H$4:$H$33</c:f>
              <c:numCache>
                <c:formatCode>General</c:formatCode>
                <c:ptCount val="30"/>
                <c:pt idx="0">
                  <c:v>13.25</c:v>
                </c:pt>
                <c:pt idx="1">
                  <c:v>11.25</c:v>
                </c:pt>
                <c:pt idx="2">
                  <c:v>13.25</c:v>
                </c:pt>
                <c:pt idx="3">
                  <c:v>14</c:v>
                </c:pt>
                <c:pt idx="4">
                  <c:v>14</c:v>
                </c:pt>
                <c:pt idx="5">
                  <c:v>13.75</c:v>
                </c:pt>
                <c:pt idx="6">
                  <c:v>13.5</c:v>
                </c:pt>
                <c:pt idx="7">
                  <c:v>12.75</c:v>
                </c:pt>
                <c:pt idx="8">
                  <c:v>14.5</c:v>
                </c:pt>
                <c:pt idx="9">
                  <c:v>13.25</c:v>
                </c:pt>
                <c:pt idx="10">
                  <c:v>13.5</c:v>
                </c:pt>
                <c:pt idx="11">
                  <c:v>13.25</c:v>
                </c:pt>
                <c:pt idx="12">
                  <c:v>13.75</c:v>
                </c:pt>
                <c:pt idx="13">
                  <c:v>-5.3</c:v>
                </c:pt>
                <c:pt idx="14">
                  <c:v>13.25</c:v>
                </c:pt>
                <c:pt idx="15">
                  <c:v>13.25</c:v>
                </c:pt>
                <c:pt idx="16">
                  <c:v>13.5</c:v>
                </c:pt>
                <c:pt idx="17">
                  <c:v>13.75</c:v>
                </c:pt>
                <c:pt idx="18">
                  <c:v>13</c:v>
                </c:pt>
                <c:pt idx="19">
                  <c:v>9</c:v>
                </c:pt>
                <c:pt idx="20">
                  <c:v>13.25</c:v>
                </c:pt>
                <c:pt idx="21">
                  <c:v>14</c:v>
                </c:pt>
                <c:pt idx="22">
                  <c:v>12</c:v>
                </c:pt>
                <c:pt idx="23">
                  <c:v>12.75</c:v>
                </c:pt>
                <c:pt idx="24">
                  <c:v>13</c:v>
                </c:pt>
                <c:pt idx="25">
                  <c:v>13.5</c:v>
                </c:pt>
                <c:pt idx="26">
                  <c:v>13.5</c:v>
                </c:pt>
                <c:pt idx="27">
                  <c:v>13.25</c:v>
                </c:pt>
                <c:pt idx="28">
                  <c:v>11</c:v>
                </c:pt>
                <c:pt idx="29">
                  <c:v>13.75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41-469F-AE03-6A67FD642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9621408"/>
        <c:axId val="1339617568"/>
      </c:lineChart>
      <c:catAx>
        <c:axId val="1339621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617568"/>
        <c:crosses val="autoZero"/>
        <c:auto val="1"/>
        <c:lblAlgn val="ctr"/>
        <c:lblOffset val="100"/>
        <c:noMultiLvlLbl val="0"/>
      </c:catAx>
      <c:valAx>
        <c:axId val="133961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SNR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62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Experiment3!$I$3</c:f>
              <c:strCache>
                <c:ptCount val="1"/>
                <c:pt idx="0">
                  <c:v>RSSI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Experiment3!$A$4:$A$33</c:f>
              <c:numCache>
                <c:formatCode>h:mm:ss</c:formatCode>
                <c:ptCount val="30"/>
                <c:pt idx="0">
                  <c:v>0.72928240740740735</c:v>
                </c:pt>
                <c:pt idx="1">
                  <c:v>0.7299768518518519</c:v>
                </c:pt>
                <c:pt idx="2">
                  <c:v>0.73067129629629635</c:v>
                </c:pt>
                <c:pt idx="3">
                  <c:v>0.73136574074074068</c:v>
                </c:pt>
                <c:pt idx="4">
                  <c:v>0.73206018518518512</c:v>
                </c:pt>
                <c:pt idx="5">
                  <c:v>0.73287037037037039</c:v>
                </c:pt>
                <c:pt idx="6">
                  <c:v>0.73356481481481473</c:v>
                </c:pt>
                <c:pt idx="7">
                  <c:v>0.73425925925925928</c:v>
                </c:pt>
                <c:pt idx="8">
                  <c:v>0.73495370370370372</c:v>
                </c:pt>
                <c:pt idx="9">
                  <c:v>0.73576388888888899</c:v>
                </c:pt>
                <c:pt idx="10">
                  <c:v>0.73657407407407405</c:v>
                </c:pt>
                <c:pt idx="11">
                  <c:v>0.73715277777777777</c:v>
                </c:pt>
                <c:pt idx="12">
                  <c:v>0.73784722222222221</c:v>
                </c:pt>
                <c:pt idx="13">
                  <c:v>0.73865740740740737</c:v>
                </c:pt>
                <c:pt idx="14">
                  <c:v>0.73935185185185182</c:v>
                </c:pt>
                <c:pt idx="15">
                  <c:v>0.74004629629629637</c:v>
                </c:pt>
                <c:pt idx="16">
                  <c:v>0.74074074074074081</c:v>
                </c:pt>
                <c:pt idx="17">
                  <c:v>0.74155092592592586</c:v>
                </c:pt>
                <c:pt idx="18">
                  <c:v>0.74224537037037042</c:v>
                </c:pt>
                <c:pt idx="19">
                  <c:v>0.74293981481481486</c:v>
                </c:pt>
                <c:pt idx="20">
                  <c:v>0.74363425925925919</c:v>
                </c:pt>
                <c:pt idx="21">
                  <c:v>0.74444444444444446</c:v>
                </c:pt>
                <c:pt idx="22">
                  <c:v>0.74513888888888891</c:v>
                </c:pt>
                <c:pt idx="23">
                  <c:v>0.74583333333333324</c:v>
                </c:pt>
                <c:pt idx="24">
                  <c:v>0.74664351851851851</c:v>
                </c:pt>
                <c:pt idx="25">
                  <c:v>0.74733796296296295</c:v>
                </c:pt>
                <c:pt idx="26">
                  <c:v>0.74803240740740751</c:v>
                </c:pt>
                <c:pt idx="27">
                  <c:v>0.74872685185185184</c:v>
                </c:pt>
                <c:pt idx="28">
                  <c:v>0.74942129629629628</c:v>
                </c:pt>
                <c:pt idx="29">
                  <c:v>0.75023148148148155</c:v>
                </c:pt>
              </c:numCache>
            </c:numRef>
          </c:cat>
          <c:val>
            <c:numRef>
              <c:f>Experiment3!$I$4:$I$33</c:f>
              <c:numCache>
                <c:formatCode>General</c:formatCode>
                <c:ptCount val="30"/>
                <c:pt idx="0">
                  <c:v>-62</c:v>
                </c:pt>
                <c:pt idx="1">
                  <c:v>-60</c:v>
                </c:pt>
                <c:pt idx="2">
                  <c:v>-61</c:v>
                </c:pt>
                <c:pt idx="3">
                  <c:v>-63</c:v>
                </c:pt>
                <c:pt idx="4">
                  <c:v>-61</c:v>
                </c:pt>
                <c:pt idx="5">
                  <c:v>-66</c:v>
                </c:pt>
                <c:pt idx="6">
                  <c:v>-66</c:v>
                </c:pt>
                <c:pt idx="7">
                  <c:v>-77</c:v>
                </c:pt>
                <c:pt idx="8">
                  <c:v>-69</c:v>
                </c:pt>
                <c:pt idx="9">
                  <c:v>-73</c:v>
                </c:pt>
                <c:pt idx="10">
                  <c:v>-72</c:v>
                </c:pt>
                <c:pt idx="11">
                  <c:v>-77</c:v>
                </c:pt>
                <c:pt idx="12">
                  <c:v>-73</c:v>
                </c:pt>
                <c:pt idx="13">
                  <c:v>-119</c:v>
                </c:pt>
                <c:pt idx="14">
                  <c:v>-70</c:v>
                </c:pt>
                <c:pt idx="15">
                  <c:v>-75</c:v>
                </c:pt>
                <c:pt idx="16">
                  <c:v>-75</c:v>
                </c:pt>
                <c:pt idx="17">
                  <c:v>-76</c:v>
                </c:pt>
                <c:pt idx="18">
                  <c:v>-76</c:v>
                </c:pt>
                <c:pt idx="19">
                  <c:v>-67</c:v>
                </c:pt>
                <c:pt idx="20">
                  <c:v>-70</c:v>
                </c:pt>
                <c:pt idx="21">
                  <c:v>-75</c:v>
                </c:pt>
                <c:pt idx="22">
                  <c:v>-81</c:v>
                </c:pt>
                <c:pt idx="23">
                  <c:v>-83</c:v>
                </c:pt>
                <c:pt idx="24">
                  <c:v>-71</c:v>
                </c:pt>
                <c:pt idx="25">
                  <c:v>-79</c:v>
                </c:pt>
                <c:pt idx="26">
                  <c:v>-75</c:v>
                </c:pt>
                <c:pt idx="27">
                  <c:v>-77</c:v>
                </c:pt>
                <c:pt idx="28">
                  <c:v>-73</c:v>
                </c:pt>
                <c:pt idx="29">
                  <c:v>-78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3D-498F-B773-2B2F5A95E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8781200"/>
        <c:axId val="1438779760"/>
      </c:lineChart>
      <c:catAx>
        <c:axId val="143878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779760"/>
        <c:crosses val="autoZero"/>
        <c:auto val="1"/>
        <c:lblAlgn val="ctr"/>
        <c:lblOffset val="100"/>
        <c:noMultiLvlLbl val="0"/>
      </c:catAx>
      <c:valAx>
        <c:axId val="143877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RSSI (dBm)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78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C5046-E15E-4D38-B1E0-71B8FED6041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6410A1F-CBAA-4EE3-A82D-3FDE336E542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LoRaWAN</a:t>
          </a:r>
          <a:endParaRPr lang="en-AU" dirty="0"/>
        </a:p>
      </dgm:t>
    </dgm:pt>
    <dgm:pt modelId="{FBE9A034-15ED-4E4D-80CD-FA0E09022CCB}" type="parTrans" cxnId="{DEAF586B-6A1A-4EEE-9E3C-5AA12E4EFB3F}">
      <dgm:prSet/>
      <dgm:spPr/>
      <dgm:t>
        <a:bodyPr/>
        <a:lstStyle/>
        <a:p>
          <a:endParaRPr lang="en-AU"/>
        </a:p>
      </dgm:t>
    </dgm:pt>
    <dgm:pt modelId="{36CED5E3-D940-4C03-9044-8581C45E2AE4}" type="sibTrans" cxnId="{DEAF586B-6A1A-4EEE-9E3C-5AA12E4EFB3F}">
      <dgm:prSet/>
      <dgm:spPr/>
      <dgm:t>
        <a:bodyPr/>
        <a:lstStyle/>
        <a:p>
          <a:endParaRPr lang="en-AU"/>
        </a:p>
      </dgm:t>
    </dgm:pt>
    <dgm:pt modelId="{F7CA11D3-1D01-481D-817C-4EB34D4C6A3E}">
      <dgm:prSet phldrT="[Text]"/>
      <dgm:spPr/>
      <dgm:t>
        <a:bodyPr/>
        <a:lstStyle/>
        <a:p>
          <a:r>
            <a:rPr lang="en-US" b="1" dirty="0"/>
            <a:t>What is LoRaWAN Technology? </a:t>
          </a:r>
          <a:endParaRPr lang="en-AU" b="1" dirty="0"/>
        </a:p>
      </dgm:t>
    </dgm:pt>
    <dgm:pt modelId="{46356DBC-BC38-4EFD-ACA8-15A835422522}" type="parTrans" cxnId="{D7350BBB-372F-44AD-AD89-CA105BB5FCFA}">
      <dgm:prSet/>
      <dgm:spPr/>
      <dgm:t>
        <a:bodyPr/>
        <a:lstStyle/>
        <a:p>
          <a:endParaRPr lang="en-AU"/>
        </a:p>
      </dgm:t>
    </dgm:pt>
    <dgm:pt modelId="{8DFA9450-7D7D-4A57-8CE6-7DFA86E34EAE}" type="sibTrans" cxnId="{D7350BBB-372F-44AD-AD89-CA105BB5FCFA}">
      <dgm:prSet/>
      <dgm:spPr/>
      <dgm:t>
        <a:bodyPr/>
        <a:lstStyle/>
        <a:p>
          <a:endParaRPr lang="en-AU"/>
        </a:p>
      </dgm:t>
    </dgm:pt>
    <dgm:pt modelId="{A9A31476-01F0-456C-8A87-E14ED19758B3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IoT Architecture</a:t>
          </a:r>
          <a:endParaRPr lang="en-AU" dirty="0"/>
        </a:p>
      </dgm:t>
    </dgm:pt>
    <dgm:pt modelId="{00419A2E-E17D-48BA-A97E-8F9B3D049B80}" type="parTrans" cxnId="{C16403EF-7BDB-4163-904C-81FFE69CC900}">
      <dgm:prSet/>
      <dgm:spPr/>
      <dgm:t>
        <a:bodyPr/>
        <a:lstStyle/>
        <a:p>
          <a:endParaRPr lang="en-AU"/>
        </a:p>
      </dgm:t>
    </dgm:pt>
    <dgm:pt modelId="{761EA34E-7883-417D-BF9A-B611D3B400EC}" type="sibTrans" cxnId="{C16403EF-7BDB-4163-904C-81FFE69CC900}">
      <dgm:prSet/>
      <dgm:spPr/>
      <dgm:t>
        <a:bodyPr/>
        <a:lstStyle/>
        <a:p>
          <a:endParaRPr lang="en-AU"/>
        </a:p>
      </dgm:t>
    </dgm:pt>
    <dgm:pt modelId="{E984C4A1-07BC-46AA-895D-ECB8F0772350}">
      <dgm:prSet phldrT="[Text]"/>
      <dgm:spPr/>
      <dgm:t>
        <a:bodyPr/>
        <a:lstStyle/>
        <a:p>
          <a:r>
            <a:rPr lang="en-US" b="1" dirty="0"/>
            <a:t>Demonstration of a full IoT implementation</a:t>
          </a:r>
          <a:endParaRPr lang="en-AU" b="1" dirty="0"/>
        </a:p>
      </dgm:t>
    </dgm:pt>
    <dgm:pt modelId="{5B42FD90-7C10-4759-8F4C-E8F20FB17E6C}" type="parTrans" cxnId="{AB3E63CE-CB3C-434D-AE44-195A0985BFA4}">
      <dgm:prSet/>
      <dgm:spPr/>
      <dgm:t>
        <a:bodyPr/>
        <a:lstStyle/>
        <a:p>
          <a:endParaRPr lang="en-AU"/>
        </a:p>
      </dgm:t>
    </dgm:pt>
    <dgm:pt modelId="{1F643D81-544F-4735-9437-38C221BB8558}" type="sibTrans" cxnId="{AB3E63CE-CB3C-434D-AE44-195A0985BFA4}">
      <dgm:prSet/>
      <dgm:spPr/>
      <dgm:t>
        <a:bodyPr/>
        <a:lstStyle/>
        <a:p>
          <a:endParaRPr lang="en-AU"/>
        </a:p>
      </dgm:t>
    </dgm:pt>
    <dgm:pt modelId="{132EF757-FD72-4144-8F92-492EFF90F69D}">
      <dgm:prSet phldrT="[Text]"/>
      <dgm:spPr/>
      <dgm:t>
        <a:bodyPr/>
        <a:lstStyle/>
        <a:p>
          <a:r>
            <a:rPr lang="en-US" b="1" dirty="0"/>
            <a:t>Design and testing of two functional prototypes</a:t>
          </a:r>
          <a:endParaRPr lang="en-AU" b="1" dirty="0"/>
        </a:p>
      </dgm:t>
    </dgm:pt>
    <dgm:pt modelId="{69DFE1CE-E64C-465B-B3D5-C734B88F5EE2}" type="parTrans" cxnId="{D3AA01A9-B934-4740-A0E4-BB882329B2BF}">
      <dgm:prSet/>
      <dgm:spPr/>
      <dgm:t>
        <a:bodyPr/>
        <a:lstStyle/>
        <a:p>
          <a:endParaRPr lang="en-AU"/>
        </a:p>
      </dgm:t>
    </dgm:pt>
    <dgm:pt modelId="{41C56566-204B-4EB5-957C-B86E8B5F5F30}" type="sibTrans" cxnId="{D3AA01A9-B934-4740-A0E4-BB882329B2BF}">
      <dgm:prSet/>
      <dgm:spPr/>
      <dgm:t>
        <a:bodyPr/>
        <a:lstStyle/>
        <a:p>
          <a:endParaRPr lang="en-AU"/>
        </a:p>
      </dgm:t>
    </dgm:pt>
    <dgm:pt modelId="{089917CF-DAA1-49AA-9F4D-E7BA549E23BA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Two Prototypes</a:t>
          </a:r>
          <a:endParaRPr lang="en-AU" dirty="0"/>
        </a:p>
      </dgm:t>
    </dgm:pt>
    <dgm:pt modelId="{738605A3-DCB2-4ABF-B6B0-F3FBE452547D}" type="sibTrans" cxnId="{3B22CDB9-0D8A-43B4-9BA3-1ECBAF3099C6}">
      <dgm:prSet/>
      <dgm:spPr/>
      <dgm:t>
        <a:bodyPr/>
        <a:lstStyle/>
        <a:p>
          <a:endParaRPr lang="en-AU"/>
        </a:p>
      </dgm:t>
    </dgm:pt>
    <dgm:pt modelId="{CA85CE32-0DF0-44CD-89D6-393ABF3530D1}" type="parTrans" cxnId="{3B22CDB9-0D8A-43B4-9BA3-1ECBAF3099C6}">
      <dgm:prSet/>
      <dgm:spPr/>
      <dgm:t>
        <a:bodyPr/>
        <a:lstStyle/>
        <a:p>
          <a:endParaRPr lang="en-AU"/>
        </a:p>
      </dgm:t>
    </dgm:pt>
    <dgm:pt modelId="{A9A226CD-6A94-4601-B445-DF906D689753}" type="pres">
      <dgm:prSet presAssocID="{882C5046-E15E-4D38-B1E0-71B8FED60411}" presName="rootnode" presStyleCnt="0">
        <dgm:presLayoutVars>
          <dgm:chMax/>
          <dgm:chPref/>
          <dgm:dir/>
          <dgm:animLvl val="lvl"/>
        </dgm:presLayoutVars>
      </dgm:prSet>
      <dgm:spPr/>
    </dgm:pt>
    <dgm:pt modelId="{154DD096-52F2-4866-B89F-8DC43C1A8E8B}" type="pres">
      <dgm:prSet presAssocID="{96410A1F-CBAA-4EE3-A82D-3FDE336E5429}" presName="composite" presStyleCnt="0"/>
      <dgm:spPr/>
    </dgm:pt>
    <dgm:pt modelId="{905E2090-0DDB-4D61-BF1D-3B57AD7B958F}" type="pres">
      <dgm:prSet presAssocID="{96410A1F-CBAA-4EE3-A82D-3FDE336E5429}" presName="bentUpArrow1" presStyleLbl="alignImgPlace1" presStyleIdx="0" presStyleCnt="2"/>
      <dgm:spPr/>
    </dgm:pt>
    <dgm:pt modelId="{734943D4-8501-437C-9970-A63925A805B1}" type="pres">
      <dgm:prSet presAssocID="{96410A1F-CBAA-4EE3-A82D-3FDE336E542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22B7A2B-BDC3-450E-B73E-7955C179FEEA}" type="pres">
      <dgm:prSet presAssocID="{96410A1F-CBAA-4EE3-A82D-3FDE336E542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41C555A-7540-4D39-BB50-EBC53FCBDCA5}" type="pres">
      <dgm:prSet presAssocID="{36CED5E3-D940-4C03-9044-8581C45E2AE4}" presName="sibTrans" presStyleCnt="0"/>
      <dgm:spPr/>
    </dgm:pt>
    <dgm:pt modelId="{DC9103DB-33DA-4372-94B2-4B2757C72C5E}" type="pres">
      <dgm:prSet presAssocID="{A9A31476-01F0-456C-8A87-E14ED19758B3}" presName="composite" presStyleCnt="0"/>
      <dgm:spPr/>
    </dgm:pt>
    <dgm:pt modelId="{CA1FBAAA-2907-4226-81DF-6F4F0A1B9894}" type="pres">
      <dgm:prSet presAssocID="{A9A31476-01F0-456C-8A87-E14ED19758B3}" presName="bentUpArrow1" presStyleLbl="alignImgPlace1" presStyleIdx="1" presStyleCnt="2"/>
      <dgm:spPr/>
    </dgm:pt>
    <dgm:pt modelId="{2A08524A-906D-491A-AA3A-BF872C88C703}" type="pres">
      <dgm:prSet presAssocID="{A9A31476-01F0-456C-8A87-E14ED19758B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4F66B56-3261-40F3-8CBA-79D7D1CC85C1}" type="pres">
      <dgm:prSet presAssocID="{A9A31476-01F0-456C-8A87-E14ED19758B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7112823-E391-4A33-ABCC-0DBF2F179CB1}" type="pres">
      <dgm:prSet presAssocID="{761EA34E-7883-417D-BF9A-B611D3B400EC}" presName="sibTrans" presStyleCnt="0"/>
      <dgm:spPr/>
    </dgm:pt>
    <dgm:pt modelId="{C2C3CF4C-C0AC-499B-9C1F-0E6C9B0B89A2}" type="pres">
      <dgm:prSet presAssocID="{089917CF-DAA1-49AA-9F4D-E7BA549E23BA}" presName="composite" presStyleCnt="0"/>
      <dgm:spPr/>
    </dgm:pt>
    <dgm:pt modelId="{68EA679F-8ED5-4A2C-A77D-6ACD73EC0676}" type="pres">
      <dgm:prSet presAssocID="{089917CF-DAA1-49AA-9F4D-E7BA549E23B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C9F8527-7931-4091-BDB1-F35D0A905BDD}" type="pres">
      <dgm:prSet presAssocID="{089917CF-DAA1-49AA-9F4D-E7BA549E23B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723C908-A015-46FC-A6EF-5E8731FB20C1}" type="presOf" srcId="{F7CA11D3-1D01-481D-817C-4EB34D4C6A3E}" destId="{F22B7A2B-BDC3-450E-B73E-7955C179FEEA}" srcOrd="0" destOrd="0" presId="urn:microsoft.com/office/officeart/2005/8/layout/StepDownProcess"/>
    <dgm:cxn modelId="{8C3C6E16-EB9B-470C-9DC7-CE40AF6F45DD}" type="presOf" srcId="{132EF757-FD72-4144-8F92-492EFF90F69D}" destId="{5C9F8527-7931-4091-BDB1-F35D0A905BDD}" srcOrd="0" destOrd="0" presId="urn:microsoft.com/office/officeart/2005/8/layout/StepDownProcess"/>
    <dgm:cxn modelId="{0D681723-AF82-4D00-AF37-0607C04C6E21}" type="presOf" srcId="{089917CF-DAA1-49AA-9F4D-E7BA549E23BA}" destId="{68EA679F-8ED5-4A2C-A77D-6ACD73EC0676}" srcOrd="0" destOrd="0" presId="urn:microsoft.com/office/officeart/2005/8/layout/StepDownProcess"/>
    <dgm:cxn modelId="{DEAF586B-6A1A-4EEE-9E3C-5AA12E4EFB3F}" srcId="{882C5046-E15E-4D38-B1E0-71B8FED60411}" destId="{96410A1F-CBAA-4EE3-A82D-3FDE336E5429}" srcOrd="0" destOrd="0" parTransId="{FBE9A034-15ED-4E4D-80CD-FA0E09022CCB}" sibTransId="{36CED5E3-D940-4C03-9044-8581C45E2AE4}"/>
    <dgm:cxn modelId="{52A45D57-C4F2-498F-B805-45C475620E8F}" type="presOf" srcId="{A9A31476-01F0-456C-8A87-E14ED19758B3}" destId="{2A08524A-906D-491A-AA3A-BF872C88C703}" srcOrd="0" destOrd="0" presId="urn:microsoft.com/office/officeart/2005/8/layout/StepDownProcess"/>
    <dgm:cxn modelId="{D3AA01A9-B934-4740-A0E4-BB882329B2BF}" srcId="{089917CF-DAA1-49AA-9F4D-E7BA549E23BA}" destId="{132EF757-FD72-4144-8F92-492EFF90F69D}" srcOrd="0" destOrd="0" parTransId="{69DFE1CE-E64C-465B-B3D5-C734B88F5EE2}" sibTransId="{41C56566-204B-4EB5-957C-B86E8B5F5F30}"/>
    <dgm:cxn modelId="{3B22CDB9-0D8A-43B4-9BA3-1ECBAF3099C6}" srcId="{882C5046-E15E-4D38-B1E0-71B8FED60411}" destId="{089917CF-DAA1-49AA-9F4D-E7BA549E23BA}" srcOrd="2" destOrd="0" parTransId="{CA85CE32-0DF0-44CD-89D6-393ABF3530D1}" sibTransId="{738605A3-DCB2-4ABF-B6B0-F3FBE452547D}"/>
    <dgm:cxn modelId="{D7350BBB-372F-44AD-AD89-CA105BB5FCFA}" srcId="{96410A1F-CBAA-4EE3-A82D-3FDE336E5429}" destId="{F7CA11D3-1D01-481D-817C-4EB34D4C6A3E}" srcOrd="0" destOrd="0" parTransId="{46356DBC-BC38-4EFD-ACA8-15A835422522}" sibTransId="{8DFA9450-7D7D-4A57-8CE6-7DFA86E34EAE}"/>
    <dgm:cxn modelId="{AB3E63CE-CB3C-434D-AE44-195A0985BFA4}" srcId="{A9A31476-01F0-456C-8A87-E14ED19758B3}" destId="{E984C4A1-07BC-46AA-895D-ECB8F0772350}" srcOrd="0" destOrd="0" parTransId="{5B42FD90-7C10-4759-8F4C-E8F20FB17E6C}" sibTransId="{1F643D81-544F-4735-9437-38C221BB8558}"/>
    <dgm:cxn modelId="{8087CBD0-0294-43FF-B020-3BA47E55E6AB}" type="presOf" srcId="{E984C4A1-07BC-46AA-895D-ECB8F0772350}" destId="{04F66B56-3261-40F3-8CBA-79D7D1CC85C1}" srcOrd="0" destOrd="0" presId="urn:microsoft.com/office/officeart/2005/8/layout/StepDownProcess"/>
    <dgm:cxn modelId="{30529FD9-0B2A-4E16-895D-28A8AB61AE2C}" type="presOf" srcId="{882C5046-E15E-4D38-B1E0-71B8FED60411}" destId="{A9A226CD-6A94-4601-B445-DF906D689753}" srcOrd="0" destOrd="0" presId="urn:microsoft.com/office/officeart/2005/8/layout/StepDownProcess"/>
    <dgm:cxn modelId="{1B3519E8-C4D8-470A-9CA8-F8D237247E27}" type="presOf" srcId="{96410A1F-CBAA-4EE3-A82D-3FDE336E5429}" destId="{734943D4-8501-437C-9970-A63925A805B1}" srcOrd="0" destOrd="0" presId="urn:microsoft.com/office/officeart/2005/8/layout/StepDownProcess"/>
    <dgm:cxn modelId="{C16403EF-7BDB-4163-904C-81FFE69CC900}" srcId="{882C5046-E15E-4D38-B1E0-71B8FED60411}" destId="{A9A31476-01F0-456C-8A87-E14ED19758B3}" srcOrd="1" destOrd="0" parTransId="{00419A2E-E17D-48BA-A97E-8F9B3D049B80}" sibTransId="{761EA34E-7883-417D-BF9A-B611D3B400EC}"/>
    <dgm:cxn modelId="{EE86C5B8-C1B5-49F2-82FE-1F437DFB2589}" type="presParOf" srcId="{A9A226CD-6A94-4601-B445-DF906D689753}" destId="{154DD096-52F2-4866-B89F-8DC43C1A8E8B}" srcOrd="0" destOrd="0" presId="urn:microsoft.com/office/officeart/2005/8/layout/StepDownProcess"/>
    <dgm:cxn modelId="{176C00F7-7A75-49FF-AFE5-6AB36AD94B66}" type="presParOf" srcId="{154DD096-52F2-4866-B89F-8DC43C1A8E8B}" destId="{905E2090-0DDB-4D61-BF1D-3B57AD7B958F}" srcOrd="0" destOrd="0" presId="urn:microsoft.com/office/officeart/2005/8/layout/StepDownProcess"/>
    <dgm:cxn modelId="{E0CB7BE3-50A0-4D70-B287-42F3E2E64F16}" type="presParOf" srcId="{154DD096-52F2-4866-B89F-8DC43C1A8E8B}" destId="{734943D4-8501-437C-9970-A63925A805B1}" srcOrd="1" destOrd="0" presId="urn:microsoft.com/office/officeart/2005/8/layout/StepDownProcess"/>
    <dgm:cxn modelId="{7A11EB34-2E2E-409E-AABF-E9C305B9B4AB}" type="presParOf" srcId="{154DD096-52F2-4866-B89F-8DC43C1A8E8B}" destId="{F22B7A2B-BDC3-450E-B73E-7955C179FEEA}" srcOrd="2" destOrd="0" presId="urn:microsoft.com/office/officeart/2005/8/layout/StepDownProcess"/>
    <dgm:cxn modelId="{4AD93730-2DDF-4F7C-A015-A2D9768B5CC6}" type="presParOf" srcId="{A9A226CD-6A94-4601-B445-DF906D689753}" destId="{541C555A-7540-4D39-BB50-EBC53FCBDCA5}" srcOrd="1" destOrd="0" presId="urn:microsoft.com/office/officeart/2005/8/layout/StepDownProcess"/>
    <dgm:cxn modelId="{430D6D4C-F076-4696-BC59-4029C6B6EA33}" type="presParOf" srcId="{A9A226CD-6A94-4601-B445-DF906D689753}" destId="{DC9103DB-33DA-4372-94B2-4B2757C72C5E}" srcOrd="2" destOrd="0" presId="urn:microsoft.com/office/officeart/2005/8/layout/StepDownProcess"/>
    <dgm:cxn modelId="{754764D2-D934-4CA2-B7D4-05E03EF7D2D2}" type="presParOf" srcId="{DC9103DB-33DA-4372-94B2-4B2757C72C5E}" destId="{CA1FBAAA-2907-4226-81DF-6F4F0A1B9894}" srcOrd="0" destOrd="0" presId="urn:microsoft.com/office/officeart/2005/8/layout/StepDownProcess"/>
    <dgm:cxn modelId="{736D58BC-DFA3-4CF5-A327-86A5A725C838}" type="presParOf" srcId="{DC9103DB-33DA-4372-94B2-4B2757C72C5E}" destId="{2A08524A-906D-491A-AA3A-BF872C88C703}" srcOrd="1" destOrd="0" presId="urn:microsoft.com/office/officeart/2005/8/layout/StepDownProcess"/>
    <dgm:cxn modelId="{CB9DB9F8-912D-49C8-B83C-C888F990EECC}" type="presParOf" srcId="{DC9103DB-33DA-4372-94B2-4B2757C72C5E}" destId="{04F66B56-3261-40F3-8CBA-79D7D1CC85C1}" srcOrd="2" destOrd="0" presId="urn:microsoft.com/office/officeart/2005/8/layout/StepDownProcess"/>
    <dgm:cxn modelId="{FD58E846-16AB-46C8-A206-7BB012BF44A2}" type="presParOf" srcId="{A9A226CD-6A94-4601-B445-DF906D689753}" destId="{B7112823-E391-4A33-ABCC-0DBF2F179CB1}" srcOrd="3" destOrd="0" presId="urn:microsoft.com/office/officeart/2005/8/layout/StepDownProcess"/>
    <dgm:cxn modelId="{26FD924F-1299-4BF2-AB1D-D1C95297F00D}" type="presParOf" srcId="{A9A226CD-6A94-4601-B445-DF906D689753}" destId="{C2C3CF4C-C0AC-499B-9C1F-0E6C9B0B89A2}" srcOrd="4" destOrd="0" presId="urn:microsoft.com/office/officeart/2005/8/layout/StepDownProcess"/>
    <dgm:cxn modelId="{6D5C1C60-E668-471A-A0EF-F68BB54E55EE}" type="presParOf" srcId="{C2C3CF4C-C0AC-499B-9C1F-0E6C9B0B89A2}" destId="{68EA679F-8ED5-4A2C-A77D-6ACD73EC0676}" srcOrd="0" destOrd="0" presId="urn:microsoft.com/office/officeart/2005/8/layout/StepDownProcess"/>
    <dgm:cxn modelId="{816A7221-E5AE-4C84-8D6D-C080184CE2AC}" type="presParOf" srcId="{C2C3CF4C-C0AC-499B-9C1F-0E6C9B0B89A2}" destId="{5C9F8527-7931-4091-BDB1-F35D0A905BD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E2090-0DDB-4D61-BF1D-3B57AD7B958F}">
      <dsp:nvSpPr>
        <dsp:cNvPr id="0" name=""/>
        <dsp:cNvSpPr/>
      </dsp:nvSpPr>
      <dsp:spPr>
        <a:xfrm rot="5400000">
          <a:off x="228523" y="1195452"/>
          <a:ext cx="861135" cy="9803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943D4-8501-437C-9970-A63925A805B1}">
      <dsp:nvSpPr>
        <dsp:cNvPr id="0" name=""/>
        <dsp:cNvSpPr/>
      </dsp:nvSpPr>
      <dsp:spPr>
        <a:xfrm>
          <a:off x="375" y="240866"/>
          <a:ext cx="1449645" cy="1014704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LoRaWAN</a:t>
          </a:r>
          <a:endParaRPr lang="en-AU" sz="1800" kern="1200" dirty="0"/>
        </a:p>
      </dsp:txBody>
      <dsp:txXfrm>
        <a:off x="49918" y="290409"/>
        <a:ext cx="1350559" cy="915618"/>
      </dsp:txXfrm>
    </dsp:sp>
    <dsp:sp modelId="{F22B7A2B-BDC3-450E-B73E-7955C179FEEA}">
      <dsp:nvSpPr>
        <dsp:cNvPr id="0" name=""/>
        <dsp:cNvSpPr/>
      </dsp:nvSpPr>
      <dsp:spPr>
        <a:xfrm>
          <a:off x="1450020" y="337641"/>
          <a:ext cx="1054333" cy="82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What is LoRaWAN Technology? </a:t>
          </a:r>
          <a:endParaRPr lang="en-AU" sz="1000" b="1" kern="1200" dirty="0"/>
        </a:p>
      </dsp:txBody>
      <dsp:txXfrm>
        <a:off x="1450020" y="337641"/>
        <a:ext cx="1054333" cy="820129"/>
      </dsp:txXfrm>
    </dsp:sp>
    <dsp:sp modelId="{CA1FBAAA-2907-4226-81DF-6F4F0A1B9894}">
      <dsp:nvSpPr>
        <dsp:cNvPr id="0" name=""/>
        <dsp:cNvSpPr/>
      </dsp:nvSpPr>
      <dsp:spPr>
        <a:xfrm rot="5400000">
          <a:off x="1430433" y="2335300"/>
          <a:ext cx="861135" cy="9803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8524A-906D-491A-AA3A-BF872C88C703}">
      <dsp:nvSpPr>
        <dsp:cNvPr id="0" name=""/>
        <dsp:cNvSpPr/>
      </dsp:nvSpPr>
      <dsp:spPr>
        <a:xfrm>
          <a:off x="1202285" y="1380714"/>
          <a:ext cx="1449645" cy="1014704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IoT Architecture</a:t>
          </a:r>
          <a:endParaRPr lang="en-AU" sz="1800" kern="1200" dirty="0"/>
        </a:p>
      </dsp:txBody>
      <dsp:txXfrm>
        <a:off x="1251828" y="1430257"/>
        <a:ext cx="1350559" cy="915618"/>
      </dsp:txXfrm>
    </dsp:sp>
    <dsp:sp modelId="{04F66B56-3261-40F3-8CBA-79D7D1CC85C1}">
      <dsp:nvSpPr>
        <dsp:cNvPr id="0" name=""/>
        <dsp:cNvSpPr/>
      </dsp:nvSpPr>
      <dsp:spPr>
        <a:xfrm>
          <a:off x="2651930" y="1477489"/>
          <a:ext cx="1054333" cy="82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Demonstration of a full IoT implementation</a:t>
          </a:r>
          <a:endParaRPr lang="en-AU" sz="1000" b="1" kern="1200" dirty="0"/>
        </a:p>
      </dsp:txBody>
      <dsp:txXfrm>
        <a:off x="2651930" y="1477489"/>
        <a:ext cx="1054333" cy="820129"/>
      </dsp:txXfrm>
    </dsp:sp>
    <dsp:sp modelId="{68EA679F-8ED5-4A2C-A77D-6ACD73EC0676}">
      <dsp:nvSpPr>
        <dsp:cNvPr id="0" name=""/>
        <dsp:cNvSpPr/>
      </dsp:nvSpPr>
      <dsp:spPr>
        <a:xfrm>
          <a:off x="2404195" y="2520562"/>
          <a:ext cx="1449645" cy="1014704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Two Prototypes</a:t>
          </a:r>
          <a:endParaRPr lang="en-AU" sz="1800" kern="1200" dirty="0"/>
        </a:p>
      </dsp:txBody>
      <dsp:txXfrm>
        <a:off x="2453738" y="2570105"/>
        <a:ext cx="1350559" cy="915618"/>
      </dsp:txXfrm>
    </dsp:sp>
    <dsp:sp modelId="{5C9F8527-7931-4091-BDB1-F35D0A905BDD}">
      <dsp:nvSpPr>
        <dsp:cNvPr id="0" name=""/>
        <dsp:cNvSpPr/>
      </dsp:nvSpPr>
      <dsp:spPr>
        <a:xfrm>
          <a:off x="3853840" y="2617338"/>
          <a:ext cx="1054333" cy="82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Design and testing of two functional prototypes</a:t>
          </a:r>
          <a:endParaRPr lang="en-AU" sz="1100" b="1" kern="1200" dirty="0"/>
        </a:p>
      </dsp:txBody>
      <dsp:txXfrm>
        <a:off x="3853840" y="2617338"/>
        <a:ext cx="1054333" cy="820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953B-18DD-68AF-BAC3-ED4018679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4AB57-4229-9A9C-AF7D-4D57A791C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B2E96-8D98-1EDE-9CAD-569C46AB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904D-230F-2190-4791-982C9291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A530-F45D-90E3-035F-38AFDA3D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15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87CF-57AE-7567-D40F-6F906A12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2B2D5-B1A4-6613-053E-B3F1B5186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9DAC-CAED-0719-ADCD-80B8E237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31EB-BB7C-53B3-239E-2CD15577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BDE9-77B8-9A6C-8ECB-2F58CE10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41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FB597-54E1-319F-39F7-A3458F256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D0846-FF9B-2C1D-3DEC-54B5CBC56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1AEA-BF58-FCC3-6681-A9C6DC71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344D-7765-2C4E-AB5D-16103103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F123-E7F7-14C8-886C-205C25C4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5A89-3DCA-30C0-1314-6C909F88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44CF-396A-BBC7-38C2-47B9B8A3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C740-6916-86AA-0AB8-0B741904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A27-B0BB-EAC7-02CC-79DA5BC0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7B66-FA49-41A8-6F09-FF2FE447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3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AC5C-9051-C677-8B4B-1803E46A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47CF-9BA1-F22E-AF06-456FD074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2E3D-1F3F-4449-0D56-ACA52BAE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7DBE-99E5-0535-F1B3-0F52DAF0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22C-B566-9A23-BD87-7F4C1063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74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668A-985C-ED3E-D669-328F77B1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3A2A-5C25-BD5F-F5A4-B042A421A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1CB5E-11B6-9B1D-BD06-8FCDEA62F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F328C-577A-FC77-E0F7-08989A3F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7F70-DB1F-EC3C-3A74-1CA81C91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CCDBD-E3ED-B020-B006-1CD695C8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5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70D8-6CD6-815D-F716-FECC3C9B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1DAA-BF85-4112-77AF-CA9106464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53-82BD-CBCE-70A1-CE5343AB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8BD18-1C51-DD89-10FC-4B0436BE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E7B85-868A-F21A-8055-E973F9F49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B4476-85B9-9E05-E60E-40B44E57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45843-27CE-6DAA-DB45-A9E832B4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8DE93-2646-42CC-81B7-3A8343DF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84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438C-DAAD-6CAE-2FD0-5B0C5288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A7202-0EB6-1BDB-69EC-5486A97D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A10BF-531D-CEBC-1744-49D19D82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AEB7B-3428-7F64-E078-CCFA13F2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B4BB1-DEC8-DB7D-3B95-3E95125E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F229A-B295-689C-1C15-1B265597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799AC-11EA-0BDC-3D5D-68DDA69D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29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E4CD-2028-42C3-32B4-B47AC441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B8E3-9A7C-6088-A19E-8C72F14B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92D17-0F05-3F99-4223-5D2674BB4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3F41-A771-8ADE-9D3C-B909E1FD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BF23F-F178-0CD1-65C8-CCD37DFA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8FA1-9CEF-DF52-9016-8609AACD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61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FFA1-0BFB-F970-5593-649FEEAD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F5721-784B-660E-61D4-0A56019EB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A8341-418F-B7E6-F345-6C18D9C4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8240-44A8-0DBC-3085-6CF6C924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7FA67-1DA3-94A4-71CA-02BA056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E1F10-F631-6390-960B-52C4B3BF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62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2C9BC-56E2-4A15-6AEA-9151F11F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B3C6B-C752-3FB5-4A7E-EABA5E41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006D-5A44-47BE-242A-93D25771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8788-C5F4-455D-A827-EFBA25445F53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B0FE-7676-FE28-93D2-403FFB562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6CDB-EF4A-F049-A9FE-224B67DF1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8F4D-8F2B-4EC2-88F2-5D53DBDC36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9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45B4-7F5B-2FAB-3E94-577892DF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en-US" b="1" dirty="0"/>
              <a:t>Structural Health Monitoring of the Griffith Footbridge using LoRaWAN Technology</a:t>
            </a:r>
            <a:endParaRPr lang="en-AU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B24F74-BEBF-2EC2-DC25-F07FDE972710}"/>
              </a:ext>
            </a:extLst>
          </p:cNvPr>
          <p:cNvSpPr/>
          <p:nvPr/>
        </p:nvSpPr>
        <p:spPr>
          <a:xfrm>
            <a:off x="6313800" y="2002855"/>
            <a:ext cx="5040000" cy="36000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0E7516-2BAF-8913-A046-D0A6E4C7A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671010"/>
              </p:ext>
            </p:extLst>
          </p:nvPr>
        </p:nvGraphicFramePr>
        <p:xfrm>
          <a:off x="969651" y="1914788"/>
          <a:ext cx="4908550" cy="377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85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38EA57-FDF4-C7EF-E495-B1A4E9E9BF11}"/>
              </a:ext>
            </a:extLst>
          </p:cNvPr>
          <p:cNvSpPr/>
          <p:nvPr/>
        </p:nvSpPr>
        <p:spPr>
          <a:xfrm>
            <a:off x="801797" y="498304"/>
            <a:ext cx="5040000" cy="9000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D992F1-C24E-3A68-EA8F-979D89AD831C}"/>
              </a:ext>
            </a:extLst>
          </p:cNvPr>
          <p:cNvSpPr/>
          <p:nvPr/>
        </p:nvSpPr>
        <p:spPr>
          <a:xfrm>
            <a:off x="281258" y="3638506"/>
            <a:ext cx="3240000" cy="2880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8BCF122-A4D9-434A-011C-10DDA5DCC2B1}"/>
              </a:ext>
            </a:extLst>
          </p:cNvPr>
          <p:cNvSpPr/>
          <p:nvPr/>
        </p:nvSpPr>
        <p:spPr>
          <a:xfrm>
            <a:off x="4476000" y="3638506"/>
            <a:ext cx="3240000" cy="28800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955DD8-464D-3EE4-DFC9-39FF24BB7A01}"/>
              </a:ext>
            </a:extLst>
          </p:cNvPr>
          <p:cNvSpPr/>
          <p:nvPr/>
        </p:nvSpPr>
        <p:spPr>
          <a:xfrm>
            <a:off x="8580684" y="3638506"/>
            <a:ext cx="3240000" cy="28800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U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680816D-4A15-9F73-E697-0CA43F581C94}"/>
              </a:ext>
            </a:extLst>
          </p:cNvPr>
          <p:cNvSpPr/>
          <p:nvPr/>
        </p:nvSpPr>
        <p:spPr>
          <a:xfrm>
            <a:off x="3521258" y="4856024"/>
            <a:ext cx="954742" cy="444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369E7E8-579C-A362-CF82-5BB61E8491F1}"/>
              </a:ext>
            </a:extLst>
          </p:cNvPr>
          <p:cNvSpPr/>
          <p:nvPr/>
        </p:nvSpPr>
        <p:spPr>
          <a:xfrm>
            <a:off x="7716000" y="4856024"/>
            <a:ext cx="864684" cy="444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AA8C424-5E7C-7C53-E1AF-123F9A7ABC5B}"/>
              </a:ext>
            </a:extLst>
          </p:cNvPr>
          <p:cNvSpPr/>
          <p:nvPr/>
        </p:nvSpPr>
        <p:spPr>
          <a:xfrm>
            <a:off x="379277" y="179840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Node to node LoRa communication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BE0E50-2494-BEB8-0A11-3926F99B362E}"/>
              </a:ext>
            </a:extLst>
          </p:cNvPr>
          <p:cNvSpPr/>
          <p:nvPr/>
        </p:nvSpPr>
        <p:spPr>
          <a:xfrm>
            <a:off x="2421797" y="179840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Serial communication for raw acceleration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FD5B9FA-591A-0605-E6E8-79527506B6BD}"/>
              </a:ext>
            </a:extLst>
          </p:cNvPr>
          <p:cNvSpPr/>
          <p:nvPr/>
        </p:nvSpPr>
        <p:spPr>
          <a:xfrm>
            <a:off x="4464317" y="179840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Node to node communication range: 200m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E46940-D7A4-7901-5B04-2E11DA2DF1AD}"/>
              </a:ext>
            </a:extLst>
          </p:cNvPr>
          <p:cNvSpPr/>
          <p:nvPr/>
        </p:nvSpPr>
        <p:spPr>
          <a:xfrm>
            <a:off x="8794210" y="339494"/>
            <a:ext cx="2823825" cy="266565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8B29CE-B64F-1B7A-31B9-D3B665C0FD20}"/>
              </a:ext>
            </a:extLst>
          </p:cNvPr>
          <p:cNvSpPr/>
          <p:nvPr/>
        </p:nvSpPr>
        <p:spPr>
          <a:xfrm>
            <a:off x="6736429" y="763350"/>
            <a:ext cx="2823825" cy="266565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79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ECC106-8859-1E74-B72E-D23BE3C494D5}"/>
              </a:ext>
            </a:extLst>
          </p:cNvPr>
          <p:cNvSpPr/>
          <p:nvPr/>
        </p:nvSpPr>
        <p:spPr>
          <a:xfrm>
            <a:off x="838200" y="2172875"/>
            <a:ext cx="5400000" cy="43200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895F346-F558-C0DF-22A9-096427B3F091}"/>
              </a:ext>
            </a:extLst>
          </p:cNvPr>
          <p:cNvSpPr/>
          <p:nvPr/>
        </p:nvSpPr>
        <p:spPr>
          <a:xfrm>
            <a:off x="7937500" y="0"/>
            <a:ext cx="3879850" cy="6858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8F4DC46-5008-5B4C-10A0-A99101A2AB8E}"/>
              </a:ext>
            </a:extLst>
          </p:cNvPr>
          <p:cNvSpPr/>
          <p:nvPr/>
        </p:nvSpPr>
        <p:spPr>
          <a:xfrm>
            <a:off x="374650" y="36512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5F77ADA-C314-B0EA-5802-E47BC740EB69}"/>
              </a:ext>
            </a:extLst>
          </p:cNvPr>
          <p:cNvSpPr/>
          <p:nvPr/>
        </p:nvSpPr>
        <p:spPr>
          <a:xfrm>
            <a:off x="2417170" y="36512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AFEA25-B605-B9C6-8721-6039B0DD5FDB}"/>
              </a:ext>
            </a:extLst>
          </p:cNvPr>
          <p:cNvSpPr/>
          <p:nvPr/>
        </p:nvSpPr>
        <p:spPr>
          <a:xfrm>
            <a:off x="4459690" y="36512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6AD453-93E5-827E-399A-3F84B9B035DC}"/>
              </a:ext>
            </a:extLst>
          </p:cNvPr>
          <p:cNvSpPr/>
          <p:nvPr/>
        </p:nvSpPr>
        <p:spPr>
          <a:xfrm>
            <a:off x="5099050" y="273050"/>
            <a:ext cx="6480000" cy="14400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6F7B9D-3D75-377D-1AB5-E3D7E833ECF0}"/>
              </a:ext>
            </a:extLst>
          </p:cNvPr>
          <p:cNvSpPr/>
          <p:nvPr/>
        </p:nvSpPr>
        <p:spPr>
          <a:xfrm>
            <a:off x="5099050" y="2264950"/>
            <a:ext cx="2880000" cy="4320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54C684-60C5-468D-B192-6DD69E0BDB02}"/>
              </a:ext>
            </a:extLst>
          </p:cNvPr>
          <p:cNvSpPr/>
          <p:nvPr/>
        </p:nvSpPr>
        <p:spPr>
          <a:xfrm>
            <a:off x="8699050" y="2264950"/>
            <a:ext cx="2880000" cy="43200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1371E4-40A1-8A81-E508-447AB68DBB64}"/>
              </a:ext>
            </a:extLst>
          </p:cNvPr>
          <p:cNvSpPr/>
          <p:nvPr/>
        </p:nvSpPr>
        <p:spPr>
          <a:xfrm>
            <a:off x="550431" y="1713050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7E0AB7-B673-0D4B-8A59-8D50920653C9}"/>
              </a:ext>
            </a:extLst>
          </p:cNvPr>
          <p:cNvSpPr/>
          <p:nvPr/>
        </p:nvSpPr>
        <p:spPr>
          <a:xfrm>
            <a:off x="2592951" y="1713050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74DA7A-5BF8-1E17-6FEA-891B4CD22F14}"/>
              </a:ext>
            </a:extLst>
          </p:cNvPr>
          <p:cNvSpPr/>
          <p:nvPr/>
        </p:nvSpPr>
        <p:spPr>
          <a:xfrm>
            <a:off x="550431" y="361287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F2C602-3559-7D0A-C798-02A7B6F82A77}"/>
              </a:ext>
            </a:extLst>
          </p:cNvPr>
          <p:cNvSpPr/>
          <p:nvPr/>
        </p:nvSpPr>
        <p:spPr>
          <a:xfrm>
            <a:off x="2592951" y="361287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4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2F04E9-E7DB-1736-1BE8-FAAE3CC29C0D}"/>
              </a:ext>
            </a:extLst>
          </p:cNvPr>
          <p:cNvSpPr/>
          <p:nvPr/>
        </p:nvSpPr>
        <p:spPr>
          <a:xfrm>
            <a:off x="3925341" y="486418"/>
            <a:ext cx="3600000" cy="28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D1BB07-284C-1CBC-06B6-4CCE388F80C1}"/>
              </a:ext>
            </a:extLst>
          </p:cNvPr>
          <p:cNvSpPr/>
          <p:nvPr/>
        </p:nvSpPr>
        <p:spPr>
          <a:xfrm>
            <a:off x="325341" y="479425"/>
            <a:ext cx="3600000" cy="28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FBBECC-3396-8502-43D8-52E69CF37117}"/>
              </a:ext>
            </a:extLst>
          </p:cNvPr>
          <p:cNvSpPr/>
          <p:nvPr/>
        </p:nvSpPr>
        <p:spPr>
          <a:xfrm>
            <a:off x="7974580" y="200025"/>
            <a:ext cx="2696319" cy="268858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90D9B4-19A4-E9C8-1C77-FDA9C4B143F4}"/>
              </a:ext>
            </a:extLst>
          </p:cNvPr>
          <p:cNvSpPr/>
          <p:nvPr/>
        </p:nvSpPr>
        <p:spPr>
          <a:xfrm>
            <a:off x="9322739" y="1835404"/>
            <a:ext cx="2696319" cy="268858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27F4DB-E9BC-5DD5-E913-C4FBECEA9A73}"/>
              </a:ext>
            </a:extLst>
          </p:cNvPr>
          <p:cNvSpPr/>
          <p:nvPr/>
        </p:nvSpPr>
        <p:spPr>
          <a:xfrm>
            <a:off x="325341" y="3359425"/>
            <a:ext cx="3600000" cy="28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3B8D-5E5D-1685-DC14-D64AD46CD6A2}"/>
              </a:ext>
            </a:extLst>
          </p:cNvPr>
          <p:cNvSpPr/>
          <p:nvPr/>
        </p:nvSpPr>
        <p:spPr>
          <a:xfrm>
            <a:off x="3925341" y="3359425"/>
            <a:ext cx="3600000" cy="28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E01BD032-19A4-4922-92DD-D4CE62F7A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616409"/>
              </p:ext>
            </p:extLst>
          </p:nvPr>
        </p:nvGraphicFramePr>
        <p:xfrm>
          <a:off x="325341" y="659695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0AA712D-67D7-4BA4-8A24-B65A3F442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762258"/>
              </p:ext>
            </p:extLst>
          </p:nvPr>
        </p:nvGraphicFramePr>
        <p:xfrm>
          <a:off x="3925341" y="666423"/>
          <a:ext cx="3600000" cy="2519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FC2E89E-7AD0-BF5A-13FD-AF210D0F7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68843"/>
              </p:ext>
            </p:extLst>
          </p:nvPr>
        </p:nvGraphicFramePr>
        <p:xfrm>
          <a:off x="325341" y="3539425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3C8AEFC9-1D12-9A12-9580-C1106E34D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193229"/>
              </p:ext>
            </p:extLst>
          </p:nvPr>
        </p:nvGraphicFramePr>
        <p:xfrm>
          <a:off x="3925341" y="3546148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FB0A27E-7E54-1747-CA34-73356C0E751F}"/>
              </a:ext>
            </a:extLst>
          </p:cNvPr>
          <p:cNvSpPr/>
          <p:nvPr/>
        </p:nvSpPr>
        <p:spPr>
          <a:xfrm>
            <a:off x="7974580" y="479942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Average first mode flexural frequency: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2.5 Hz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D3AE9EC-A339-1453-6121-F1F92196E51D}"/>
              </a:ext>
            </a:extLst>
          </p:cNvPr>
          <p:cNvSpPr/>
          <p:nvPr/>
        </p:nvSpPr>
        <p:spPr>
          <a:xfrm>
            <a:off x="10017100" y="4799425"/>
            <a:ext cx="1800000" cy="1440000"/>
          </a:xfrm>
          <a:prstGeom prst="roundRect">
            <a:avLst/>
          </a:prstGeom>
          <a:solidFill>
            <a:schemeClr val="accent2">
              <a:alpha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Test range: 25m</a:t>
            </a:r>
            <a:endParaRPr lang="en-A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28C0-0FFD-3ABC-4B8E-094AF7D8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1090-73EA-8613-CB00-BF712469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51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f92db8-2851-4df9-9d12-fab52f5b1415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107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Structural Health Monitoring of the Griffith Footbridge using LoRaWAN Technology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Jessy Barber</dc:creator>
  <cp:lastModifiedBy>Jessy Barber</cp:lastModifiedBy>
  <cp:revision>14</cp:revision>
  <dcterms:created xsi:type="dcterms:W3CDTF">2023-06-04T11:38:42Z</dcterms:created>
  <dcterms:modified xsi:type="dcterms:W3CDTF">2023-06-08T02:37:08Z</dcterms:modified>
</cp:coreProperties>
</file>