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ABE-5BAF-4B7D-BE75-1C055950A845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0482-C9D2-404F-B593-4E9C8A895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81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ABE-5BAF-4B7D-BE75-1C055950A845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0482-C9D2-404F-B593-4E9C8A895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07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ABE-5BAF-4B7D-BE75-1C055950A845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0482-C9D2-404F-B593-4E9C8A895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13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ABE-5BAF-4B7D-BE75-1C055950A845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0482-C9D2-404F-B593-4E9C8A895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ABE-5BAF-4B7D-BE75-1C055950A845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0482-C9D2-404F-B593-4E9C8A895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9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ABE-5BAF-4B7D-BE75-1C055950A845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0482-C9D2-404F-B593-4E9C8A895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85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ABE-5BAF-4B7D-BE75-1C055950A845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0482-C9D2-404F-B593-4E9C8A895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99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ABE-5BAF-4B7D-BE75-1C055950A845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0482-C9D2-404F-B593-4E9C8A895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33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ABE-5BAF-4B7D-BE75-1C055950A845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0482-C9D2-404F-B593-4E9C8A895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5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ABE-5BAF-4B7D-BE75-1C055950A845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0482-C9D2-404F-B593-4E9C8A895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21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ABE-5BAF-4B7D-BE75-1C055950A845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0482-C9D2-404F-B593-4E9C8A895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8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49ABE-5BAF-4B7D-BE75-1C055950A845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0482-C9D2-404F-B593-4E9C8A895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59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2-bros-jessy.yj.f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2-bros-jessy.yj.fr/wp-log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y.planethoster.com/" TargetMode="External"/><Relationship Id="rId2" Type="http://schemas.openxmlformats.org/officeDocument/2006/relationships/hyperlink" Target="mailto:P2_BROS_Jessy@hot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01924"/>
            <a:ext cx="9144000" cy="1387865"/>
          </a:xfrm>
        </p:spPr>
        <p:txBody>
          <a:bodyPr>
            <a:normAutofit fontScale="90000"/>
          </a:bodyPr>
          <a:lstStyle/>
          <a:p>
            <a:r>
              <a:rPr lang="fr-FR" sz="2800" b="1" u="sng" dirty="0" smtClean="0"/>
              <a:t>Guide d’utilisation WordPress</a:t>
            </a:r>
            <a:br>
              <a:rPr lang="fr-FR" sz="2800" b="1" u="sng" dirty="0" smtClean="0"/>
            </a:br>
            <a:r>
              <a:rPr lang="fr-FR" sz="2800" b="1" u="sng" dirty="0" smtClean="0"/>
              <a:t/>
            </a:r>
            <a:br>
              <a:rPr lang="fr-FR" sz="2800" b="1" u="sng" dirty="0" smtClean="0"/>
            </a:br>
            <a:r>
              <a:rPr lang="fr-FR" sz="2800" b="1" u="sng" dirty="0" smtClean="0"/>
              <a:t>Chalets </a:t>
            </a:r>
            <a:r>
              <a:rPr lang="fr-FR" sz="2800" b="1" u="sng" dirty="0" smtClean="0"/>
              <a:t>et caviar</a:t>
            </a:r>
            <a:br>
              <a:rPr lang="fr-FR" sz="2800" b="1" u="sng" dirty="0" smtClean="0"/>
            </a:br>
            <a:r>
              <a:rPr lang="fr-FR" sz="2400" dirty="0" smtClean="0">
                <a:hlinkClick r:id="rId2"/>
              </a:rPr>
              <a:t>p2-bros-jessy.yj.fr</a:t>
            </a:r>
            <a:r>
              <a:rPr lang="fr-FR" sz="2400" dirty="0">
                <a:hlinkClick r:id="rId2"/>
              </a:rPr>
              <a:t>/</a:t>
            </a:r>
            <a:endParaRPr lang="fr-FR" sz="28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363637"/>
            <a:ext cx="9144000" cy="4294740"/>
          </a:xfrm>
        </p:spPr>
        <p:txBody>
          <a:bodyPr>
            <a:normAutofit/>
          </a:bodyPr>
          <a:lstStyle/>
          <a:p>
            <a:pPr algn="l"/>
            <a:r>
              <a:rPr lang="fr-FR" sz="2800" u="sng" dirty="0" smtClean="0"/>
              <a:t>Sommaire</a:t>
            </a:r>
            <a:r>
              <a:rPr lang="fr-FR" sz="1800" u="sng" dirty="0" smtClean="0"/>
              <a:t> </a:t>
            </a:r>
          </a:p>
          <a:p>
            <a:pPr algn="l"/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b="1" dirty="0" smtClean="0"/>
              <a:t>1. Gérer mes chalets</a:t>
            </a:r>
            <a:r>
              <a:rPr lang="fr-FR" sz="1400" i="1" dirty="0" smtClean="0"/>
              <a:t/>
            </a:r>
            <a:br>
              <a:rPr lang="fr-FR" sz="1400" i="1" dirty="0" smtClean="0"/>
            </a:br>
            <a:r>
              <a:rPr lang="fr-FR" sz="1800" dirty="0"/>
              <a:t> </a:t>
            </a:r>
            <a:r>
              <a:rPr lang="fr-FR" sz="1800" dirty="0" smtClean="0"/>
              <a:t>   </a:t>
            </a:r>
            <a:r>
              <a:rPr lang="fr-FR" sz="1600" dirty="0" smtClean="0"/>
              <a:t>1.1 Connexion à la plateforme WordPress.</a:t>
            </a:r>
            <a:r>
              <a:rPr lang="fr-FR" sz="1600" i="1" dirty="0" smtClean="0"/>
              <a:t>(</a:t>
            </a:r>
            <a:r>
              <a:rPr lang="fr-FR" sz="1600" i="1" dirty="0" smtClean="0"/>
              <a:t>page </a:t>
            </a:r>
            <a:r>
              <a:rPr lang="fr-FR" sz="1600" i="1" dirty="0" smtClean="0"/>
              <a:t>2)</a:t>
            </a:r>
          </a:p>
          <a:p>
            <a:pPr algn="l"/>
            <a:r>
              <a:rPr lang="fr-FR" sz="1600" dirty="0" smtClean="0"/>
              <a:t>    1.2 Mettre à jour les chalets ( ajout/modification/suppression).</a:t>
            </a:r>
            <a:r>
              <a:rPr lang="fr-FR" sz="1600" i="1" dirty="0" smtClean="0"/>
              <a:t> </a:t>
            </a:r>
            <a:r>
              <a:rPr lang="fr-FR" sz="1600" i="1" dirty="0"/>
              <a:t>(</a:t>
            </a:r>
            <a:r>
              <a:rPr lang="fr-FR" sz="1600" i="1" dirty="0" smtClean="0"/>
              <a:t>page </a:t>
            </a:r>
            <a:r>
              <a:rPr lang="fr-FR" sz="1600" i="1" dirty="0" smtClean="0"/>
              <a:t>3) </a:t>
            </a:r>
            <a:endParaRPr lang="fr-FR" sz="1600" dirty="0" smtClean="0"/>
          </a:p>
          <a:p>
            <a:pPr algn="l"/>
            <a:r>
              <a:rPr lang="fr-FR" sz="1600" dirty="0"/>
              <a:t> </a:t>
            </a:r>
            <a:r>
              <a:rPr lang="fr-FR" sz="1600" dirty="0" smtClean="0"/>
              <a:t>   1.3 Enregistrer un chalet.</a:t>
            </a:r>
            <a:r>
              <a:rPr lang="fr-FR" sz="1600" i="1" dirty="0" smtClean="0"/>
              <a:t> </a:t>
            </a:r>
            <a:r>
              <a:rPr lang="fr-FR" sz="1600" i="1" dirty="0"/>
              <a:t>(</a:t>
            </a:r>
            <a:r>
              <a:rPr lang="fr-FR" sz="1600" i="1" dirty="0" smtClean="0"/>
              <a:t>page </a:t>
            </a:r>
            <a:r>
              <a:rPr lang="fr-FR" sz="1600" i="1" dirty="0" smtClean="0"/>
              <a:t>4) </a:t>
            </a:r>
            <a:endParaRPr lang="fr-FR" sz="1600" dirty="0" smtClean="0"/>
          </a:p>
          <a:p>
            <a:pPr algn="l"/>
            <a:endParaRPr lang="fr-FR" sz="800" b="1" dirty="0" smtClean="0"/>
          </a:p>
          <a:p>
            <a:pPr algn="l"/>
            <a:r>
              <a:rPr lang="fr-FR" sz="1800" b="1" dirty="0" smtClean="0"/>
              <a:t>2. Ajouter une nouvelle page à mon site. </a:t>
            </a:r>
            <a:r>
              <a:rPr lang="fr-FR" sz="1400" i="1" dirty="0"/>
              <a:t>(page 5</a:t>
            </a:r>
            <a:r>
              <a:rPr lang="fr-FR" sz="1400" i="1" dirty="0" smtClean="0"/>
              <a:t>)</a:t>
            </a:r>
          </a:p>
          <a:p>
            <a:pPr algn="l"/>
            <a:endParaRPr lang="fr-FR" sz="800" i="1" dirty="0"/>
          </a:p>
          <a:p>
            <a:pPr algn="l"/>
            <a:r>
              <a:rPr lang="fr-FR" sz="1800" b="1" dirty="0" smtClean="0"/>
              <a:t>3. </a:t>
            </a:r>
            <a:r>
              <a:rPr lang="fr-FR" sz="1800" b="1" dirty="0" smtClean="0"/>
              <a:t>Comptes </a:t>
            </a:r>
            <a:r>
              <a:rPr lang="fr-FR" sz="1800" b="1" dirty="0" smtClean="0"/>
              <a:t>et </a:t>
            </a:r>
            <a:r>
              <a:rPr lang="fr-FR" sz="1800" b="1" dirty="0" smtClean="0"/>
              <a:t>droits utilisateurs </a:t>
            </a:r>
            <a:r>
              <a:rPr lang="fr-FR" sz="1800" b="1" dirty="0" smtClean="0"/>
              <a:t>WordPress. </a:t>
            </a:r>
            <a:r>
              <a:rPr lang="fr-FR" sz="1400" i="1" dirty="0"/>
              <a:t>(page 6</a:t>
            </a:r>
            <a:r>
              <a:rPr lang="fr-FR" sz="1400" i="1" dirty="0" smtClean="0"/>
              <a:t>)</a:t>
            </a:r>
          </a:p>
          <a:p>
            <a:pPr algn="l"/>
            <a:endParaRPr lang="fr-FR" sz="800" i="1" dirty="0"/>
          </a:p>
          <a:p>
            <a:pPr algn="l"/>
            <a:r>
              <a:rPr lang="fr-FR" sz="1800" b="1" dirty="0" smtClean="0"/>
              <a:t>4. Accès aux comptes WordPress </a:t>
            </a:r>
            <a:r>
              <a:rPr lang="fr-FR" sz="1800" b="1" dirty="0"/>
              <a:t>et </a:t>
            </a:r>
            <a:r>
              <a:rPr lang="fr-FR" sz="1800" b="1" dirty="0" smtClean="0"/>
              <a:t>hébergement. </a:t>
            </a:r>
            <a:r>
              <a:rPr lang="fr-FR" sz="1400" i="1" dirty="0"/>
              <a:t>(page 7)</a:t>
            </a:r>
          </a:p>
          <a:p>
            <a:pPr algn="l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293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.gyazo.com/9782d54b7e3778e7262c9be179f280f0.png"/>
          <p:cNvPicPr>
            <a:picLocks noGrp="1" noChangeAspect="1" noChangeArrowheads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9" b="5859"/>
          <a:stretch>
            <a:fillRect/>
          </a:stretch>
        </p:blipFill>
        <p:spPr bwMode="auto">
          <a:xfrm>
            <a:off x="6198576" y="3104016"/>
            <a:ext cx="6690947" cy="36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Se connecter à la plateforme </a:t>
            </a:r>
            <a:r>
              <a:rPr lang="fr-FR" dirty="0" smtClean="0"/>
              <a:t>WordPress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half" idx="4294967295"/>
          </p:nvPr>
        </p:nvSpPr>
        <p:spPr>
          <a:xfrm>
            <a:off x="215660" y="3614468"/>
            <a:ext cx="7504982" cy="238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u="sng" dirty="0" smtClean="0"/>
              <a:t>Pour se connecter</a:t>
            </a:r>
          </a:p>
          <a:p>
            <a:pPr marL="0" indent="0">
              <a:buNone/>
            </a:pPr>
            <a:r>
              <a:rPr lang="fr-FR" sz="1800" dirty="0" smtClean="0"/>
              <a:t> - </a:t>
            </a:r>
            <a:r>
              <a:rPr lang="fr-FR" sz="1800" dirty="0" smtClean="0"/>
              <a:t>Allez </a:t>
            </a:r>
            <a:r>
              <a:rPr lang="fr-FR" sz="1800" dirty="0" smtClean="0"/>
              <a:t>sur la page suivante : </a:t>
            </a:r>
            <a:r>
              <a:rPr lang="fr-FR" sz="1800" dirty="0" smtClean="0">
                <a:hlinkClick r:id="rId3"/>
              </a:rPr>
              <a:t>http://p2-bros-jessy.yj.fr/wp-login</a:t>
            </a:r>
            <a:r>
              <a:rPr lang="fr-FR" sz="1800" dirty="0" smtClean="0"/>
              <a:t> (voir image -&gt; )</a:t>
            </a:r>
          </a:p>
          <a:p>
            <a:pPr marL="0" indent="0">
              <a:buNone/>
            </a:pPr>
            <a:r>
              <a:rPr lang="fr-FR" sz="1800" dirty="0" smtClean="0"/>
              <a:t> - Connectez-vous avec votre compte </a:t>
            </a:r>
            <a:r>
              <a:rPr lang="fr-FR" sz="1800" dirty="0" smtClean="0"/>
              <a:t>attribué</a:t>
            </a:r>
            <a:endParaRPr lang="fr-FR" sz="18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15660" y="1845112"/>
            <a:ext cx="11320734" cy="133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u="sng" dirty="0" smtClean="0"/>
              <a:t>Comment apporter des modifications à mon site ?</a:t>
            </a:r>
          </a:p>
          <a:p>
            <a:pPr marL="0" indent="0">
              <a:buNone/>
            </a:pPr>
            <a:r>
              <a:rPr lang="fr-FR" sz="1800" dirty="0" smtClean="0"/>
              <a:t>Pour vous connecter à la plateforme WordPress, il faut utiliser les identifiants </a:t>
            </a:r>
            <a:r>
              <a:rPr lang="fr-FR" sz="1800" dirty="0" smtClean="0"/>
              <a:t>créés </a:t>
            </a:r>
            <a:r>
              <a:rPr lang="fr-FR" sz="1800" dirty="0" smtClean="0"/>
              <a:t>à cet effet.</a:t>
            </a:r>
            <a:br>
              <a:rPr lang="fr-FR" sz="1800" dirty="0" smtClean="0"/>
            </a:br>
            <a:r>
              <a:rPr lang="fr-FR" sz="1800" dirty="0"/>
              <a:t>À </a:t>
            </a:r>
            <a:r>
              <a:rPr lang="fr-FR" sz="1800" dirty="0" smtClean="0"/>
              <a:t>partir de celui-ci vous pourrez modifier à votre guise le site web.</a:t>
            </a:r>
            <a:br>
              <a:rPr lang="fr-FR" sz="1800" dirty="0" smtClean="0"/>
            </a:b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9376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9407" y="165954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Mettre à jour mes Chalets !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34121" y="1865755"/>
            <a:ext cx="4714779" cy="970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700" dirty="0" smtClean="0"/>
              <a:t>Dans WordPress, vos chalets sont symbolisés et créés sous forme d ’un  « </a:t>
            </a:r>
            <a:r>
              <a:rPr lang="fr-FR" sz="1700" b="1" dirty="0" smtClean="0"/>
              <a:t>article </a:t>
            </a:r>
            <a:r>
              <a:rPr lang="fr-FR" sz="1700" dirty="0" smtClean="0"/>
              <a:t>».</a:t>
            </a:r>
          </a:p>
          <a:p>
            <a:pPr marL="0" indent="0">
              <a:buNone/>
            </a:pPr>
            <a:r>
              <a:rPr lang="fr-FR" sz="1700" dirty="0" smtClean="0"/>
              <a:t> Cliquez donc sur « article » pour atterrir sur la liste de tous les </a:t>
            </a:r>
            <a:r>
              <a:rPr lang="fr-FR" sz="1700" dirty="0" smtClean="0"/>
              <a:t>articles</a:t>
            </a:r>
            <a:r>
              <a:rPr lang="fr-FR" sz="1700" dirty="0" smtClean="0"/>
              <a:t> </a:t>
            </a:r>
            <a:r>
              <a:rPr lang="fr-FR" sz="1700" dirty="0" smtClean="0"/>
              <a:t>existants.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    </a:t>
            </a:r>
            <a:endParaRPr lang="fr-FR" sz="1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34120" y="4180652"/>
            <a:ext cx="4714779" cy="1072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 smtClean="0"/>
              <a:t>Depuis cette liste d’article, vous pourrez soit : </a:t>
            </a:r>
            <a:br>
              <a:rPr lang="fr-FR" sz="1400" dirty="0" smtClean="0"/>
            </a:br>
            <a:r>
              <a:rPr lang="fr-FR" sz="1400" dirty="0" smtClean="0"/>
              <a:t>- ajouter, modifier ou supprimer un article.</a:t>
            </a:r>
            <a:br>
              <a:rPr lang="fr-FR" sz="1400" dirty="0" smtClean="0"/>
            </a:br>
            <a:endParaRPr lang="fr-FR" sz="1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969" y="1396626"/>
            <a:ext cx="6254151" cy="221453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969" y="3838755"/>
            <a:ext cx="6953859" cy="28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113"/>
          </a:xfrm>
        </p:spPr>
        <p:txBody>
          <a:bodyPr/>
          <a:lstStyle/>
          <a:p>
            <a:r>
              <a:rPr lang="fr-FR" dirty="0" smtClean="0"/>
              <a:t>Enregistrer un chalet (article WordPress)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66207" y="2173857"/>
            <a:ext cx="2715883" cy="44080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u="sng" dirty="0" smtClean="0"/>
              <a:t>Aperçu de l’article</a:t>
            </a:r>
          </a:p>
          <a:p>
            <a:pPr marL="0" indent="0">
              <a:buNone/>
            </a:pPr>
            <a:endParaRPr lang="fr-FR" sz="1400" dirty="0"/>
          </a:p>
          <a:p>
            <a:pPr>
              <a:buFontTx/>
              <a:buChar char="-"/>
            </a:pPr>
            <a:r>
              <a:rPr lang="fr-FR" sz="1400" dirty="0" smtClean="0"/>
              <a:t>Titre</a:t>
            </a:r>
          </a:p>
          <a:p>
            <a:pPr>
              <a:buFontTx/>
              <a:buChar char="-"/>
            </a:pPr>
            <a:r>
              <a:rPr lang="fr-FR" sz="1400" dirty="0" smtClean="0"/>
              <a:t>Image mise en avant</a:t>
            </a:r>
          </a:p>
          <a:p>
            <a:pPr>
              <a:buFontTx/>
              <a:buChar char="-"/>
            </a:pPr>
            <a:r>
              <a:rPr lang="fr-FR" sz="1400" dirty="0" smtClean="0"/>
              <a:t>Extrait ( contenu)</a:t>
            </a:r>
            <a:endParaRPr lang="fr-FR" sz="1400" dirty="0"/>
          </a:p>
          <a:p>
            <a:pPr>
              <a:buFontTx/>
              <a:buChar char="-"/>
            </a:pPr>
            <a:endParaRPr lang="fr-FR" sz="1400" dirty="0" smtClean="0"/>
          </a:p>
          <a:p>
            <a:pPr marL="0" indent="0">
              <a:buNone/>
            </a:pPr>
            <a:r>
              <a:rPr lang="fr-FR" sz="1400" dirty="0" smtClean="0"/>
              <a:t>Ce que l’on aperçoit avant d’arriver à la page du </a:t>
            </a:r>
            <a:r>
              <a:rPr lang="fr-FR" sz="1400" dirty="0" smtClean="0"/>
              <a:t>chalet </a:t>
            </a:r>
            <a:r>
              <a:rPr lang="fr-FR" sz="1400" dirty="0" smtClean="0"/>
              <a:t>lui-même. Un aperçu de ce que peux contenir la fiche du chalet concerné.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r>
              <a:rPr lang="fr-FR" sz="1400" dirty="0" smtClean="0"/>
              <a:t>Catégories : Permet de différencier le bien de chaque chalet. A savoir si il est à </a:t>
            </a:r>
            <a:r>
              <a:rPr lang="fr-FR" sz="1400" u="sng" dirty="0" smtClean="0"/>
              <a:t>vendre</a:t>
            </a:r>
            <a:r>
              <a:rPr lang="fr-FR" sz="1400" dirty="0" smtClean="0"/>
              <a:t> ou à </a:t>
            </a:r>
            <a:r>
              <a:rPr lang="fr-FR" sz="1400" u="sng" dirty="0" smtClean="0"/>
              <a:t>louer</a:t>
            </a:r>
            <a:r>
              <a:rPr lang="fr-FR" sz="1400" dirty="0" smtClean="0"/>
              <a:t>.</a:t>
            </a:r>
            <a:endParaRPr lang="fr-FR" sz="1400" dirty="0"/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136584" y="1449238"/>
            <a:ext cx="8377687" cy="55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u="sng" dirty="0" smtClean="0"/>
              <a:t>Contenu l’article </a:t>
            </a:r>
            <a:r>
              <a:rPr lang="fr-FR" sz="1400" dirty="0" smtClean="0"/>
              <a:t>: La zone «</a:t>
            </a:r>
            <a:r>
              <a:rPr lang="fr-FR" sz="1400" b="1" dirty="0" smtClean="0"/>
              <a:t>  contenu de l’article </a:t>
            </a:r>
            <a:r>
              <a:rPr lang="fr-FR" sz="1400" dirty="0" smtClean="0"/>
              <a:t>» affichée sur l’image contiendra l’intégralité de ce que présentera le site, lorsque nous serons sur la fiche de ce même </a:t>
            </a:r>
            <a:r>
              <a:rPr lang="fr-FR" sz="1400" dirty="0" smtClean="0"/>
              <a:t>chalet</a:t>
            </a:r>
            <a:r>
              <a:rPr lang="fr-FR" sz="1400" dirty="0" smtClean="0"/>
              <a:t>.</a:t>
            </a:r>
            <a:endParaRPr lang="fr-FR" sz="1600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rgbClr val="FF000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3857"/>
            <a:ext cx="8952609" cy="4203880"/>
          </a:xfrm>
          <a:prstGeom prst="rect">
            <a:avLst/>
          </a:prstGeom>
        </p:spPr>
      </p:pic>
      <p:sp>
        <p:nvSpPr>
          <p:cNvPr id="11" name="Flèche gauche 10"/>
          <p:cNvSpPr/>
          <p:nvPr/>
        </p:nvSpPr>
        <p:spPr>
          <a:xfrm>
            <a:off x="9195758" y="2277374"/>
            <a:ext cx="396816" cy="32780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0" y="6581954"/>
            <a:ext cx="12192000" cy="27604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dirty="0" smtClean="0"/>
              <a:t>Cliquez ensuite sur « </a:t>
            </a:r>
            <a:r>
              <a:rPr lang="fr-FR" sz="1600" b="1" dirty="0" smtClean="0">
                <a:solidFill>
                  <a:srgbClr val="FF0000"/>
                </a:solidFill>
              </a:rPr>
              <a:t>publier</a:t>
            </a:r>
            <a:r>
              <a:rPr lang="fr-FR" sz="1600" dirty="0" smtClean="0"/>
              <a:t> » ou «</a:t>
            </a:r>
            <a:r>
              <a:rPr lang="fr-FR" sz="1600" dirty="0" smtClean="0">
                <a:solidFill>
                  <a:srgbClr val="FF0000"/>
                </a:solidFill>
              </a:rPr>
              <a:t> </a:t>
            </a:r>
            <a:r>
              <a:rPr lang="fr-FR" sz="1600" b="1" dirty="0" smtClean="0">
                <a:solidFill>
                  <a:srgbClr val="FF0000"/>
                </a:solidFill>
              </a:rPr>
              <a:t>mettre à jour</a:t>
            </a:r>
            <a:r>
              <a:rPr lang="fr-FR" sz="1600" dirty="0" smtClean="0"/>
              <a:t> » selon si vous souhaitez créer ou modifier votre article pour l’enregistrer.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Ajouter une nouvelle page à mon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6892" y="1584102"/>
            <a:ext cx="5979108" cy="2215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u="sng" dirty="0" smtClean="0"/>
              <a:t>Créer une page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Depuis le menu de l’interface WordPress</a:t>
            </a:r>
            <a:r>
              <a:rPr lang="fr-FR" sz="1600" dirty="0"/>
              <a:t>, au lieu de se diriger sur </a:t>
            </a:r>
            <a:r>
              <a:rPr lang="fr-FR" sz="1600" dirty="0" smtClean="0"/>
              <a:t>article,</a:t>
            </a:r>
            <a:r>
              <a:rPr lang="fr-FR" sz="1600" dirty="0"/>
              <a:t> </a:t>
            </a:r>
            <a:r>
              <a:rPr lang="fr-FR" sz="1600" dirty="0" smtClean="0"/>
              <a:t> cliquez </a:t>
            </a:r>
            <a:r>
              <a:rPr lang="fr-FR" sz="1600" dirty="0"/>
              <a:t>sur page</a:t>
            </a:r>
            <a:r>
              <a:rPr lang="fr-FR" sz="1600" dirty="0" smtClean="0"/>
              <a:t>.</a:t>
            </a:r>
          </a:p>
          <a:p>
            <a:pPr marL="0" indent="0">
              <a:buNone/>
            </a:pPr>
            <a:r>
              <a:rPr lang="fr-FR" sz="1600" dirty="0" smtClean="0"/>
              <a:t>- Page (depuis le menu de l’interface WordPress)</a:t>
            </a:r>
          </a:p>
          <a:p>
            <a:pPr marL="0" indent="0">
              <a:buNone/>
            </a:pPr>
            <a:r>
              <a:rPr lang="fr-FR" sz="1600" dirty="0" smtClean="0"/>
              <a:t>- Ajouter.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- Indiquer un titre et insérer du contenu.</a:t>
            </a:r>
          </a:p>
          <a:p>
            <a:pPr marL="0" indent="0">
              <a:buNone/>
            </a:pPr>
            <a:r>
              <a:rPr lang="fr-FR" sz="1600" dirty="0" smtClean="0"/>
              <a:t>- Enregistrer votre page en cliquant sur le </a:t>
            </a:r>
            <a:r>
              <a:rPr lang="fr-FR" sz="1600" dirty="0" smtClean="0"/>
              <a:t>bouton </a:t>
            </a:r>
            <a:r>
              <a:rPr lang="fr-FR" sz="1600" dirty="0" smtClean="0"/>
              <a:t>à droite «  publier »</a:t>
            </a:r>
          </a:p>
          <a:p>
            <a:pPr>
              <a:buFontTx/>
              <a:buChar char="-"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31819" y="4415755"/>
            <a:ext cx="5979109" cy="2215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b="1" u="sng" dirty="0" smtClean="0"/>
              <a:t>Ajouter cette page à votre menu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- Apparence ( depuis le menu de l’interface </a:t>
            </a:r>
            <a:r>
              <a:rPr lang="fr-FR" sz="1600" dirty="0"/>
              <a:t>W</a:t>
            </a:r>
            <a:r>
              <a:rPr lang="fr-FR" sz="1600" dirty="0" smtClean="0"/>
              <a:t>ordPress</a:t>
            </a:r>
            <a:r>
              <a:rPr lang="fr-FR" sz="1600" dirty="0"/>
              <a:t>)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- Menus</a:t>
            </a:r>
            <a:br>
              <a:rPr lang="fr-FR" sz="1600" dirty="0" smtClean="0"/>
            </a:br>
            <a:r>
              <a:rPr lang="fr-FR" sz="1600" dirty="0" smtClean="0"/>
              <a:t>- Sélectionner votre page</a:t>
            </a:r>
            <a:br>
              <a:rPr lang="fr-FR" sz="1600" dirty="0" smtClean="0"/>
            </a:br>
            <a:r>
              <a:rPr lang="fr-FR" sz="1600" dirty="0" smtClean="0"/>
              <a:t>- Cliquer sur «  ajouter au menu »</a:t>
            </a:r>
            <a:br>
              <a:rPr lang="fr-FR" sz="1600" dirty="0" smtClean="0"/>
            </a:br>
            <a:r>
              <a:rPr lang="fr-FR" sz="1600" dirty="0" smtClean="0"/>
              <a:t>- Glisser pour choisir la position qui sera </a:t>
            </a:r>
            <a:r>
              <a:rPr lang="fr-FR" sz="1600" dirty="0" smtClean="0"/>
              <a:t>affichée </a:t>
            </a:r>
            <a:r>
              <a:rPr lang="fr-FR" sz="1600" dirty="0" smtClean="0"/>
              <a:t>sur votre site web</a:t>
            </a:r>
            <a:br>
              <a:rPr lang="fr-FR" sz="1600" dirty="0" smtClean="0"/>
            </a:br>
            <a:r>
              <a:rPr lang="fr-FR" sz="1600" dirty="0" smtClean="0"/>
              <a:t>-En bas à droite, cliquez sur « Enregistrer le menu »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111" y="1690688"/>
            <a:ext cx="5703101" cy="49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Comptes Utilisateurs </a:t>
            </a:r>
            <a:r>
              <a:rPr lang="fr-FR" dirty="0" err="1" smtClean="0"/>
              <a:t>Wordpress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22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fr-FR" sz="1800" i="1" dirty="0" smtClean="0"/>
              <a:t>Pour éviter de casser le site, WordPress met à disposition des comptes </a:t>
            </a:r>
            <a:r>
              <a:rPr lang="fr-FR" sz="1800" i="1" dirty="0" smtClean="0"/>
              <a:t>d’utilisateur </a:t>
            </a:r>
            <a:r>
              <a:rPr lang="fr-FR" sz="1800" i="1" dirty="0" smtClean="0"/>
              <a:t>restreint.</a:t>
            </a:r>
          </a:p>
          <a:p>
            <a:pPr marL="0" indent="0">
              <a:buNone/>
            </a:pPr>
            <a:endParaRPr lang="fr-FR" sz="1800" i="1" dirty="0"/>
          </a:p>
          <a:p>
            <a:pPr marL="0" indent="0">
              <a:buNone/>
            </a:pPr>
            <a:r>
              <a:rPr lang="fr-FR" sz="1800" dirty="0" smtClean="0"/>
              <a:t>Il </a:t>
            </a:r>
            <a:r>
              <a:rPr lang="fr-FR" sz="1800" dirty="0"/>
              <a:t>existe </a:t>
            </a:r>
            <a:r>
              <a:rPr lang="fr-FR" sz="1800" dirty="0" smtClean="0"/>
              <a:t>des comptes : </a:t>
            </a:r>
          </a:p>
          <a:p>
            <a:pPr marL="0" indent="0">
              <a:buNone/>
            </a:pPr>
            <a:r>
              <a:rPr lang="fr-FR" sz="1500" dirty="0" smtClean="0"/>
              <a:t>• </a:t>
            </a:r>
            <a:r>
              <a:rPr lang="fr-FR" sz="1500" b="1" u="sng" dirty="0" smtClean="0"/>
              <a:t>administrateur </a:t>
            </a:r>
            <a:r>
              <a:rPr lang="fr-FR" sz="1500" dirty="0" smtClean="0"/>
              <a:t>: accès à toutes les fonctionnalités de l’administration WordPress</a:t>
            </a:r>
          </a:p>
          <a:p>
            <a:pPr marL="0" indent="0">
              <a:buNone/>
            </a:pPr>
            <a:r>
              <a:rPr lang="fr-FR" sz="1500" dirty="0" smtClean="0"/>
              <a:t>• </a:t>
            </a:r>
            <a:r>
              <a:rPr lang="fr-FR" sz="1500" b="1" u="sng" dirty="0" smtClean="0"/>
              <a:t>Éditeur</a:t>
            </a:r>
            <a:r>
              <a:rPr lang="fr-FR" sz="1500" dirty="0" smtClean="0"/>
              <a:t> : Peut publier et gérer les pages ainsi que celles des autres utilisateurs.</a:t>
            </a:r>
            <a:r>
              <a:rPr lang="fr-FR" sz="1800" dirty="0" smtClean="0"/>
              <a:t/>
            </a:r>
            <a:br>
              <a:rPr lang="fr-FR" sz="1800" dirty="0" smtClean="0"/>
            </a:b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500" dirty="0" smtClean="0"/>
              <a:t>Un compte </a:t>
            </a:r>
            <a:r>
              <a:rPr lang="fr-FR" sz="1500" u="sng" dirty="0" smtClean="0"/>
              <a:t>éditeur</a:t>
            </a:r>
            <a:r>
              <a:rPr lang="fr-FR" sz="1500" dirty="0" smtClean="0"/>
              <a:t> a donc été </a:t>
            </a:r>
            <a:r>
              <a:rPr lang="fr-FR" sz="1500" dirty="0" smtClean="0"/>
              <a:t>attribué </a:t>
            </a:r>
            <a:r>
              <a:rPr lang="fr-FR" sz="1500" dirty="0" smtClean="0"/>
              <a:t>à chaque collaborateur. </a:t>
            </a:r>
            <a:br>
              <a:rPr lang="fr-FR" sz="1500" dirty="0" smtClean="0"/>
            </a:br>
            <a:endParaRPr lang="fr-FR" sz="1500" dirty="0"/>
          </a:p>
          <a:p>
            <a:pPr marL="0" indent="0">
              <a:buNone/>
            </a:pPr>
            <a:r>
              <a:rPr lang="fr-FR" sz="1800" b="1" dirty="0" smtClean="0"/>
              <a:t>Ils pourront :</a:t>
            </a:r>
          </a:p>
          <a:p>
            <a:pPr marL="0" indent="0">
              <a:buNone/>
            </a:pPr>
            <a:r>
              <a:rPr lang="fr-FR" sz="1500" dirty="0" smtClean="0"/>
              <a:t>    - </a:t>
            </a:r>
            <a:r>
              <a:rPr lang="fr-FR" sz="1500" dirty="0"/>
              <a:t>ajouter, modifier, ou supprimer des chalets comme </a:t>
            </a:r>
            <a:r>
              <a:rPr lang="fr-FR" sz="1500" dirty="0" smtClean="0"/>
              <a:t>expliqué </a:t>
            </a:r>
            <a:r>
              <a:rPr lang="fr-FR" sz="1500" dirty="0"/>
              <a:t>dans les </a:t>
            </a:r>
            <a:r>
              <a:rPr lang="fr-FR" sz="1500" dirty="0" smtClean="0"/>
              <a:t>parties précédentes.</a:t>
            </a:r>
            <a:r>
              <a:rPr lang="fr-FR" sz="1500" dirty="0"/>
              <a:t/>
            </a:r>
            <a:br>
              <a:rPr lang="fr-FR" sz="1500" dirty="0"/>
            </a:br>
            <a:r>
              <a:rPr lang="fr-FR" sz="1500" dirty="0" smtClean="0"/>
              <a:t> </a:t>
            </a:r>
          </a:p>
          <a:p>
            <a:pPr marL="0" indent="0">
              <a:buNone/>
            </a:pPr>
            <a:r>
              <a:rPr lang="fr-FR" sz="1800" b="1" dirty="0" smtClean="0"/>
              <a:t>Ils ne pourront pas :</a:t>
            </a:r>
          </a:p>
          <a:p>
            <a:pPr marL="0" indent="0">
              <a:buNone/>
            </a:pPr>
            <a:r>
              <a:rPr lang="fr-FR" sz="1500" dirty="0"/>
              <a:t> </a:t>
            </a:r>
            <a:r>
              <a:rPr lang="fr-FR" sz="1500" dirty="0" smtClean="0"/>
              <a:t>  - Modifier le thème soit la structure global du site, ainsi que la typographie, la couleur, ou ajouter une page au menu.</a:t>
            </a:r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Ils </a:t>
            </a:r>
            <a:r>
              <a:rPr lang="fr-FR" sz="1500" dirty="0"/>
              <a:t>seront donc </a:t>
            </a:r>
            <a:r>
              <a:rPr lang="fr-FR" sz="1500" dirty="0" smtClean="0"/>
              <a:t>limités </a:t>
            </a:r>
            <a:r>
              <a:rPr lang="fr-FR" sz="1500" dirty="0"/>
              <a:t>à la mise à jour des chalets et des pages du site.</a:t>
            </a:r>
          </a:p>
          <a:p>
            <a:pPr marL="0" indent="0" algn="ctr">
              <a:buNone/>
            </a:pP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/>
            </a:r>
            <a:br>
              <a:rPr lang="fr-FR" sz="1600" dirty="0"/>
            </a:b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/>
            </a:r>
            <a:br>
              <a:rPr lang="fr-FR" sz="1600" dirty="0" smtClean="0"/>
            </a:b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5745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Accès aux </a:t>
            </a:r>
            <a:r>
              <a:rPr lang="fr-FR" dirty="0"/>
              <a:t>c</a:t>
            </a:r>
            <a:r>
              <a:rPr lang="fr-FR" dirty="0" smtClean="0"/>
              <a:t>omptes WordPress et hébergement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2500" y="1380589"/>
            <a:ext cx="4305300" cy="5080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u="sng" dirty="0" smtClean="0"/>
              <a:t>COMPTE WORDPRESS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Marie DUBOIS (administratrice)</a:t>
            </a:r>
          </a:p>
          <a:p>
            <a:pPr marL="0" indent="0">
              <a:buNone/>
            </a:pPr>
            <a:r>
              <a:rPr lang="fr-FR" sz="2000" dirty="0"/>
              <a:t>E</a:t>
            </a:r>
            <a:r>
              <a:rPr lang="fr-FR" sz="2000" dirty="0" smtClean="0"/>
              <a:t>mail : </a:t>
            </a:r>
            <a:r>
              <a:rPr lang="fr-FR" sz="2000" dirty="0" smtClean="0">
                <a:hlinkClick r:id="rId2"/>
              </a:rPr>
              <a:t>P2_BROS_Jessy@hotmail.com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Mot de passe:  ********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Collaborateur 1 (éditeur)</a:t>
            </a:r>
          </a:p>
          <a:p>
            <a:pPr marL="0" indent="0">
              <a:buNone/>
            </a:pPr>
            <a:r>
              <a:rPr lang="fr-FR" sz="2000" dirty="0" smtClean="0"/>
              <a:t>Email : P2_Utilisateur1@hotmail.com</a:t>
            </a:r>
          </a:p>
          <a:p>
            <a:pPr marL="0" indent="0">
              <a:buNone/>
            </a:pPr>
            <a:r>
              <a:rPr lang="fr-FR" sz="2000" dirty="0" smtClean="0"/>
              <a:t>Mot de passe : ********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Collaborateur </a:t>
            </a:r>
            <a:r>
              <a:rPr lang="fr-FR" sz="2000" dirty="0" smtClean="0"/>
              <a:t>2 (éditeur)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Email : </a:t>
            </a:r>
            <a:r>
              <a:rPr lang="fr-FR" sz="2000" dirty="0" smtClean="0"/>
              <a:t>P2_Utilisateur2@hotmail.com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Mot de passe : </a:t>
            </a:r>
            <a:r>
              <a:rPr lang="fr-FR" sz="2000" dirty="0" smtClean="0"/>
              <a:t>********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731000" y="1502826"/>
            <a:ext cx="4686300" cy="506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 smtClean="0"/>
              <a:t>COMPTE Hébergement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 smtClean="0">
                <a:hlinkClick r:id="rId3"/>
              </a:rPr>
              <a:t>https://my.planethoster.com/</a:t>
            </a:r>
            <a:endParaRPr lang="fr-FR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2000" dirty="0" smtClean="0"/>
              <a:t>Email : P2_BROS_Jessy@hotmail.com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Mot de passe:  ********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Le formulaire de contact du site internet, est relié au mail suivant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hlinkClick r:id="rId2"/>
              </a:rPr>
              <a:t>P2_BROS_Jessy@hotmail.com</a:t>
            </a:r>
            <a:endParaRPr lang="fr-F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617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437</TotalTime>
  <Words>260</Words>
  <Application>Microsoft Office PowerPoint</Application>
  <PresentationFormat>Grand écran</PresentationFormat>
  <Paragraphs>82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Guide d’utilisation WordPress  Chalets et caviar p2-bros-jessy.yj.fr/</vt:lpstr>
      <vt:lpstr>Se connecter à la plateforme WordPress</vt:lpstr>
      <vt:lpstr>Mettre à jour mes Chalets !</vt:lpstr>
      <vt:lpstr>Enregistrer un chalet (article WordPress)</vt:lpstr>
      <vt:lpstr>Ajouter une nouvelle page à mon site</vt:lpstr>
      <vt:lpstr>Comptes Utilisateurs Wordpress</vt:lpstr>
      <vt:lpstr>Accès aux comptes WordPress et hébergement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d’utilisation Wordpress  Châtelet et caviar</dc:title>
  <dc:creator>Jessy BROS</dc:creator>
  <cp:lastModifiedBy>Jessy BROS</cp:lastModifiedBy>
  <cp:revision>41</cp:revision>
  <dcterms:created xsi:type="dcterms:W3CDTF">2020-02-23T16:30:10Z</dcterms:created>
  <dcterms:modified xsi:type="dcterms:W3CDTF">2020-03-06T10:10:54Z</dcterms:modified>
</cp:coreProperties>
</file>