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05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25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20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7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90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1325-2F3C-4170-80E1-765AF7CF6DF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CF76-BA53-404E-ACEC-F350C87A86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08408" y="1070846"/>
            <a:ext cx="8117983" cy="680679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Thème Choisi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900" dirty="0" smtClean="0"/>
              <a:t>ROSETA</a:t>
            </a:r>
            <a:endParaRPr lang="fr-FR" sz="49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00" y="2112136"/>
            <a:ext cx="5213798" cy="3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Pourquoi est-ce que j’ai </a:t>
            </a:r>
            <a:r>
              <a:rPr lang="fr-FR" sz="3600" dirty="0" smtClean="0"/>
              <a:t>choisi </a:t>
            </a:r>
            <a:r>
              <a:rPr lang="fr-FR" sz="3600" dirty="0" smtClean="0"/>
              <a:t>ce thème 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275008"/>
            <a:ext cx="12191999" cy="558299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1900" dirty="0" smtClean="0"/>
              <a:t>J’ai décidé de choisir le thème « </a:t>
            </a:r>
            <a:r>
              <a:rPr lang="fr-FR" sz="1900" b="1" dirty="0" smtClean="0"/>
              <a:t>ROSETA</a:t>
            </a:r>
            <a:r>
              <a:rPr lang="fr-FR" sz="1900" dirty="0" smtClean="0"/>
              <a:t> », selon les objectifs de la société </a:t>
            </a:r>
            <a:r>
              <a:rPr lang="fr-FR" sz="1900" b="1" dirty="0" smtClean="0"/>
              <a:t>Chalet </a:t>
            </a:r>
            <a:r>
              <a:rPr lang="fr-FR" sz="1900" b="1" dirty="0" smtClean="0"/>
              <a:t>et caviar</a:t>
            </a:r>
            <a:r>
              <a:rPr lang="fr-FR" sz="1900" dirty="0" smtClean="0"/>
              <a:t>.</a:t>
            </a:r>
            <a:endParaRPr lang="fr-FR" sz="1900" dirty="0"/>
          </a:p>
          <a:p>
            <a:pPr marL="0" indent="0">
              <a:buNone/>
            </a:pPr>
            <a:endParaRPr lang="fr-FR" sz="1900" u="sng" dirty="0" smtClean="0"/>
          </a:p>
          <a:p>
            <a:pPr marL="0" indent="0">
              <a:buNone/>
            </a:pPr>
            <a:r>
              <a:rPr lang="fr-FR" sz="1900" u="sng" dirty="0" smtClean="0"/>
              <a:t>1) Je voulais un thème qui  ?</a:t>
            </a:r>
          </a:p>
          <a:p>
            <a:pPr marL="0" indent="0">
              <a:buNone/>
            </a:pPr>
            <a:r>
              <a:rPr lang="fr-FR" sz="1900" dirty="0" smtClean="0"/>
              <a:t>- </a:t>
            </a:r>
            <a:r>
              <a:rPr lang="fr-FR" sz="1900" dirty="0" smtClean="0"/>
              <a:t>Mette </a:t>
            </a:r>
            <a:r>
              <a:rPr lang="fr-FR" sz="1900" dirty="0" smtClean="0"/>
              <a:t>en avant les chalets (articles)</a:t>
            </a:r>
            <a:br>
              <a:rPr lang="fr-FR" sz="1900" dirty="0" smtClean="0"/>
            </a:br>
            <a:r>
              <a:rPr lang="fr-FR" sz="1900" dirty="0" smtClean="0"/>
              <a:t>- Qui puisse les intégrer directement  à ma page d’accueil.</a:t>
            </a:r>
            <a:br>
              <a:rPr lang="fr-FR" sz="1900" dirty="0" smtClean="0"/>
            </a:b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Je suis </a:t>
            </a:r>
            <a:r>
              <a:rPr lang="fr-FR" sz="1900" dirty="0" smtClean="0"/>
              <a:t>parti </a:t>
            </a:r>
            <a:r>
              <a:rPr lang="fr-FR" sz="1900" dirty="0" smtClean="0"/>
              <a:t>de ces deux critères pour trouver le thème adéquat.</a:t>
            </a:r>
            <a:br>
              <a:rPr lang="fr-FR" sz="1900" dirty="0" smtClean="0"/>
            </a:b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Le thème </a:t>
            </a:r>
            <a:r>
              <a:rPr lang="fr-FR" sz="1900" dirty="0" err="1" smtClean="0"/>
              <a:t>roseta</a:t>
            </a:r>
            <a:r>
              <a:rPr lang="fr-FR" sz="1900" dirty="0" smtClean="0"/>
              <a:t>, a parfaitement rempli ce rôle. Avec un certain dynamisme, et d’effet en bonus, les chalets sont parfaitement mis en valeur. </a:t>
            </a:r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r>
              <a:rPr lang="fr-FR" sz="1900" u="sng" dirty="0" smtClean="0"/>
              <a:t>2) Le thème me </a:t>
            </a:r>
            <a:r>
              <a:rPr lang="fr-FR" sz="1900" u="sng" dirty="0" smtClean="0"/>
              <a:t>permet </a:t>
            </a:r>
            <a:r>
              <a:rPr lang="fr-FR" sz="1900" u="sng" dirty="0" smtClean="0"/>
              <a:t>?</a:t>
            </a:r>
            <a:r>
              <a:rPr lang="fr-FR" sz="1900" dirty="0" smtClean="0"/>
              <a:t> </a:t>
            </a:r>
          </a:p>
          <a:p>
            <a:pPr marL="0" indent="0">
              <a:buNone/>
            </a:pPr>
            <a:r>
              <a:rPr lang="fr-FR" sz="1900" dirty="0" smtClean="0"/>
              <a:t>Pour ma page d’accueil d’avoir :</a:t>
            </a:r>
            <a:br>
              <a:rPr lang="fr-FR" sz="1900" dirty="0" smtClean="0"/>
            </a:br>
            <a:r>
              <a:rPr lang="fr-FR" sz="1900" dirty="0" smtClean="0"/>
              <a:t>-Logo et menu avec une image de présentation.</a:t>
            </a:r>
            <a:br>
              <a:rPr lang="fr-FR" sz="1900" dirty="0" smtClean="0"/>
            </a:br>
            <a:r>
              <a:rPr lang="fr-FR" sz="1900" dirty="0" smtClean="0"/>
              <a:t>-Afficher mes articles selon leurs catégories respectives (location et vente)</a:t>
            </a:r>
            <a:br>
              <a:rPr lang="fr-FR" sz="1900" dirty="0" smtClean="0"/>
            </a:br>
            <a:r>
              <a:rPr lang="fr-FR" sz="1900" dirty="0" smtClean="0"/>
              <a:t>-Afficher des sections de pages à ma guise et selon la position souhaitée. Avant et ou après les sections des chalets.</a:t>
            </a:r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r>
              <a:rPr lang="fr-FR" sz="1900" dirty="0" smtClean="0"/>
              <a:t>Le thème permet d’adapter les informations et la structure des chalets présents dans l’aperçu ainsi que sur la page elle-même de chaque chalet.</a:t>
            </a:r>
            <a:br>
              <a:rPr lang="fr-FR" sz="1900" dirty="0" smtClean="0"/>
            </a:b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3) </a:t>
            </a:r>
            <a:r>
              <a:rPr lang="fr-FR" sz="1900" u="sng" dirty="0" smtClean="0"/>
              <a:t>Conclusion </a:t>
            </a:r>
          </a:p>
          <a:p>
            <a:pPr marL="0" indent="0">
              <a:buNone/>
            </a:pPr>
            <a:r>
              <a:rPr lang="fr-FR" sz="1900" dirty="0" smtClean="0"/>
              <a:t>J’ai pu donc orienter ma page d’accueil ainsi que le reste du site simplement avec le thème, sans devoir ajouter des </a:t>
            </a:r>
            <a:r>
              <a:rPr lang="fr-FR" sz="1900" dirty="0" err="1" smtClean="0"/>
              <a:t>plugs-in</a:t>
            </a:r>
            <a:r>
              <a:rPr lang="fr-FR" sz="1900" dirty="0" smtClean="0"/>
              <a:t> pour avoir le rendu </a:t>
            </a:r>
            <a:r>
              <a:rPr lang="fr-FR" sz="1900" dirty="0" err="1" smtClean="0"/>
              <a:t>luxieux</a:t>
            </a:r>
            <a:r>
              <a:rPr lang="fr-FR" sz="1900" dirty="0" smtClean="0"/>
              <a:t> souhaité et mettre avant les chalets.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99409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Thème Choisi ROSETA</vt:lpstr>
      <vt:lpstr>Pourquoi est-ce que j’ai choisi ce thème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Choisi ROSETA</dc:title>
  <dc:creator>Jessy BROS</dc:creator>
  <cp:lastModifiedBy>Jessy BROS</cp:lastModifiedBy>
  <cp:revision>14</cp:revision>
  <dcterms:created xsi:type="dcterms:W3CDTF">2020-02-23T21:34:49Z</dcterms:created>
  <dcterms:modified xsi:type="dcterms:W3CDTF">2020-03-06T10:05:36Z</dcterms:modified>
</cp:coreProperties>
</file>