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40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9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0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83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69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4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16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4B35-C3EF-468C-A8A8-36A7253844E6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52F2-98CA-4B2F-B5C9-8567A23B4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 smtClean="0"/>
              <a:t>Chalets </a:t>
            </a:r>
            <a:r>
              <a:rPr lang="fr-FR" dirty="0" smtClean="0"/>
              <a:t>et caviar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 smtClean="0"/>
              <a:t>Site héberger sous </a:t>
            </a:r>
            <a:r>
              <a:rPr lang="fr-FR" dirty="0" err="1" smtClean="0"/>
              <a:t>Wordpress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Sommaire :</a:t>
            </a:r>
          </a:p>
          <a:p>
            <a:pPr marL="0" indent="0">
              <a:buNone/>
            </a:pPr>
            <a:r>
              <a:rPr lang="fr-FR" dirty="0" smtClean="0"/>
              <a:t>- Besoin du projet</a:t>
            </a:r>
          </a:p>
          <a:p>
            <a:pPr>
              <a:buFontTx/>
              <a:buChar char="-"/>
            </a:pPr>
            <a:r>
              <a:rPr lang="fr-FR" dirty="0" smtClean="0"/>
              <a:t>Pourquoi </a:t>
            </a:r>
            <a:r>
              <a:rPr lang="fr-FR" dirty="0" err="1" smtClean="0"/>
              <a:t>wordpress</a:t>
            </a:r>
            <a:r>
              <a:rPr lang="fr-FR" dirty="0" smtClean="0"/>
              <a:t> </a:t>
            </a:r>
          </a:p>
          <a:p>
            <a:pPr>
              <a:buFontTx/>
              <a:buChar char="-"/>
            </a:pPr>
            <a:r>
              <a:rPr lang="fr-FR" dirty="0" smtClean="0"/>
              <a:t>Présentation </a:t>
            </a:r>
            <a:r>
              <a:rPr lang="fr-FR" dirty="0" smtClean="0"/>
              <a:t>de votre site  </a:t>
            </a:r>
            <a:r>
              <a:rPr lang="fr-FR" b="1" dirty="0" smtClean="0"/>
              <a:t>p2-bros-jessy.yj.fr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Présentation du thème </a:t>
            </a:r>
            <a:r>
              <a:rPr lang="fr-FR" b="1" dirty="0" smtClean="0"/>
              <a:t>ROSETA</a:t>
            </a:r>
          </a:p>
          <a:p>
            <a:pPr>
              <a:buFontTx/>
              <a:buChar char="-"/>
            </a:pPr>
            <a:r>
              <a:rPr lang="fr-FR" dirty="0" smtClean="0"/>
              <a:t>Comment mettre à jour les chalets ( articles 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64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Besoin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Un site au design clair</a:t>
            </a:r>
          </a:p>
          <a:p>
            <a:pPr marL="0" indent="0" algn="ctr">
              <a:buNone/>
            </a:pPr>
            <a:r>
              <a:rPr lang="fr-FR" dirty="0" smtClean="0"/>
              <a:t>Chalet </a:t>
            </a:r>
            <a:r>
              <a:rPr lang="fr-FR" dirty="0" smtClean="0"/>
              <a:t>à vendre ou louer</a:t>
            </a:r>
          </a:p>
          <a:p>
            <a:pPr marL="0" indent="0" algn="ctr">
              <a:buNone/>
            </a:pPr>
            <a:r>
              <a:rPr lang="fr-FR" dirty="0" smtClean="0"/>
              <a:t> Compte administrateur</a:t>
            </a:r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Pouvoir être éditer par les collaborateurs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19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Pourquoi </a:t>
            </a:r>
            <a:r>
              <a:rPr lang="fr-FR" dirty="0" err="1" smtClean="0"/>
              <a:t>Wordpress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3658" y="4491552"/>
            <a:ext cx="9670962" cy="1935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Thème ( structure du site)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Plug-in ( fonctionnalités supplémentaires)</a:t>
            </a:r>
          </a:p>
          <a:p>
            <a:pPr marL="0" indent="0" algn="ctr">
              <a:buNone/>
            </a:pPr>
            <a:r>
              <a:rPr lang="fr-FR" dirty="0" smtClean="0"/>
              <a:t>Mise à jour facile des chalets ( articles)</a:t>
            </a:r>
            <a:endParaRPr lang="fr-FR" dirty="0"/>
          </a:p>
        </p:txBody>
      </p:sp>
      <p:pic>
        <p:nvPicPr>
          <p:cNvPr id="1026" name="Picture 2" descr="WordPress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65" y="1690688"/>
            <a:ext cx="3797295" cy="236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6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Site ergonomique et responsive</a:t>
            </a:r>
          </a:p>
          <a:p>
            <a:pPr marL="0" indent="0" algn="ctr">
              <a:buNone/>
            </a:pPr>
            <a:r>
              <a:rPr lang="fr-FR" dirty="0" smtClean="0"/>
              <a:t>Compte éditeur et administrateur.</a:t>
            </a:r>
          </a:p>
          <a:p>
            <a:pPr marL="0" indent="0" algn="ctr">
              <a:buNone/>
            </a:pPr>
            <a:r>
              <a:rPr lang="fr-FR" dirty="0" smtClean="0"/>
              <a:t>Mettre à jour vous-mêmes vos biens </a:t>
            </a:r>
            <a:r>
              <a:rPr lang="fr-FR" dirty="0" smtClean="0"/>
              <a:t>chalets.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452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97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Chalets et caviar </vt:lpstr>
      <vt:lpstr>Besoin du projet</vt:lpstr>
      <vt:lpstr>Pourquoi Wordpress 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Châtelet et caviar </dc:title>
  <dc:creator>Jessy BROS</dc:creator>
  <cp:lastModifiedBy>Jessy BROS</cp:lastModifiedBy>
  <cp:revision>9</cp:revision>
  <dcterms:created xsi:type="dcterms:W3CDTF">2020-02-24T15:51:26Z</dcterms:created>
  <dcterms:modified xsi:type="dcterms:W3CDTF">2020-02-28T11:48:28Z</dcterms:modified>
</cp:coreProperties>
</file>