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3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8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32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80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85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83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8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60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69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FEB4-6702-4E5E-B6A5-25CB3D7DE6DF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25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FEB4-6702-4E5E-B6A5-25CB3D7DE6DF}" type="datetimeFigureOut">
              <a:rPr lang="fr-FR" smtClean="0"/>
              <a:t>01/09/2018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673F-9BFF-4FF8-B8A9-41356C200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32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7" Type="http://schemas.openxmlformats.org/officeDocument/2006/relationships/image" Target="../media/image3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4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Blog de Jean FORTEROCHE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21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1. -  Présentation du Projet</a:t>
            </a:r>
          </a:p>
          <a:p>
            <a:pPr marL="0" indent="0">
              <a:buNone/>
            </a:pPr>
            <a:r>
              <a:rPr lang="fr-FR" dirty="0" smtClean="0"/>
              <a:t>		-Utilisateur (lecture des épisodes)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-</a:t>
            </a:r>
            <a:r>
              <a:rPr lang="fr-FR" dirty="0" err="1" smtClean="0"/>
              <a:t>Moderateur</a:t>
            </a:r>
            <a:r>
              <a:rPr lang="fr-FR" dirty="0" smtClean="0"/>
              <a:t> (CRUD)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2. - Architecture du projet MVC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3. – Différent aspect du code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4. – Sécurité du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45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Présention</a:t>
            </a:r>
            <a:r>
              <a:rPr lang="fr-FR" dirty="0" smtClean="0"/>
              <a:t> du projet - 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smtClean="0"/>
              <a:t>Accueil</a:t>
            </a:r>
          </a:p>
          <a:p>
            <a:pPr algn="ctr"/>
            <a:r>
              <a:rPr lang="fr-FR" dirty="0" smtClean="0"/>
              <a:t>Liste des épisodes</a:t>
            </a:r>
          </a:p>
          <a:p>
            <a:pPr algn="ctr"/>
            <a:r>
              <a:rPr lang="fr-FR" dirty="0" smtClean="0"/>
              <a:t>-Lecture des épisodes &amp; commentaire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14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Présention</a:t>
            </a:r>
            <a:r>
              <a:rPr lang="fr-FR" dirty="0"/>
              <a:t> du projet </a:t>
            </a:r>
            <a:r>
              <a:rPr lang="fr-FR" dirty="0" smtClean="0"/>
              <a:t>- </a:t>
            </a:r>
            <a:r>
              <a:rPr lang="fr-FR" dirty="0" err="1" smtClean="0"/>
              <a:t>Moderateur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CRUD :</a:t>
            </a:r>
          </a:p>
          <a:p>
            <a:pPr marL="0" indent="0">
              <a:buNone/>
            </a:pPr>
            <a:r>
              <a:rPr lang="fr-FR" dirty="0" smtClean="0"/>
              <a:t>		- </a:t>
            </a:r>
            <a:r>
              <a:rPr lang="fr-FR" dirty="0"/>
              <a:t> </a:t>
            </a:r>
            <a:r>
              <a:rPr lang="fr-FR" dirty="0" smtClean="0"/>
              <a:t>Lire les épisodes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- </a:t>
            </a:r>
            <a:r>
              <a:rPr lang="fr-FR" dirty="0"/>
              <a:t>Ajouter un </a:t>
            </a:r>
            <a:r>
              <a:rPr lang="fr-FR" dirty="0" smtClean="0"/>
              <a:t>épisode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- Modifier </a:t>
            </a:r>
            <a:r>
              <a:rPr lang="fr-FR" dirty="0"/>
              <a:t>un </a:t>
            </a:r>
            <a:r>
              <a:rPr lang="fr-FR" dirty="0" smtClean="0"/>
              <a:t>épisode	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- Supprimer </a:t>
            </a:r>
            <a:r>
              <a:rPr lang="fr-FR" dirty="0"/>
              <a:t>un </a:t>
            </a:r>
            <a:r>
              <a:rPr lang="fr-FR" dirty="0" smtClean="0"/>
              <a:t>épisode</a:t>
            </a:r>
          </a:p>
          <a:p>
            <a:pPr marL="0" indent="0">
              <a:buNone/>
            </a:pPr>
            <a:r>
              <a:rPr lang="fr-FR" dirty="0" smtClean="0"/>
              <a:t>- Gestion des commentaires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-Gestion  de l’accès à la page d’administrateur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58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Organisation MVC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894"/>
            <a:ext cx="5181600" cy="2590800"/>
          </a:xfrm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17388"/>
            <a:ext cx="5181600" cy="4351338"/>
          </a:xfrm>
        </p:spPr>
        <p:txBody>
          <a:bodyPr/>
          <a:lstStyle/>
          <a:p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M</a:t>
            </a:r>
            <a:r>
              <a:rPr lang="fr-FR" dirty="0" smtClean="0"/>
              <a:t>odel : </a:t>
            </a:r>
            <a:r>
              <a:rPr lang="fr-FR" sz="2000" dirty="0" smtClean="0"/>
              <a:t>données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V</a:t>
            </a:r>
            <a:r>
              <a:rPr lang="fr-FR" dirty="0" smtClean="0"/>
              <a:t>ue : </a:t>
            </a:r>
            <a:r>
              <a:rPr lang="fr-FR" sz="2000" dirty="0" smtClean="0"/>
              <a:t>affichage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</a:t>
            </a:r>
            <a:r>
              <a:rPr lang="fr-FR" dirty="0" smtClean="0"/>
              <a:t>ontroller: </a:t>
            </a:r>
            <a:r>
              <a:rPr lang="fr-FR" sz="2000" dirty="0" smtClean="0"/>
              <a:t>assemblage</a:t>
            </a:r>
          </a:p>
          <a:p>
            <a:endParaRPr lang="fr-FR" sz="2000" dirty="0"/>
          </a:p>
          <a:p>
            <a:r>
              <a:rPr lang="fr-FR" dirty="0"/>
              <a:t>Routeur : </a:t>
            </a:r>
            <a:r>
              <a:rPr lang="fr-FR" sz="2000" dirty="0" smtClean="0"/>
              <a:t>factorise.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5629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code proprement dit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 smtClean="0"/>
              <a:t>- .</a:t>
            </a:r>
            <a:r>
              <a:rPr lang="fr-FR" dirty="0" err="1" smtClean="0"/>
              <a:t>hatccess</a:t>
            </a:r>
            <a:r>
              <a:rPr lang="fr-FR" dirty="0" smtClean="0"/>
              <a:t> : </a:t>
            </a:r>
            <a:r>
              <a:rPr lang="fr-FR" dirty="0" err="1" smtClean="0"/>
              <a:t>réecriture</a:t>
            </a:r>
            <a:r>
              <a:rPr lang="fr-FR" dirty="0" smtClean="0"/>
              <a:t> d’url</a:t>
            </a:r>
          </a:p>
          <a:p>
            <a:pPr algn="ctr"/>
            <a:r>
              <a:rPr lang="fr-FR" dirty="0" smtClean="0"/>
              <a:t>- Class </a:t>
            </a:r>
            <a:r>
              <a:rPr lang="fr-FR" dirty="0" err="1" smtClean="0"/>
              <a:t>Manager.php</a:t>
            </a:r>
            <a:r>
              <a:rPr lang="fr-FR" dirty="0" smtClean="0"/>
              <a:t> -&gt; base de donné</a:t>
            </a:r>
          </a:p>
          <a:p>
            <a:pPr algn="ctr"/>
            <a:r>
              <a:rPr lang="fr-FR" dirty="0" smtClean="0"/>
              <a:t>Editeur de texte : WYSIWYG</a:t>
            </a:r>
          </a:p>
          <a:p>
            <a:endParaRPr lang="fr-FR" dirty="0" smtClean="0"/>
          </a:p>
          <a:p>
            <a:pPr algn="ctr"/>
            <a:r>
              <a:rPr lang="fr-FR" dirty="0"/>
              <a:t>- </a:t>
            </a:r>
            <a:r>
              <a:rPr lang="fr-FR" dirty="0" err="1"/>
              <a:t>view</a:t>
            </a:r>
            <a:r>
              <a:rPr lang="fr-FR" dirty="0"/>
              <a:t> : </a:t>
            </a:r>
            <a:r>
              <a:rPr lang="fr-FR" dirty="0" err="1" smtClean="0"/>
              <a:t>template</a:t>
            </a:r>
            <a:r>
              <a:rPr lang="fr-FR" dirty="0" smtClean="0"/>
              <a:t> (</a:t>
            </a:r>
            <a:r>
              <a:rPr lang="fr-FR" dirty="0" err="1" smtClean="0"/>
              <a:t>favicon</a:t>
            </a:r>
            <a:r>
              <a:rPr lang="fr-FR" dirty="0" smtClean="0"/>
              <a:t>/SEO) </a:t>
            </a:r>
          </a:p>
          <a:p>
            <a:pPr algn="ctr"/>
            <a:r>
              <a:rPr lang="fr-FR" dirty="0" smtClean="0"/>
              <a:t>- Header</a:t>
            </a:r>
          </a:p>
          <a:p>
            <a:pPr algn="ctr"/>
            <a:r>
              <a:rPr lang="fr-FR" dirty="0" smtClean="0"/>
              <a:t>Menu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27000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19570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4" name="HTMLText1" r:id="rId2" imgW="914400" imgH="228600"/>
        </mc:Choice>
        <mc:Fallback>
          <p:control name="HTMLText1" r:id="rId2" imgW="914400" imgH="228600">
            <p:pic>
              <p:nvPicPr>
                <p:cNvPr id="4" name="HTMLTex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5" name="HTMLText2" r:id="rId3" imgW="914400" imgH="228600"/>
        </mc:Choice>
        <mc:Fallback>
          <p:control name="HTMLText2" r:id="rId3" imgW="914400" imgH="228600">
            <p:pic>
              <p:nvPicPr>
                <p:cNvPr id="6" name="HTMLText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6" name="HTMLText3" r:id="rId4" imgW="914400" imgH="228600"/>
        </mc:Choice>
        <mc:Fallback>
          <p:control name="HTMLText3" r:id="rId4" imgW="914400" imgH="228600">
            <p:pic>
              <p:nvPicPr>
                <p:cNvPr id="7" name="HTMLText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288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Isset</a:t>
            </a:r>
            <a:r>
              <a:rPr lang="fr-FR" dirty="0" smtClean="0"/>
              <a:t>  &amp; </a:t>
            </a:r>
            <a:r>
              <a:rPr lang="fr-FR" dirty="0" err="1" smtClean="0"/>
              <a:t>empty</a:t>
            </a:r>
            <a:r>
              <a:rPr lang="fr-FR" dirty="0" smtClean="0"/>
              <a:t> : Vérification si la variable existe</a:t>
            </a:r>
          </a:p>
          <a:p>
            <a:endParaRPr lang="fr-FR" dirty="0" smtClean="0"/>
          </a:p>
          <a:p>
            <a:r>
              <a:rPr lang="fr-FR" dirty="0" smtClean="0"/>
              <a:t>Gestion d’url : trafic d’url + message de retour</a:t>
            </a:r>
          </a:p>
          <a:p>
            <a:endParaRPr lang="fr-FR" dirty="0" smtClean="0"/>
          </a:p>
          <a:p>
            <a:r>
              <a:rPr lang="fr-FR" dirty="0" err="1" smtClean="0"/>
              <a:t>Htmlspecialchars</a:t>
            </a:r>
            <a:r>
              <a:rPr lang="fr-FR" dirty="0" smtClean="0"/>
              <a:t> :</a:t>
            </a:r>
            <a:r>
              <a:rPr lang="fr-FR" dirty="0"/>
              <a:t> Convertit les caractères spéciaux en entités </a:t>
            </a:r>
            <a:r>
              <a:rPr lang="fr-FR" dirty="0" smtClean="0"/>
              <a:t>HTML</a:t>
            </a:r>
          </a:p>
          <a:p>
            <a:endParaRPr lang="fr-FR" smtClean="0"/>
          </a:p>
          <a:p>
            <a:r>
              <a:rPr lang="fr-FR" smtClean="0"/>
              <a:t>password_hash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649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111</Words>
  <Application>Microsoft Office PowerPoint</Application>
  <PresentationFormat>Grand écran</PresentationFormat>
  <Paragraphs>51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Projet 4</vt:lpstr>
      <vt:lpstr>Sommaire</vt:lpstr>
      <vt:lpstr>Présention du projet - Utilisateur</vt:lpstr>
      <vt:lpstr>Présention du projet - Moderateur</vt:lpstr>
      <vt:lpstr>Organisation MVC</vt:lpstr>
      <vt:lpstr>Le code proprement dit</vt:lpstr>
      <vt:lpstr>Sécurité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Jessy BROS</dc:creator>
  <cp:lastModifiedBy>Jessy BROS</cp:lastModifiedBy>
  <cp:revision>26</cp:revision>
  <dcterms:created xsi:type="dcterms:W3CDTF">2018-08-26T19:45:00Z</dcterms:created>
  <dcterms:modified xsi:type="dcterms:W3CDTF">2018-09-01T10:22:35Z</dcterms:modified>
</cp:coreProperties>
</file>