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8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2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80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5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83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FEB4-6702-4E5E-B6A5-25CB3D7DE6DF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Personnel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Site de recrutement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2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recueil </a:t>
            </a:r>
            <a:r>
              <a:rPr lang="fr-FR" dirty="0"/>
              <a:t>des besoins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</a:t>
            </a:r>
            <a:r>
              <a:rPr lang="fr-FR" dirty="0" err="1" smtClean="0"/>
              <a:t>retroplanning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cahier </a:t>
            </a:r>
            <a:r>
              <a:rPr lang="fr-FR" dirty="0"/>
              <a:t>de charges </a:t>
            </a:r>
            <a:r>
              <a:rPr lang="fr-FR" dirty="0" smtClean="0"/>
              <a:t>fonctionnel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organisation </a:t>
            </a:r>
            <a:r>
              <a:rPr lang="fr-FR" dirty="0"/>
              <a:t>du code MVC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code proprement </a:t>
            </a:r>
            <a:r>
              <a:rPr lang="fr-FR" dirty="0"/>
              <a:t>dit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</a:t>
            </a:r>
            <a:r>
              <a:rPr lang="fr-FR" dirty="0" err="1" smtClean="0"/>
              <a:t>securité</a:t>
            </a:r>
            <a:r>
              <a:rPr lang="fr-F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 Après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5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Recueil des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Curriculum vitæ</a:t>
            </a:r>
          </a:p>
          <a:p>
            <a:pPr algn="ctr"/>
            <a:r>
              <a:rPr lang="fr-FR" dirty="0" smtClean="0"/>
              <a:t>Lettre de motivation</a:t>
            </a:r>
          </a:p>
          <a:p>
            <a:pPr algn="ctr"/>
            <a:r>
              <a:rPr lang="fr-FR" dirty="0" smtClean="0"/>
              <a:t>Disponibilités</a:t>
            </a:r>
          </a:p>
          <a:p>
            <a:pPr algn="ctr"/>
            <a:endParaRPr lang="fr-FR" dirty="0"/>
          </a:p>
          <a:p>
            <a:pPr algn="ctr"/>
            <a:r>
              <a:rPr lang="fr-FR" sz="1800" dirty="0" smtClean="0"/>
              <a:t>En quoi consiste le métier</a:t>
            </a:r>
          </a:p>
          <a:p>
            <a:pPr algn="ctr"/>
            <a:r>
              <a:rPr lang="fr-FR" sz="1800" dirty="0" smtClean="0"/>
              <a:t>Les restaurants et ses informations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1586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7135"/>
            <a:ext cx="9144000" cy="84849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Retroplanning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219200"/>
            <a:ext cx="9144000" cy="4038600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Réunion le 16 juillet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Maquette début aout (2 semaines)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Site terminé fin octobre (3mois)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Rectification + pub fin novembre (1mois)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But : Avant le 31 décembre 2018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7479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5189" y="1825623"/>
            <a:ext cx="9788609" cy="27945923"/>
          </a:xfrm>
        </p:spPr>
        <p:txBody>
          <a:bodyPr>
            <a:normAutofit fontScale="25000" lnSpcReduction="20000"/>
          </a:bodyPr>
          <a:lstStyle/>
          <a:p>
            <a:r>
              <a:rPr lang="fr-FR" sz="4800" dirty="0"/>
              <a:t>----------------------------------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PROJET</a:t>
            </a:r>
          </a:p>
          <a:p>
            <a:r>
              <a:rPr lang="fr-FR" sz="4800" dirty="0"/>
              <a:t>----------------------------------</a:t>
            </a:r>
          </a:p>
          <a:p>
            <a:r>
              <a:rPr lang="fr-FR" sz="4800" dirty="0"/>
              <a:t>site : www.subwayrecrutement.com</a:t>
            </a:r>
          </a:p>
          <a:p>
            <a:r>
              <a:rPr lang="fr-FR" sz="4800" dirty="0"/>
              <a:t>Enseigne : Subway</a:t>
            </a:r>
          </a:p>
          <a:p>
            <a:endParaRPr lang="fr-FR" sz="4800" dirty="0"/>
          </a:p>
          <a:p>
            <a:r>
              <a:rPr lang="fr-FR" sz="4800" dirty="0"/>
              <a:t>client : Monsieur X , patron de deux restaurations </a:t>
            </a:r>
            <a:r>
              <a:rPr lang="fr-FR" sz="4800" dirty="0" err="1"/>
              <a:t>subway</a:t>
            </a:r>
            <a:r>
              <a:rPr lang="fr-FR" sz="4800" dirty="0"/>
              <a:t>.</a:t>
            </a:r>
          </a:p>
          <a:p>
            <a:endParaRPr lang="fr-FR" sz="4800" dirty="0"/>
          </a:p>
          <a:p>
            <a:r>
              <a:rPr lang="fr-FR" sz="4800" dirty="0"/>
              <a:t>Objectif: Créer un site de recrutement.</a:t>
            </a:r>
          </a:p>
          <a:p>
            <a:endParaRPr lang="fr-FR" sz="4800" dirty="0"/>
          </a:p>
          <a:p>
            <a:r>
              <a:rPr lang="fr-FR" sz="4800" dirty="0"/>
              <a:t>Nécessité : Les gens postulent un cv et une lettre de motivation.</a:t>
            </a:r>
          </a:p>
          <a:p>
            <a:endParaRPr lang="fr-FR" sz="4800" dirty="0"/>
          </a:p>
          <a:p>
            <a:r>
              <a:rPr lang="fr-FR" sz="4800" dirty="0"/>
              <a:t>Date limite : Opérationnel fin de l'année.</a:t>
            </a:r>
          </a:p>
          <a:p>
            <a:r>
              <a:rPr lang="fr-FR" sz="4800" dirty="0"/>
              <a:t>----------------------------------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INFORMATIONS RESTAURANTS :</a:t>
            </a:r>
          </a:p>
          <a:p>
            <a:r>
              <a:rPr lang="fr-FR" sz="4800" dirty="0"/>
              <a:t>---------------------------------</a:t>
            </a:r>
          </a:p>
          <a:p>
            <a:r>
              <a:rPr lang="fr-FR" sz="4800" dirty="0"/>
              <a:t>- Le Kremlin-Bicêtre.</a:t>
            </a:r>
          </a:p>
          <a:p>
            <a:r>
              <a:rPr lang="fr-FR" sz="4800" dirty="0"/>
              <a:t>  Adresse : Centre commercial </a:t>
            </a:r>
            <a:r>
              <a:rPr lang="fr-FR" sz="4800" dirty="0" err="1"/>
              <a:t>Okabe</a:t>
            </a:r>
            <a:r>
              <a:rPr lang="fr-FR" sz="4800" dirty="0"/>
              <a:t>, 57-77 Avenue de Fontainebleau, 94270 Le </a:t>
            </a:r>
            <a:r>
              <a:rPr lang="fr-FR" sz="4800" dirty="0" err="1"/>
              <a:t>Kremlin-Bicetre</a:t>
            </a:r>
            <a:r>
              <a:rPr lang="fr-FR" sz="4800" dirty="0"/>
              <a:t>.</a:t>
            </a:r>
          </a:p>
          <a:p>
            <a:r>
              <a:rPr lang="fr-FR" sz="4800" dirty="0"/>
              <a:t>  Téléphone : 01.58.46.35.63.</a:t>
            </a:r>
          </a:p>
          <a:p>
            <a:r>
              <a:rPr lang="fr-FR" sz="4800" dirty="0"/>
              <a:t>  Horaires : 10h-21h30 du lundi au samedi.</a:t>
            </a:r>
          </a:p>
          <a:p>
            <a:r>
              <a:rPr lang="fr-FR" sz="4800" dirty="0"/>
              <a:t>  latitude : 48.814794</a:t>
            </a:r>
          </a:p>
          <a:p>
            <a:r>
              <a:rPr lang="fr-FR" sz="4800" dirty="0"/>
              <a:t>  Longitude : 2.36291</a:t>
            </a:r>
          </a:p>
          <a:p>
            <a:endParaRPr lang="fr-FR" sz="4800" dirty="0"/>
          </a:p>
          <a:p>
            <a:r>
              <a:rPr lang="fr-FR" sz="4800" dirty="0"/>
              <a:t>- Val de Fontenay.</a:t>
            </a:r>
          </a:p>
          <a:p>
            <a:r>
              <a:rPr lang="fr-FR" sz="4800" dirty="0"/>
              <a:t>  Adresse : Centre Commercial </a:t>
            </a:r>
            <a:r>
              <a:rPr lang="fr-FR" sz="4800" dirty="0" err="1"/>
              <a:t>Périval</a:t>
            </a:r>
            <a:r>
              <a:rPr lang="fr-FR" sz="4800" dirty="0"/>
              <a:t>, 12 rue de la Mare à Guillaume, 94120 Fontenay sous Bois.</a:t>
            </a:r>
          </a:p>
          <a:p>
            <a:r>
              <a:rPr lang="fr-FR" sz="4800" dirty="0"/>
              <a:t>  Téléphone : 01.48.86.72.42.</a:t>
            </a:r>
          </a:p>
          <a:p>
            <a:r>
              <a:rPr lang="fr-FR" sz="4800" dirty="0"/>
              <a:t>  Horaires : 9h00-19h45 du lundi au samedi.</a:t>
            </a:r>
          </a:p>
          <a:p>
            <a:r>
              <a:rPr lang="fr-FR" sz="4800" dirty="0"/>
              <a:t>  latitude : 48.858528</a:t>
            </a:r>
          </a:p>
          <a:p>
            <a:r>
              <a:rPr lang="fr-FR" sz="4800" dirty="0"/>
              <a:t>  Longitude : 2.48530</a:t>
            </a:r>
          </a:p>
          <a:p>
            <a:endParaRPr lang="fr-FR" sz="4800" dirty="0"/>
          </a:p>
          <a:p>
            <a:endParaRPr lang="fr-FR" sz="4800" dirty="0"/>
          </a:p>
          <a:p>
            <a:r>
              <a:rPr lang="fr-FR" sz="4800" dirty="0"/>
              <a:t>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QUEL DONNÉES CONTIENDRA LE SITE</a:t>
            </a:r>
          </a:p>
          <a:p>
            <a:r>
              <a:rPr lang="fr-FR" sz="4800" dirty="0"/>
              <a:t>---------------------------------</a:t>
            </a:r>
          </a:p>
          <a:p>
            <a:endParaRPr lang="fr-FR" sz="4800" dirty="0"/>
          </a:p>
          <a:p>
            <a:r>
              <a:rPr lang="fr-FR" sz="4800" dirty="0"/>
              <a:t>- Un titre</a:t>
            </a:r>
          </a:p>
          <a:p>
            <a:r>
              <a:rPr lang="fr-FR" sz="4800" dirty="0"/>
              <a:t>- Espace recrutement</a:t>
            </a:r>
          </a:p>
          <a:p>
            <a:r>
              <a:rPr lang="fr-FR" sz="4800" dirty="0"/>
              <a:t>- Qui peut être recruté</a:t>
            </a:r>
          </a:p>
          <a:p>
            <a:r>
              <a:rPr lang="fr-FR" sz="4800" dirty="0"/>
              <a:t>- Les tâches du métiers</a:t>
            </a:r>
          </a:p>
          <a:p>
            <a:r>
              <a:rPr lang="fr-FR" sz="4800" dirty="0"/>
              <a:t>- Mise en avant des restaurants</a:t>
            </a:r>
          </a:p>
          <a:p>
            <a:r>
              <a:rPr lang="fr-FR" sz="4800" dirty="0"/>
              <a:t>- Un espace contact avec une carte </a:t>
            </a:r>
            <a:r>
              <a:rPr lang="fr-FR" sz="4800" dirty="0" err="1"/>
              <a:t>google</a:t>
            </a:r>
            <a:endParaRPr lang="fr-FR" sz="4800" dirty="0"/>
          </a:p>
          <a:p>
            <a:r>
              <a:rPr lang="fr-FR" sz="4800" dirty="0"/>
              <a:t>- Déposition des CV et LM. Eventuellement les disponibilités</a:t>
            </a:r>
          </a:p>
          <a:p>
            <a:endParaRPr lang="fr-FR" sz="4800" dirty="0"/>
          </a:p>
          <a:p>
            <a:endParaRPr lang="fr-FR" sz="4800" dirty="0"/>
          </a:p>
          <a:p>
            <a:r>
              <a:rPr lang="fr-FR" sz="4800" dirty="0"/>
              <a:t>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COMPOSITION DU SITE</a:t>
            </a:r>
          </a:p>
          <a:p>
            <a:r>
              <a:rPr lang="fr-FR" sz="4800" dirty="0"/>
              <a:t>---------------------------------</a:t>
            </a:r>
          </a:p>
          <a:p>
            <a:r>
              <a:rPr lang="fr-FR" sz="4800" dirty="0"/>
              <a:t>1er page (accueil) :</a:t>
            </a:r>
          </a:p>
          <a:p>
            <a:r>
              <a:rPr lang="fr-FR" sz="4800" dirty="0"/>
              <a:t>Présentation </a:t>
            </a:r>
            <a:r>
              <a:rPr lang="fr-FR" sz="4800" dirty="0" err="1"/>
              <a:t>gobal</a:t>
            </a:r>
            <a:r>
              <a:rPr lang="fr-FR" sz="4800" dirty="0"/>
              <a:t> des restaurants et du métier</a:t>
            </a:r>
          </a:p>
          <a:p>
            <a:r>
              <a:rPr lang="fr-FR" sz="4800" dirty="0"/>
              <a:t>avec un espace pour allé à la </a:t>
            </a:r>
            <a:r>
              <a:rPr lang="fr-FR" sz="4800" dirty="0" err="1"/>
              <a:t>deuxieme</a:t>
            </a:r>
            <a:r>
              <a:rPr lang="fr-FR" sz="4800" dirty="0"/>
              <a:t> page recrutement.</a:t>
            </a:r>
          </a:p>
          <a:p>
            <a:endParaRPr lang="fr-FR" sz="4800" dirty="0"/>
          </a:p>
          <a:p>
            <a:r>
              <a:rPr lang="fr-FR" sz="4800" dirty="0"/>
              <a:t>2ème page (recrutement)</a:t>
            </a:r>
          </a:p>
          <a:p>
            <a:r>
              <a:rPr lang="fr-FR" sz="4800" dirty="0"/>
              <a:t>Permet au internautes de postulez leur CV et LM.</a:t>
            </a:r>
          </a:p>
          <a:p>
            <a:endParaRPr lang="fr-FR" sz="4800" dirty="0"/>
          </a:p>
          <a:p>
            <a:r>
              <a:rPr lang="fr-FR" sz="4800" dirty="0"/>
              <a:t>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PLANNING ÉTAPE PAR ÉTAPE</a:t>
            </a:r>
          </a:p>
          <a:p>
            <a:r>
              <a:rPr lang="fr-FR" sz="4800" dirty="0"/>
              <a:t>---------------------------------</a:t>
            </a:r>
          </a:p>
          <a:p>
            <a:endParaRPr lang="fr-FR" sz="4800" dirty="0"/>
          </a:p>
          <a:p>
            <a:r>
              <a:rPr lang="fr-FR" sz="4800" dirty="0"/>
              <a:t>- Conception d'une maquette de base.</a:t>
            </a:r>
          </a:p>
          <a:p>
            <a:r>
              <a:rPr lang="fr-FR" sz="4800" dirty="0"/>
              <a:t>- Mise en place du projet sur un serveur ( WEBHOST )</a:t>
            </a:r>
          </a:p>
          <a:p>
            <a:r>
              <a:rPr lang="fr-FR" sz="4800" dirty="0"/>
              <a:t>- Création de la base de donnés et des informations restaurants.</a:t>
            </a:r>
          </a:p>
          <a:p>
            <a:endParaRPr lang="fr-FR" sz="4800" dirty="0"/>
          </a:p>
          <a:p>
            <a:r>
              <a:rPr lang="fr-FR" sz="4800" dirty="0"/>
              <a:t>- Mise en place des dossier MVC avec mise en place du routeur.</a:t>
            </a:r>
          </a:p>
          <a:p>
            <a:r>
              <a:rPr lang="fr-FR" sz="4800" dirty="0"/>
              <a:t>- Appel de la base de donnés en classe </a:t>
            </a:r>
            <a:r>
              <a:rPr lang="fr-FR" sz="4800" dirty="0" err="1"/>
              <a:t>private</a:t>
            </a:r>
            <a:r>
              <a:rPr lang="fr-FR" sz="4800" dirty="0"/>
              <a:t>.</a:t>
            </a:r>
          </a:p>
          <a:p>
            <a:endParaRPr lang="fr-FR" sz="4800" dirty="0"/>
          </a:p>
          <a:p>
            <a:endParaRPr lang="fr-FR" sz="4800" dirty="0"/>
          </a:p>
          <a:p>
            <a:r>
              <a:rPr lang="fr-FR" sz="4800" dirty="0"/>
              <a:t>- Écriture html et </a:t>
            </a:r>
            <a:r>
              <a:rPr lang="fr-FR" sz="4800" dirty="0" err="1"/>
              <a:t>css</a:t>
            </a:r>
            <a:r>
              <a:rPr lang="fr-FR" sz="4800" dirty="0"/>
              <a:t> du site via la maquette.</a:t>
            </a:r>
          </a:p>
          <a:p>
            <a:r>
              <a:rPr lang="fr-FR" sz="4800" dirty="0"/>
              <a:t>- Création des fonctions pour récupérés les informations des restaurants.</a:t>
            </a:r>
          </a:p>
          <a:p>
            <a:r>
              <a:rPr lang="fr-FR" sz="4800" dirty="0"/>
              <a:t>- Gestion des redirections entre les deux pages avec ou sans GET.</a:t>
            </a:r>
          </a:p>
          <a:p>
            <a:r>
              <a:rPr lang="fr-FR" sz="4800" dirty="0"/>
              <a:t>- Mise en place de la carte </a:t>
            </a:r>
            <a:r>
              <a:rPr lang="fr-FR" sz="4800" dirty="0" err="1"/>
              <a:t>google</a:t>
            </a:r>
            <a:r>
              <a:rPr lang="fr-FR" sz="4800" dirty="0"/>
              <a:t> (page1)</a:t>
            </a:r>
          </a:p>
          <a:p>
            <a:endParaRPr lang="fr-FR" sz="4800" dirty="0"/>
          </a:p>
          <a:p>
            <a:endParaRPr lang="fr-FR" sz="4800" dirty="0"/>
          </a:p>
          <a:p>
            <a:r>
              <a:rPr lang="fr-FR" sz="4800" dirty="0"/>
              <a:t>-Création d'un mail pour le site</a:t>
            </a:r>
          </a:p>
          <a:p>
            <a:r>
              <a:rPr lang="fr-FR" sz="4800" dirty="0"/>
              <a:t>-Mise en place du formulaire.</a:t>
            </a:r>
          </a:p>
          <a:p>
            <a:r>
              <a:rPr lang="fr-FR" sz="4800" dirty="0"/>
              <a:t>-Création de la fonction Mail (permet de récupérer le formulaire et d'envoyé le mail à l'adresse correspondante).</a:t>
            </a:r>
          </a:p>
          <a:p>
            <a:endParaRPr lang="fr-FR" sz="4800" dirty="0"/>
          </a:p>
          <a:p>
            <a:r>
              <a:rPr lang="fr-FR" sz="4800" dirty="0"/>
              <a:t>-Gestion des erreurs et </a:t>
            </a:r>
            <a:r>
              <a:rPr lang="fr-FR" sz="4800" dirty="0" err="1"/>
              <a:t>fail</a:t>
            </a:r>
            <a:r>
              <a:rPr lang="fr-FR" sz="4800" dirty="0"/>
              <a:t> XSS.</a:t>
            </a:r>
          </a:p>
          <a:p>
            <a:r>
              <a:rPr lang="fr-FR" sz="4800" dirty="0"/>
              <a:t>-Adaptation et amélioration du CSS.</a:t>
            </a:r>
          </a:p>
          <a:p>
            <a:endParaRPr lang="fr-FR" sz="4800" dirty="0"/>
          </a:p>
          <a:p>
            <a:r>
              <a:rPr lang="fr-FR" sz="4800" dirty="0"/>
              <a:t>-Création du fichier .</a:t>
            </a:r>
            <a:r>
              <a:rPr lang="fr-FR" sz="4800" dirty="0" err="1"/>
              <a:t>hatcess</a:t>
            </a:r>
            <a:r>
              <a:rPr lang="fr-FR" sz="4800" dirty="0"/>
              <a:t> et rectification des redirections (url)</a:t>
            </a:r>
          </a:p>
          <a:p>
            <a:endParaRPr lang="fr-FR" sz="4800" dirty="0"/>
          </a:p>
          <a:p>
            <a:r>
              <a:rPr lang="fr-FR" sz="4800" dirty="0"/>
              <a:t>-Achat du sous domaine (url du site)</a:t>
            </a:r>
          </a:p>
          <a:p>
            <a:endParaRPr lang="fr-FR" sz="4800" dirty="0"/>
          </a:p>
          <a:p>
            <a:r>
              <a:rPr lang="fr-FR" sz="4800" dirty="0"/>
              <a:t>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SITE TERMINÉ ?</a:t>
            </a:r>
          </a:p>
          <a:p>
            <a:r>
              <a:rPr lang="fr-FR" sz="4800" dirty="0"/>
              <a:t>---------------------------------</a:t>
            </a:r>
          </a:p>
          <a:p>
            <a:r>
              <a:rPr lang="fr-FR" sz="4800" dirty="0"/>
              <a:t>Envoi des informations au client.</a:t>
            </a:r>
          </a:p>
          <a:p>
            <a:r>
              <a:rPr lang="fr-FR" sz="4800" dirty="0"/>
              <a:t>-adresse url du site.</a:t>
            </a:r>
          </a:p>
          <a:p>
            <a:r>
              <a:rPr lang="fr-FR" sz="4800" dirty="0"/>
              <a:t>-mail du site avec coordonnées.</a:t>
            </a:r>
          </a:p>
          <a:p>
            <a:r>
              <a:rPr lang="fr-FR" sz="4800" dirty="0"/>
              <a:t>site hébergeur avec coordonnées.</a:t>
            </a:r>
          </a:p>
          <a:p>
            <a:endParaRPr lang="fr-FR" sz="4800" dirty="0"/>
          </a:p>
          <a:p>
            <a:r>
              <a:rPr lang="fr-FR" sz="4800" dirty="0"/>
              <a:t>- Réglages de certains détail demandé par l'employeur.</a:t>
            </a:r>
          </a:p>
          <a:p>
            <a:r>
              <a:rPr lang="fr-FR" sz="4800" dirty="0"/>
              <a:t>- Mise en ligne du site.</a:t>
            </a:r>
          </a:p>
          <a:p>
            <a:endParaRPr lang="fr-FR" sz="4800" dirty="0"/>
          </a:p>
          <a:p>
            <a:r>
              <a:rPr lang="fr-FR" sz="4800" dirty="0"/>
              <a:t>---------------------------------</a:t>
            </a:r>
          </a:p>
          <a:p>
            <a:r>
              <a:rPr lang="fr-FR" sz="8000" dirty="0">
                <a:solidFill>
                  <a:srgbClr val="FF0000"/>
                </a:solidFill>
              </a:rPr>
              <a:t>SUITE PROJET (PUB)</a:t>
            </a:r>
          </a:p>
          <a:p>
            <a:r>
              <a:rPr lang="fr-FR" sz="4800" dirty="0"/>
              <a:t>---------------------------------</a:t>
            </a:r>
          </a:p>
          <a:p>
            <a:r>
              <a:rPr lang="fr-FR" sz="4800" dirty="0"/>
              <a:t>- Création au format A4 avec adresse du site, un pub de recrutement pour tous ceux qui souhaitent tenter leur chance.</a:t>
            </a:r>
          </a:p>
          <a:p>
            <a:endParaRPr lang="fr-FR" sz="4800" dirty="0"/>
          </a:p>
          <a:p>
            <a:r>
              <a:rPr lang="fr-FR" sz="4800" dirty="0"/>
              <a:t>---------------------------------</a:t>
            </a:r>
          </a:p>
          <a:p>
            <a:r>
              <a:rPr lang="fr-FR" sz="4800" dirty="0"/>
              <a:t>ME CONTACTER :</a:t>
            </a:r>
          </a:p>
          <a:p>
            <a:r>
              <a:rPr lang="fr-FR" sz="4800" dirty="0"/>
              <a:t>---------------------------------</a:t>
            </a:r>
          </a:p>
          <a:p>
            <a:endParaRPr lang="fr-FR" sz="4800" dirty="0"/>
          </a:p>
          <a:p>
            <a:r>
              <a:rPr lang="fr-FR" sz="4800" dirty="0"/>
              <a:t>tel : 06.48.10.74.48</a:t>
            </a:r>
          </a:p>
          <a:p>
            <a:r>
              <a:rPr lang="fr-FR" sz="4800" dirty="0"/>
              <a:t>mail : j.bros@hotmail.fr</a:t>
            </a:r>
          </a:p>
          <a:p>
            <a:endParaRPr lang="fr-FR" sz="4800" dirty="0"/>
          </a:p>
          <a:p>
            <a:r>
              <a:rPr lang="fr-FR" sz="4800" dirty="0"/>
              <a:t>BROS </a:t>
            </a:r>
            <a:r>
              <a:rPr lang="fr-FR" sz="4800" dirty="0" err="1"/>
              <a:t>jessy</a:t>
            </a:r>
            <a:r>
              <a:rPr lang="fr-FR" sz="48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02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MVC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17388"/>
            <a:ext cx="5181600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odel : </a:t>
            </a:r>
            <a:r>
              <a:rPr lang="fr-FR" sz="2000" dirty="0" smtClean="0"/>
              <a:t>données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</a:t>
            </a:r>
            <a:r>
              <a:rPr lang="fr-FR" dirty="0" smtClean="0"/>
              <a:t>ue : </a:t>
            </a:r>
            <a:r>
              <a:rPr lang="fr-FR" sz="2000" dirty="0" smtClean="0"/>
              <a:t>affichage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</a:t>
            </a:r>
            <a:r>
              <a:rPr lang="fr-FR" dirty="0" smtClean="0"/>
              <a:t>ontroller: </a:t>
            </a:r>
            <a:r>
              <a:rPr lang="fr-FR" sz="2000" dirty="0" smtClean="0"/>
              <a:t>assemblage</a:t>
            </a:r>
          </a:p>
          <a:p>
            <a:endParaRPr lang="fr-FR" sz="2000" dirty="0"/>
          </a:p>
          <a:p>
            <a:r>
              <a:rPr lang="fr-FR" dirty="0"/>
              <a:t>Routeur : </a:t>
            </a:r>
            <a:r>
              <a:rPr lang="fr-FR" sz="2000" dirty="0" smtClean="0"/>
              <a:t>factorise.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5629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 err="1" smtClean="0">
                <a:solidFill>
                  <a:srgbClr val="FF0000"/>
                </a:solidFill>
              </a:rPr>
              <a:t>Isset-empty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– </a:t>
            </a:r>
            <a:r>
              <a:rPr lang="fr-FR" sz="2000" dirty="0" smtClean="0"/>
              <a:t>vérifier si une variable existe.</a:t>
            </a:r>
          </a:p>
          <a:p>
            <a:endParaRPr lang="fr-FR" sz="2000" dirty="0" smtClean="0"/>
          </a:p>
          <a:p>
            <a:r>
              <a:rPr lang="fr-FR" sz="2400" dirty="0" err="1" smtClean="0">
                <a:solidFill>
                  <a:srgbClr val="FF0000"/>
                </a:solidFill>
              </a:rPr>
              <a:t>Htmlspecialchars</a:t>
            </a:r>
            <a:r>
              <a:rPr lang="fr-FR" dirty="0" smtClean="0"/>
              <a:t> - </a:t>
            </a:r>
            <a:r>
              <a:rPr lang="fr-FR" sz="2000" dirty="0"/>
              <a:t>Convertit les caractères spéciaux en entités HTML - &amp; &gt; &amp;</a:t>
            </a:r>
            <a:r>
              <a:rPr lang="fr-FR" sz="2000" dirty="0" err="1"/>
              <a:t>amp</a:t>
            </a:r>
            <a:r>
              <a:rPr lang="fr-FR" sz="2000" dirty="0" smtClean="0"/>
              <a:t>;</a:t>
            </a:r>
          </a:p>
          <a:p>
            <a:endParaRPr lang="fr-FR" dirty="0"/>
          </a:p>
          <a:p>
            <a:r>
              <a:rPr lang="fr-FR" sz="2400" dirty="0" err="1" smtClean="0">
                <a:solidFill>
                  <a:srgbClr val="FF0000"/>
                </a:solidFill>
              </a:rPr>
              <a:t>html_entity_decode</a:t>
            </a:r>
            <a:r>
              <a:rPr lang="fr-FR" dirty="0" smtClean="0"/>
              <a:t> - </a:t>
            </a:r>
            <a:r>
              <a:rPr lang="fr-FR" sz="2000" dirty="0" smtClean="0"/>
              <a:t>Convertit </a:t>
            </a:r>
            <a:r>
              <a:rPr lang="fr-FR" sz="2000" dirty="0"/>
              <a:t>toutes les entités HTML en caractères normaux -&amp;</a:t>
            </a:r>
            <a:r>
              <a:rPr lang="fr-FR" sz="2000" dirty="0" err="1"/>
              <a:t>amp</a:t>
            </a:r>
            <a:r>
              <a:rPr lang="fr-FR" sz="2000" dirty="0"/>
              <a:t>; &gt; &amp;</a:t>
            </a:r>
          </a:p>
        </p:txBody>
      </p:sp>
    </p:spTree>
    <p:extLst>
      <p:ext uri="{BB962C8B-B14F-4D97-AF65-F5344CB8AC3E}">
        <p14:creationId xmlns:p14="http://schemas.microsoft.com/office/powerpoint/2010/main" val="5089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Après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Intégration du site dans un serveur</a:t>
            </a:r>
          </a:p>
          <a:p>
            <a:endParaRPr lang="fr-FR" dirty="0" smtClean="0"/>
          </a:p>
          <a:p>
            <a:r>
              <a:rPr lang="fr-FR" dirty="0" smtClean="0"/>
              <a:t>Contact client -&gt; Envoi le site et ses accès.</a:t>
            </a:r>
          </a:p>
          <a:p>
            <a:endParaRPr lang="fr-FR" dirty="0" smtClean="0"/>
          </a:p>
          <a:p>
            <a:r>
              <a:rPr lang="fr-FR" dirty="0" smtClean="0"/>
              <a:t>PUB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8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665</Words>
  <Application>Microsoft Office PowerPoint</Application>
  <PresentationFormat>Grand écran</PresentationFormat>
  <Paragraphs>156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Personnel</vt:lpstr>
      <vt:lpstr>Sommaire</vt:lpstr>
      <vt:lpstr>Recueil des besoins</vt:lpstr>
      <vt:lpstr>Retroplanning</vt:lpstr>
      <vt:lpstr>Cahier des charges</vt:lpstr>
      <vt:lpstr>Organisation MVC</vt:lpstr>
      <vt:lpstr>Sécurité</vt:lpstr>
      <vt:lpstr>Après le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Jessy BROS</dc:creator>
  <cp:lastModifiedBy>Jessy BROS</cp:lastModifiedBy>
  <cp:revision>17</cp:revision>
  <dcterms:created xsi:type="dcterms:W3CDTF">2018-08-26T19:45:00Z</dcterms:created>
  <dcterms:modified xsi:type="dcterms:W3CDTF">2018-08-27T19:38:32Z</dcterms:modified>
</cp:coreProperties>
</file>