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3CF0D-7A1D-4467-AF9E-15951AC1487E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A0C29-AA55-403A-B372-59E8D08B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3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A0C29-AA55-403A-B372-59E8D08B210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55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8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5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3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8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22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92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90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59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36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15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5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0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3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79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79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86C9A-046A-462A-B758-E10424DD7DFF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60F73-159C-4F0A-91FE-A6583E97EA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9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BLOG de </a:t>
            </a:r>
            <a:r>
              <a:rPr lang="fr-FR" dirty="0" smtClean="0">
                <a:solidFill>
                  <a:schemeClr val="accent1"/>
                </a:solidFill>
              </a:rPr>
              <a:t>J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essy-</a:t>
            </a:r>
            <a:r>
              <a:rPr lang="fr-FR" dirty="0" smtClean="0">
                <a:solidFill>
                  <a:schemeClr val="accent1"/>
                </a:solidFill>
              </a:rPr>
              <a:t>B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ROS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Développement d’application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fr-FR" u="sng" dirty="0" smtClean="0">
                <a:solidFill>
                  <a:schemeClr val="accent1"/>
                </a:solidFill>
              </a:rPr>
              <a:t>ommaire</a:t>
            </a:r>
            <a:endParaRPr lang="fr-FR" u="sng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4732" y="2268748"/>
            <a:ext cx="10088291" cy="415793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5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fr-FR" sz="2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résentation du contexte du projet, analyse du besoin &amp; organisation du projet</a:t>
            </a:r>
            <a:br>
              <a:rPr lang="fr-FR" sz="2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5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5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• Présentation </a:t>
            </a:r>
            <a:r>
              <a:rPr lang="fr-FR" sz="2100" dirty="0">
                <a:solidFill>
                  <a:schemeClr val="bg2">
                    <a:lumMod val="50000"/>
                  </a:schemeClr>
                </a:solidFill>
              </a:rPr>
              <a:t>du contexte du projet 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• Analyse </a:t>
            </a:r>
            <a:r>
              <a:rPr lang="fr-FR" sz="2100" dirty="0">
                <a:solidFill>
                  <a:schemeClr val="bg2">
                    <a:lumMod val="50000"/>
                  </a:schemeClr>
                </a:solidFill>
              </a:rPr>
              <a:t>du besoin 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fr-FR" sz="2100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Une fonctionnalité et présentation UML de celui-ci</a:t>
            </a:r>
            <a:b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• Organisation </a:t>
            </a:r>
            <a:r>
              <a:rPr lang="fr-FR" sz="2100" dirty="0">
                <a:solidFill>
                  <a:schemeClr val="bg2">
                    <a:lumMod val="50000"/>
                  </a:schemeClr>
                </a:solidFill>
              </a:rPr>
              <a:t>du 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projet</a:t>
            </a:r>
            <a:b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fr-FR" sz="21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émonstration </a:t>
            </a:r>
            <a:r>
              <a:rPr lang="fr-F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FR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l'application</a:t>
            </a:r>
            <a:r>
              <a:rPr lang="fr-FR" dirty="0" smtClean="0">
                <a:solidFill>
                  <a:schemeClr val="accent1"/>
                </a:solidFill>
              </a:rPr>
              <a:t/>
            </a:r>
            <a:br>
              <a:rPr lang="fr-FR" dirty="0" smtClean="0">
                <a:solidFill>
                  <a:schemeClr val="accent1"/>
                </a:solidFill>
              </a:rPr>
            </a:br>
            <a:endParaRPr lang="fr-FR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5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fr-FR" sz="2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résentation </a:t>
            </a:r>
            <a:r>
              <a:rPr lang="fr-FR" sz="2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 </a:t>
            </a:r>
            <a:r>
              <a:rPr lang="fr-FR" sz="2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projet </a:t>
            </a:r>
            <a:r>
              <a:rPr lang="fr-FR" b="1" dirty="0" smtClean="0">
                <a:solidFill>
                  <a:schemeClr val="accent1"/>
                </a:solidFill>
              </a:rPr>
              <a:t/>
            </a:r>
            <a:br>
              <a:rPr lang="fr-FR" b="1" dirty="0" smtClean="0">
                <a:solidFill>
                  <a:schemeClr val="accent1"/>
                </a:solidFill>
              </a:rPr>
            </a:br>
            <a:r>
              <a:rPr lang="fr-FR" sz="21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fr-FR" sz="21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100" b="1" dirty="0" smtClean="0">
                <a:solidFill>
                  <a:schemeClr val="bg2">
                    <a:lumMod val="50000"/>
                  </a:schemeClr>
                </a:solidFill>
              </a:rPr>
              <a:t>•</a:t>
            </a:r>
            <a:r>
              <a:rPr lang="fr-FR" sz="2100" b="1" u="sng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100" dirty="0" err="1" smtClean="0">
                <a:solidFill>
                  <a:schemeClr val="bg2">
                    <a:lumMod val="50000"/>
                  </a:schemeClr>
                </a:solidFill>
              </a:rPr>
              <a:t>Versionnage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 du projet avec </a:t>
            </a:r>
            <a:r>
              <a:rPr lang="fr-FR" sz="2100" dirty="0" err="1" smtClean="0">
                <a:solidFill>
                  <a:schemeClr val="bg2">
                    <a:lumMod val="50000"/>
                  </a:schemeClr>
                </a:solidFill>
              </a:rPr>
              <a:t>GitHub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• 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Architecture technique MVC.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• Librairies intégrés ( Composer et </a:t>
            </a:r>
            <a:r>
              <a:rPr lang="fr-FR" sz="2100" dirty="0" err="1" smtClean="0">
                <a:solidFill>
                  <a:schemeClr val="bg2">
                    <a:lumMod val="50000"/>
                  </a:schemeClr>
                </a:solidFill>
              </a:rPr>
              <a:t>Twig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 )</a:t>
            </a:r>
            <a:b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• Présentation pull </a:t>
            </a:r>
            <a:r>
              <a:rPr lang="fr-FR" sz="2100" dirty="0" err="1" smtClean="0">
                <a:solidFill>
                  <a:schemeClr val="bg2">
                    <a:lumMod val="50000"/>
                  </a:schemeClr>
                </a:solidFill>
              </a:rPr>
              <a:t>request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• présentation d’une </a:t>
            </a:r>
            <a:r>
              <a:rPr lang="fr-FR" sz="2100" dirty="0">
                <a:solidFill>
                  <a:schemeClr val="bg2">
                    <a:lumMod val="50000"/>
                  </a:schemeClr>
                </a:solidFill>
              </a:rPr>
              <a:t>analyse </a:t>
            </a:r>
            <a:r>
              <a:rPr lang="fr-FR" sz="2100" dirty="0" err="1" smtClean="0">
                <a:solidFill>
                  <a:schemeClr val="bg2">
                    <a:lumMod val="50000"/>
                  </a:schemeClr>
                </a:solidFill>
              </a:rPr>
              <a:t>Codacy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 et </a:t>
            </a:r>
            <a:r>
              <a:rPr lang="fr-FR" sz="2100" dirty="0">
                <a:solidFill>
                  <a:schemeClr val="bg2">
                    <a:lumMod val="50000"/>
                  </a:schemeClr>
                </a:solidFill>
              </a:rPr>
              <a:t>les correctifs apportés 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b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• </a:t>
            </a:r>
            <a:r>
              <a:rPr lang="fr-FR" sz="2100" dirty="0">
                <a:solidFill>
                  <a:schemeClr val="bg2">
                    <a:lumMod val="50000"/>
                  </a:schemeClr>
                </a:solidFill>
              </a:rPr>
              <a:t>comment vous avez procédé pour garantir la mise en place des bonnes pratiques en vigueur</a:t>
            </a:r>
            <a:r>
              <a:rPr lang="fr-FR" sz="2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fr-FR" sz="2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1949" y="228601"/>
            <a:ext cx="10018713" cy="927340"/>
          </a:xfrm>
        </p:spPr>
        <p:txBody>
          <a:bodyPr/>
          <a:lstStyle/>
          <a:p>
            <a:r>
              <a:rPr lang="fr-FR" b="1" dirty="0" smtClean="0"/>
              <a:t>1. </a:t>
            </a:r>
            <a:r>
              <a:rPr lang="fr-FR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résentation du projet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1948" y="1475119"/>
            <a:ext cx="10018713" cy="50119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2900" dirty="0" smtClean="0">
                <a:solidFill>
                  <a:schemeClr val="bg2">
                    <a:lumMod val="50000"/>
                  </a:schemeClr>
                </a:solidFill>
              </a:rPr>
              <a:t>•</a:t>
            </a:r>
            <a:r>
              <a:rPr lang="fr-FR" sz="29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700" b="1" u="sng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</a:t>
            </a:r>
            <a:r>
              <a:rPr lang="fr-FR" sz="2700" b="1" u="sng" dirty="0" smtClean="0">
                <a:solidFill>
                  <a:schemeClr val="accent1"/>
                </a:solidFill>
              </a:rPr>
              <a:t>ONTEXT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Création d’un blog professionnel en tant que développeur web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700" b="1" dirty="0">
                <a:solidFill>
                  <a:schemeClr val="accent1"/>
                </a:solidFill>
              </a:rPr>
              <a:t>• </a:t>
            </a:r>
            <a:r>
              <a:rPr lang="fr-FR" sz="27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fr-FR" sz="2700" b="1" u="sng" dirty="0">
                <a:solidFill>
                  <a:schemeClr val="accent1"/>
                </a:solidFill>
              </a:rPr>
              <a:t>NALYSE DU </a:t>
            </a:r>
            <a:r>
              <a:rPr lang="fr-FR" sz="2700" b="1" u="sng" dirty="0" smtClean="0">
                <a:solidFill>
                  <a:schemeClr val="accent1"/>
                </a:solidFill>
              </a:rPr>
              <a:t>BESOIN D ’UNE FONCTIONNALITÉ</a:t>
            </a:r>
            <a:r>
              <a:rPr lang="fr-FR" sz="2700" b="1" dirty="0" smtClean="0">
                <a:solidFill>
                  <a:schemeClr val="accent1"/>
                </a:solidFill>
              </a:rPr>
              <a:t> </a:t>
            </a:r>
            <a:r>
              <a:rPr lang="fr-FR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--&gt;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Commenter un post</a:t>
            </a:r>
            <a:endParaRPr lang="fr-FR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Analyse du besoin avec une présentation des différents schémas UML</a:t>
            </a:r>
          </a:p>
          <a:p>
            <a:pPr lvl="1"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Diagramme de cas d’utilisation</a:t>
            </a:r>
          </a:p>
          <a:p>
            <a:pPr lvl="1"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Diagramme de séquence</a:t>
            </a:r>
          </a:p>
          <a:p>
            <a:pPr lvl="1"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Diagramme de classe</a:t>
            </a:r>
          </a:p>
          <a:p>
            <a:pPr marL="0" indent="0">
              <a:buNone/>
            </a:pPr>
            <a:endParaRPr lang="fr-F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700" b="1" dirty="0">
                <a:solidFill>
                  <a:schemeClr val="accent1"/>
                </a:solidFill>
              </a:rPr>
              <a:t>• </a:t>
            </a:r>
            <a:r>
              <a:rPr lang="fr-FR" sz="27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</a:t>
            </a:r>
            <a:r>
              <a:rPr lang="fr-FR" sz="2700" b="1" u="sng" dirty="0">
                <a:solidFill>
                  <a:schemeClr val="accent1"/>
                </a:solidFill>
              </a:rPr>
              <a:t>RGANISATION DU </a:t>
            </a:r>
            <a:r>
              <a:rPr lang="fr-FR" sz="2700" b="1" u="sng" dirty="0" smtClean="0">
                <a:solidFill>
                  <a:schemeClr val="accent1"/>
                </a:solidFill>
              </a:rPr>
              <a:t>PROJET</a:t>
            </a:r>
            <a:endParaRPr lang="fr-FR" sz="2700" b="1" u="sng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Définitions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des différentes tâches à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réalisés (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Sauvegarde et suivis du projet, librairies, outils et réalisations ) 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Initialisation du projet et sauvegarde de celui-ci avec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GitHub</a:t>
            </a:r>
            <a:endParaRPr lang="fr-FR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Répartitions chronologies des tâches dans le temps avec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GitHub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( Issues)</a:t>
            </a:r>
            <a:endParaRPr lang="fr-FR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Remplir la base de donnée et jeux de fausse données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fr-FR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Création de la structure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du site.</a:t>
            </a:r>
            <a:endParaRPr lang="fr-FR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Intégration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de la librairies TWIG avec composer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Réalisations du projet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9542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202722"/>
            <a:ext cx="10018713" cy="89283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oint de vue technique du projet 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04513"/>
            <a:ext cx="1001871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9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fr-FR" sz="1900" b="1" dirty="0" smtClean="0">
                <a:solidFill>
                  <a:schemeClr val="accent1"/>
                </a:solidFill>
              </a:rPr>
              <a:t>estion </a:t>
            </a:r>
            <a:r>
              <a:rPr lang="fr-FR" sz="1900" b="1" dirty="0">
                <a:solidFill>
                  <a:schemeClr val="accent1"/>
                </a:solidFill>
              </a:rPr>
              <a:t>du </a:t>
            </a:r>
            <a:r>
              <a:rPr lang="fr-FR" sz="1900" b="1" dirty="0" smtClean="0">
                <a:solidFill>
                  <a:schemeClr val="accent1"/>
                </a:solidFill>
              </a:rPr>
              <a:t>projet :</a:t>
            </a:r>
            <a:endParaRPr lang="fr-FR" sz="19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fr-FR" sz="1700" dirty="0" err="1" smtClean="0">
                <a:solidFill>
                  <a:schemeClr val="bg2">
                    <a:lumMod val="50000"/>
                  </a:schemeClr>
                </a:solidFill>
              </a:rPr>
              <a:t>Versionnage</a:t>
            </a:r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700" dirty="0">
                <a:solidFill>
                  <a:schemeClr val="bg2">
                    <a:lumMod val="50000"/>
                  </a:schemeClr>
                </a:solidFill>
              </a:rPr>
              <a:t>du projet avec </a:t>
            </a:r>
            <a:r>
              <a:rPr lang="fr-FR" sz="1700" dirty="0" err="1" smtClean="0">
                <a:solidFill>
                  <a:schemeClr val="bg2">
                    <a:lumMod val="50000"/>
                  </a:schemeClr>
                </a:solidFill>
              </a:rPr>
              <a:t>GitHub</a:t>
            </a:r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fr-FR" sz="17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sz="19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1900" b="1" dirty="0">
                <a:solidFill>
                  <a:schemeClr val="accent1"/>
                </a:solidFill>
              </a:rPr>
              <a:t>éalisation du projet :</a:t>
            </a:r>
          </a:p>
          <a:p>
            <a:pPr lvl="1"/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Structure </a:t>
            </a:r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du site en </a:t>
            </a:r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MVC  et Programmation objet</a:t>
            </a:r>
            <a:endParaRPr lang="fr-FR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Installation de la librairie</a:t>
            </a:r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 « </a:t>
            </a:r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TWIG  »</a:t>
            </a:r>
            <a:endParaRPr lang="fr-FR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Pull </a:t>
            </a:r>
            <a:r>
              <a:rPr lang="fr-FR" sz="1700" dirty="0" err="1" smtClean="0">
                <a:solidFill>
                  <a:schemeClr val="bg2">
                    <a:lumMod val="50000"/>
                  </a:schemeClr>
                </a:solidFill>
              </a:rPr>
              <a:t>Request</a:t>
            </a:r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9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fr-FR" sz="1900" b="1" dirty="0" smtClean="0">
                <a:solidFill>
                  <a:schemeClr val="accent1"/>
                </a:solidFill>
              </a:rPr>
              <a:t>orrections </a:t>
            </a:r>
            <a:r>
              <a:rPr lang="fr-FR" sz="1900" b="1" dirty="0">
                <a:solidFill>
                  <a:schemeClr val="accent1"/>
                </a:solidFill>
              </a:rPr>
              <a:t>et bonnes pratiques du projets :</a:t>
            </a:r>
          </a:p>
          <a:p>
            <a:pPr lvl="1"/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Analyse du code avec </a:t>
            </a:r>
            <a:r>
              <a:rPr lang="fr-FR" sz="1700" dirty="0" err="1" smtClean="0">
                <a:solidFill>
                  <a:schemeClr val="bg2">
                    <a:lumMod val="50000"/>
                  </a:schemeClr>
                </a:solidFill>
              </a:rPr>
              <a:t>Codacy</a:t>
            </a:r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 Code.</a:t>
            </a:r>
            <a:endParaRPr lang="fr-FR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fr-FR" sz="1700" dirty="0" smtClean="0">
                <a:solidFill>
                  <a:schemeClr val="bg2">
                    <a:lumMod val="50000"/>
                  </a:schemeClr>
                </a:solidFill>
              </a:rPr>
              <a:t>PSR-1 + PSR-2+ PSR-4.</a:t>
            </a:r>
            <a:endParaRPr lang="fr-FR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29" y="1669727"/>
            <a:ext cx="568221" cy="5682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39" y="3594878"/>
            <a:ext cx="949974" cy="5912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29" y="5090909"/>
            <a:ext cx="904337" cy="9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51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345</TotalTime>
  <Words>79</Words>
  <Application>Microsoft Office PowerPoint</Application>
  <PresentationFormat>Grand écran</PresentationFormat>
  <Paragraphs>37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Parallaxe</vt:lpstr>
      <vt:lpstr>BLOG de Jessy-BROS</vt:lpstr>
      <vt:lpstr>Sommaire</vt:lpstr>
      <vt:lpstr>1. Présentation du projet</vt:lpstr>
      <vt:lpstr>3. Point de vue technique du projet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de Jessy-BROS</dc:title>
  <dc:creator>Jessy BROS</dc:creator>
  <cp:lastModifiedBy>Jessy BROS</cp:lastModifiedBy>
  <cp:revision>34</cp:revision>
  <dcterms:created xsi:type="dcterms:W3CDTF">2020-08-16T14:37:12Z</dcterms:created>
  <dcterms:modified xsi:type="dcterms:W3CDTF">2020-09-09T13:24:49Z</dcterms:modified>
</cp:coreProperties>
</file>