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3CF0D-7A1D-4467-AF9E-15951AC1487E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A0C29-AA55-403A-B372-59E8D08B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A0C29-AA55-403A-B372-59E8D08B21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5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5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3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8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2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92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90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59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36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15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5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7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7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86C9A-046A-462A-B758-E10424DD7DFF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9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BLOG de Jessy-BROS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d’application </a:t>
            </a:r>
            <a:r>
              <a:rPr lang="fr-FR" dirty="0" err="1" smtClean="0"/>
              <a:t>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7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4732" y="2268748"/>
            <a:ext cx="10088291" cy="415793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u="sng" dirty="0" smtClean="0"/>
              <a:t>Présentation du contexte du projet, analyse du besoin &amp; organisation du projet</a:t>
            </a:r>
            <a:br>
              <a:rPr lang="fr-FR" b="1" u="sng" dirty="0" smtClean="0"/>
            </a:br>
            <a:r>
              <a:rPr lang="fr-FR" b="1" u="sng" dirty="0" smtClean="0"/>
              <a:t/>
            </a:r>
            <a:br>
              <a:rPr lang="fr-FR" b="1" u="sng" dirty="0" smtClean="0"/>
            </a:br>
            <a:r>
              <a:rPr lang="fr-FR" b="1" dirty="0" smtClean="0"/>
              <a:t>• Présentation </a:t>
            </a:r>
            <a:r>
              <a:rPr lang="fr-FR" b="1" dirty="0"/>
              <a:t>du contexte du projet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>• </a:t>
            </a:r>
            <a:r>
              <a:rPr lang="fr-FR" b="1" dirty="0" smtClean="0"/>
              <a:t>Analyse </a:t>
            </a:r>
            <a:r>
              <a:rPr lang="fr-FR" b="1" dirty="0"/>
              <a:t>du besoin </a:t>
            </a:r>
            <a:r>
              <a:rPr lang="fr-FR" b="1" dirty="0" smtClean="0"/>
              <a:t>: </a:t>
            </a:r>
            <a:r>
              <a:rPr lang="fr-FR" dirty="0"/>
              <a:t> </a:t>
            </a:r>
            <a:r>
              <a:rPr lang="fr-FR" dirty="0" smtClean="0"/>
              <a:t>Une fonctionnalité et présentation UML de celui-ci</a:t>
            </a:r>
            <a:br>
              <a:rPr lang="fr-FR" dirty="0" smtClean="0"/>
            </a:br>
            <a:r>
              <a:rPr lang="fr-FR" dirty="0" smtClean="0"/>
              <a:t>• </a:t>
            </a:r>
            <a:r>
              <a:rPr lang="fr-FR" b="1" dirty="0" smtClean="0"/>
              <a:t>Organisation </a:t>
            </a:r>
            <a:r>
              <a:rPr lang="fr-FR" b="1" dirty="0"/>
              <a:t>du </a:t>
            </a:r>
            <a:r>
              <a:rPr lang="fr-FR" b="1" dirty="0" smtClean="0"/>
              <a:t>projet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b="1" u="sng" dirty="0" smtClean="0"/>
              <a:t>Démonstration </a:t>
            </a:r>
            <a:r>
              <a:rPr lang="fr-FR" b="1" u="sng" dirty="0"/>
              <a:t>de </a:t>
            </a:r>
            <a:r>
              <a:rPr lang="fr-FR" b="1" u="sng" dirty="0" smtClean="0"/>
              <a:t>l'application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b="1" u="sng" dirty="0" smtClean="0"/>
              <a:t>Exécution. </a:t>
            </a:r>
            <a:r>
              <a:rPr lang="fr-FR" b="1" dirty="0" smtClean="0"/>
              <a:t>Vous présenterez le projet du point de vue technique cette fois-ci. Il s'agit de :</a:t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•</a:t>
            </a:r>
            <a:r>
              <a:rPr lang="fr-FR" b="1" u="sng" dirty="0" smtClean="0"/>
              <a:t> </a:t>
            </a:r>
            <a:r>
              <a:rPr lang="fr-FR" dirty="0" err="1" smtClean="0"/>
              <a:t>Versionnage</a:t>
            </a:r>
            <a:r>
              <a:rPr lang="fr-FR" dirty="0" smtClean="0"/>
              <a:t> du projet avec </a:t>
            </a:r>
            <a:r>
              <a:rPr lang="fr-FR" dirty="0" err="1" smtClean="0"/>
              <a:t>GitHub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• Présentation de </a:t>
            </a:r>
            <a:r>
              <a:rPr lang="fr-FR" dirty="0"/>
              <a:t>l'architecture </a:t>
            </a:r>
            <a:r>
              <a:rPr lang="fr-FR" dirty="0" smtClean="0"/>
              <a:t>technique.</a:t>
            </a:r>
            <a:br>
              <a:rPr lang="fr-FR" dirty="0" smtClean="0"/>
            </a:br>
            <a:r>
              <a:rPr lang="fr-FR" dirty="0" smtClean="0"/>
              <a:t>• Librairies intégrés ( Composer et </a:t>
            </a:r>
            <a:r>
              <a:rPr lang="fr-FR" dirty="0" err="1" smtClean="0"/>
              <a:t>Twig</a:t>
            </a:r>
            <a:r>
              <a:rPr lang="fr-FR" dirty="0" smtClean="0"/>
              <a:t> )</a:t>
            </a:r>
            <a:br>
              <a:rPr lang="fr-FR" dirty="0" smtClean="0"/>
            </a:br>
            <a:r>
              <a:rPr lang="fr-FR" dirty="0" smtClean="0"/>
              <a:t>• Présentation pull </a:t>
            </a:r>
            <a:r>
              <a:rPr lang="fr-FR" dirty="0" err="1" smtClean="0"/>
              <a:t>request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• présentation d’une </a:t>
            </a:r>
            <a:r>
              <a:rPr lang="fr-FR" dirty="0"/>
              <a:t>analyse </a:t>
            </a:r>
            <a:r>
              <a:rPr lang="fr-FR" dirty="0" err="1" smtClean="0"/>
              <a:t>Codacy</a:t>
            </a:r>
            <a:r>
              <a:rPr lang="fr-FR" dirty="0" smtClean="0"/>
              <a:t> et </a:t>
            </a:r>
            <a:r>
              <a:rPr lang="fr-FR" dirty="0"/>
              <a:t>les correctifs apportés </a:t>
            </a:r>
            <a:r>
              <a:rPr lang="fr-FR" dirty="0" smtClean="0"/>
              <a:t>;</a:t>
            </a:r>
            <a:br>
              <a:rPr lang="fr-FR" dirty="0" smtClean="0"/>
            </a:br>
            <a:r>
              <a:rPr lang="fr-FR" dirty="0" smtClean="0"/>
              <a:t>• </a:t>
            </a:r>
            <a:r>
              <a:rPr lang="fr-FR" dirty="0"/>
              <a:t>comment vous avez procédé pour garantir la mise en place des bonnes pratiques en vigueur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5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1949" y="228601"/>
            <a:ext cx="10018713" cy="927340"/>
          </a:xfrm>
        </p:spPr>
        <p:txBody>
          <a:bodyPr/>
          <a:lstStyle/>
          <a:p>
            <a:r>
              <a:rPr lang="fr-FR" dirty="0" smtClean="0"/>
              <a:t>1. 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92937" y="1475119"/>
            <a:ext cx="10018713" cy="46352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•</a:t>
            </a:r>
            <a:r>
              <a:rPr lang="fr-FR" dirty="0"/>
              <a:t> </a:t>
            </a:r>
            <a:r>
              <a:rPr lang="fr-FR" dirty="0" smtClean="0"/>
              <a:t>CONTEXT :</a:t>
            </a:r>
            <a:br>
              <a:rPr lang="fr-FR" dirty="0" smtClean="0"/>
            </a:br>
            <a:r>
              <a:rPr lang="fr-FR" dirty="0" smtClean="0"/>
              <a:t>Création d’un blog professionnel en tant que développeur web </a:t>
            </a:r>
            <a:r>
              <a:rPr lang="fr-FR" dirty="0" err="1" smtClean="0"/>
              <a:t>php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• ANALYSE DU BESOIN :</a:t>
            </a:r>
          </a:p>
          <a:p>
            <a:pPr marL="0" indent="0">
              <a:buNone/>
            </a:pPr>
            <a:r>
              <a:rPr lang="fr-FR" dirty="0" smtClean="0"/>
              <a:t>Mettre un commentaire à un post du blog spécifique.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ORGANISATION DU PROJET :</a:t>
            </a:r>
          </a:p>
          <a:p>
            <a:pPr>
              <a:buFontTx/>
              <a:buChar char="-"/>
            </a:pPr>
            <a:r>
              <a:rPr lang="fr-FR" dirty="0" smtClean="0"/>
              <a:t>Analyse tous les besoins du projets + diagrammes UML.</a:t>
            </a:r>
          </a:p>
          <a:p>
            <a:pPr>
              <a:buFontTx/>
              <a:buChar char="-"/>
            </a:pPr>
            <a:r>
              <a:rPr lang="fr-FR" dirty="0" smtClean="0"/>
              <a:t>Création des textes et contenues du site.</a:t>
            </a:r>
          </a:p>
          <a:p>
            <a:pPr>
              <a:buFontTx/>
              <a:buChar char="-"/>
            </a:pPr>
            <a:r>
              <a:rPr lang="fr-FR" dirty="0" smtClean="0"/>
              <a:t>Remplir la base de donnée et jeux de fausse données.</a:t>
            </a:r>
          </a:p>
          <a:p>
            <a:pPr>
              <a:buFontTx/>
              <a:buChar char="-"/>
            </a:pPr>
            <a:r>
              <a:rPr lang="fr-FR" dirty="0" smtClean="0"/>
              <a:t>Initialisation du projet avec </a:t>
            </a:r>
            <a:r>
              <a:rPr lang="fr-FR" dirty="0" err="1" smtClean="0"/>
              <a:t>GitHub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Création de la structure du site en MVC.</a:t>
            </a:r>
          </a:p>
          <a:p>
            <a:pPr>
              <a:buFontTx/>
              <a:buChar char="-"/>
            </a:pPr>
            <a:r>
              <a:rPr lang="fr-FR" dirty="0" smtClean="0"/>
              <a:t>Intégration de TWIG et création du projet.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954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Point de vue technique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Versionnage</a:t>
            </a:r>
            <a:r>
              <a:rPr lang="fr-FR" dirty="0" smtClean="0"/>
              <a:t> du projet avec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</a:p>
          <a:p>
            <a:r>
              <a:rPr lang="fr-FR" dirty="0" smtClean="0"/>
              <a:t>MVC </a:t>
            </a:r>
          </a:p>
          <a:p>
            <a:r>
              <a:rPr lang="fr-FR" dirty="0" err="1" smtClean="0"/>
              <a:t>Twig</a:t>
            </a:r>
            <a:endParaRPr lang="fr-FR" dirty="0" smtClean="0"/>
          </a:p>
          <a:p>
            <a:r>
              <a:rPr lang="fr-FR" dirty="0" smtClean="0"/>
              <a:t>Pull </a:t>
            </a:r>
            <a:r>
              <a:rPr lang="fr-FR" dirty="0" err="1" smtClean="0"/>
              <a:t>Request</a:t>
            </a:r>
            <a:r>
              <a:rPr lang="fr-FR" dirty="0" smtClean="0"/>
              <a:t> tant</a:t>
            </a:r>
          </a:p>
          <a:p>
            <a:r>
              <a:rPr lang="fr-FR" dirty="0" err="1" smtClean="0"/>
              <a:t>Codacy</a:t>
            </a:r>
            <a:r>
              <a:rPr lang="fr-FR" dirty="0" smtClean="0"/>
              <a:t> Code</a:t>
            </a:r>
          </a:p>
          <a:p>
            <a:r>
              <a:rPr lang="fr-FR" smtClean="0"/>
              <a:t>Bonne pratiques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15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201</TotalTime>
  <Words>52</Words>
  <Application>Microsoft Office PowerPoint</Application>
  <PresentationFormat>Grand écran</PresentationFormat>
  <Paragraphs>27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Parallaxe</vt:lpstr>
      <vt:lpstr>BLOG de Jessy-BROS</vt:lpstr>
      <vt:lpstr>Sommaire</vt:lpstr>
      <vt:lpstr>1. Présentation du projet</vt:lpstr>
      <vt:lpstr>3. Point de vue technique du projet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de Jessy-BROS</dc:title>
  <dc:creator>Jessy BROS</dc:creator>
  <cp:lastModifiedBy>Jessy BROS</cp:lastModifiedBy>
  <cp:revision>16</cp:revision>
  <dcterms:created xsi:type="dcterms:W3CDTF">2020-08-16T14:37:12Z</dcterms:created>
  <dcterms:modified xsi:type="dcterms:W3CDTF">2020-08-21T14:25:22Z</dcterms:modified>
</cp:coreProperties>
</file>