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EF51D-B8F8-008C-F996-F7ABD560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621188-D850-6F73-F42D-1BB7CBD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1EF51-6D4B-F560-3FA1-551327F6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D4125-04DF-CEF3-A5F0-BFE5C38D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2131B-48F5-E130-F35B-608BD372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745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5DE29-567C-2337-2C34-8E5BFBC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BADF7-653E-4C59-AE69-AB06A6C6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43EA-2796-FF31-3376-A002D0B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92D6E-BDFC-F29B-D3DD-D1EB03AB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34AED7-AB92-1F00-A87A-3283B4F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482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130576-56CA-879C-FEBD-B3DF03558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757BD5-83B9-C9E1-5CD5-F7996D2E3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FA348-32A9-FD24-C7CE-6F39958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A63C3-7AC7-B4CC-0DA5-6113F762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44836-4ABA-90A0-BF3E-9E682BBC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83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9717-EEE0-C9D1-062D-527DF20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0A1BB-021B-6E91-1944-3E082B56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0791A-BB0B-F0AB-EBA0-E3714972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28840-CC45-8B13-AE57-3311E3CD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8DBB6-4A43-5266-9470-F0F5F608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46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C424-1779-1A61-D84C-72A13DE9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F723A-E4A2-065A-CDB2-2BAF4596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25476-38C2-85D1-9637-A20F1A9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C1777-1375-6978-5FAD-A3A7015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7F840-6E93-275A-B443-C10477A0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1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260DA-0A6D-F9E4-2A39-E1FAC57E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642C47-9746-872D-0427-02D233066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4F9450-60D8-9615-935C-74A38A20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52F246-09DF-6A13-6B84-DDFF1D8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63C32F-0497-63C2-B703-040BC633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DE806-E7EF-9AAF-174E-3F4C42A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7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D1AB2-3E37-ABE1-50F2-1582F598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98DC78-06B0-03A9-4C42-6B11F275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28A8A8-4D0C-F66D-4A93-841B4011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766F95-1AEA-9133-EFA5-4310222B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A67339-32DD-E299-EB2F-499B9B85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D933-55BD-DFA6-D5BF-E36C0325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8FD50F-DFD2-885E-CA5A-FE20E80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5304D9-C40A-B622-D4F1-6C993E3F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580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BAFDD-3BD9-4260-F3A2-4DD2FEFB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5E9E0D-EFD2-ADE3-2DB2-86F14E2E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B6534-5491-9C3C-2137-5E0449D5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3CD84-A777-7BC5-94ED-6725D34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39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96549-851C-4775-499A-35275A9D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1126DD-451A-4178-D151-7097323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CB10E9-44D2-C1A9-7997-8F2B375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268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D0DAC-F2FC-4CF8-9D8E-FDEF0C9C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C02A9-5E12-9FB9-26CB-094E2E8D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A82AD-A68D-BF8F-8CC6-4D6FD13E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F6BE55-6E4B-C6BF-EE4C-1C4EA6E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31C745-3E6D-D5B7-5D94-1E464C14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7319E-00E4-FD6C-CEE2-7968F030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2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B8D7-D761-267B-CBC1-BB82BF02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D6016B-1D4F-336E-C563-8CFD1EE0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DA1023-6437-37CC-A5AB-07F61789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783954-2A6F-052C-B13E-96D0948A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EA5CF-B1EC-E111-216C-0489FAF1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673AA7-50CA-7ADB-364A-2858A21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982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22A015-DAEA-1469-EAB4-458AE2CA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51DC8-F38C-BF01-02A6-935FE7E9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E8CFA-27C9-F25A-D5CA-D505CF31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D851-9859-400E-ACE6-63C145BD1482}" type="datetimeFigureOut">
              <a:rPr lang="fr-BE" smtClean="0"/>
              <a:t>09-06-22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48176-AE85-2258-802A-10F945C0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73C4B-D876-EB17-EB3D-6DE58A71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7455-1012-40D0-89C5-DCB541AD4E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52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29FB-CC00-A56B-DC90-EF4ECF74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Présentation d’Analyse II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6AA89-E0DC-3794-7508-38BFEF7AF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Par Jessy Adam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37D1F3C-C8E4-FBF4-4F83-263F5405E362}"/>
              </a:ext>
            </a:extLst>
          </p:cNvPr>
          <p:cNvSpPr txBox="1">
            <a:spLocks/>
          </p:cNvSpPr>
          <p:nvPr/>
        </p:nvSpPr>
        <p:spPr>
          <a:xfrm>
            <a:off x="1524000" y="6380163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bg1">
                    <a:lumMod val="85000"/>
                  </a:schemeClr>
                </a:solidFill>
              </a:rPr>
              <a:t>Je sais même pas s’il fallait faire un </a:t>
            </a:r>
            <a:r>
              <a:rPr lang="fr-BE" dirty="0" err="1">
                <a:solidFill>
                  <a:schemeClr val="bg1">
                    <a:lumMod val="85000"/>
                  </a:schemeClr>
                </a:solidFill>
              </a:rPr>
              <a:t>pwp</a:t>
            </a:r>
            <a:endParaRPr lang="fr-B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4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6BA48-D7D0-302E-7051-905385B1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Amendes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BC7C24C1-B40E-8506-22AC-69FDF0D0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09" y="1825625"/>
            <a:ext cx="8832782" cy="4351338"/>
          </a:xfrm>
        </p:spPr>
      </p:pic>
    </p:spTree>
    <p:extLst>
      <p:ext uri="{BB962C8B-B14F-4D97-AF65-F5344CB8AC3E}">
        <p14:creationId xmlns:p14="http://schemas.microsoft.com/office/powerpoint/2010/main" val="262832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B9B86-FED5-FE4F-7FEE-5BB434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D9695E-3408-2B2F-D98F-A0BE34A0B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48" y="1825625"/>
            <a:ext cx="6347903" cy="4351338"/>
          </a:xfrm>
        </p:spPr>
      </p:pic>
    </p:spTree>
    <p:extLst>
      <p:ext uri="{BB962C8B-B14F-4D97-AF65-F5344CB8AC3E}">
        <p14:creationId xmlns:p14="http://schemas.microsoft.com/office/powerpoint/2010/main" val="15373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7C435-506F-90C6-5718-932B3CF1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séquence – Sortie de parking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3DB5E6-E3DC-6020-9C15-E602306C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3" y="1497695"/>
            <a:ext cx="3251200" cy="5224902"/>
          </a:xfrm>
        </p:spPr>
      </p:pic>
    </p:spTree>
    <p:extLst>
      <p:ext uri="{BB962C8B-B14F-4D97-AF65-F5344CB8AC3E}">
        <p14:creationId xmlns:p14="http://schemas.microsoft.com/office/powerpoint/2010/main" val="88646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9A6E-DC04-CB06-C384-3469159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séquence – Entrée de parking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60675D-D2B6-6C70-45C2-97011163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19" y="1825625"/>
            <a:ext cx="5994761" cy="4351338"/>
          </a:xfrm>
        </p:spPr>
      </p:pic>
    </p:spTree>
    <p:extLst>
      <p:ext uri="{BB962C8B-B14F-4D97-AF65-F5344CB8AC3E}">
        <p14:creationId xmlns:p14="http://schemas.microsoft.com/office/powerpoint/2010/main" val="122998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37AF0-91A3-CEED-E840-EFB480F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séquence – Corriger une place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41C6C8-19F3-61E6-F356-3A316D1F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34" y="1825625"/>
            <a:ext cx="4486932" cy="4351338"/>
          </a:xfrm>
        </p:spPr>
      </p:pic>
    </p:spTree>
    <p:extLst>
      <p:ext uri="{BB962C8B-B14F-4D97-AF65-F5344CB8AC3E}">
        <p14:creationId xmlns:p14="http://schemas.microsoft.com/office/powerpoint/2010/main" val="139822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7A50-07C6-768E-00A2-D8DC9925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séquence – Programme de fidélité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420CAA-98FD-9025-0929-316B0420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41" y="1825625"/>
            <a:ext cx="6937117" cy="4351338"/>
          </a:xfrm>
        </p:spPr>
      </p:pic>
    </p:spTree>
    <p:extLst>
      <p:ext uri="{BB962C8B-B14F-4D97-AF65-F5344CB8AC3E}">
        <p14:creationId xmlns:p14="http://schemas.microsoft.com/office/powerpoint/2010/main" val="205540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19E46-BE46-C747-F8F0-FD59ABF3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de séquence – Amendes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7161A4-CE9D-503D-2D32-E059CEECE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01" y="1825625"/>
            <a:ext cx="6130798" cy="4351338"/>
          </a:xfrm>
        </p:spPr>
      </p:pic>
    </p:spTree>
    <p:extLst>
      <p:ext uri="{BB962C8B-B14F-4D97-AF65-F5344CB8AC3E}">
        <p14:creationId xmlns:p14="http://schemas.microsoft.com/office/powerpoint/2010/main" val="413554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7C435-506F-90C6-5718-932B3CF1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625" cy="1649941"/>
          </a:xfrm>
        </p:spPr>
        <p:txBody>
          <a:bodyPr>
            <a:normAutofit/>
          </a:bodyPr>
          <a:lstStyle/>
          <a:p>
            <a:r>
              <a:rPr lang="fr-BE" dirty="0"/>
              <a:t>Diagramme d’activité – Sortie de parking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3DB5E6-E3DC-6020-9C15-E602306C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825" y="0"/>
            <a:ext cx="2306175" cy="6858000"/>
          </a:xfrm>
        </p:spPr>
      </p:pic>
    </p:spTree>
    <p:extLst>
      <p:ext uri="{BB962C8B-B14F-4D97-AF65-F5344CB8AC3E}">
        <p14:creationId xmlns:p14="http://schemas.microsoft.com/office/powerpoint/2010/main" val="371615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9A6E-DC04-CB06-C384-3469159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d’activité – Entrée de parking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60675D-D2B6-6C70-45C2-97011163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090" y="1825625"/>
            <a:ext cx="2889819" cy="4351338"/>
          </a:xfrm>
        </p:spPr>
      </p:pic>
    </p:spTree>
    <p:extLst>
      <p:ext uri="{BB962C8B-B14F-4D97-AF65-F5344CB8AC3E}">
        <p14:creationId xmlns:p14="http://schemas.microsoft.com/office/powerpoint/2010/main" val="372515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37AF0-91A3-CEED-E840-EFB480F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d’activité – Corriger une place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41C6C8-19F3-61E6-F356-3A316D1F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845" y="1825625"/>
            <a:ext cx="3886309" cy="4351338"/>
          </a:xfrm>
        </p:spPr>
      </p:pic>
    </p:spTree>
    <p:extLst>
      <p:ext uri="{BB962C8B-B14F-4D97-AF65-F5344CB8AC3E}">
        <p14:creationId xmlns:p14="http://schemas.microsoft.com/office/powerpoint/2010/main" val="19437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45EE3-925A-9286-AF2D-457995AF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2CB17-7FFD-6D58-A24A-50F0232C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 supplémentaires</a:t>
            </a:r>
          </a:p>
          <a:p>
            <a:r>
              <a:rPr lang="fr-BE" dirty="0"/>
              <a:t>Cas d’utilisations</a:t>
            </a:r>
          </a:p>
          <a:p>
            <a:r>
              <a:rPr lang="fr-BE" dirty="0"/>
              <a:t>Documentation de chaque cas</a:t>
            </a:r>
          </a:p>
          <a:p>
            <a:r>
              <a:rPr lang="fr-BE" dirty="0"/>
              <a:t>Diagramme de classes</a:t>
            </a:r>
          </a:p>
          <a:p>
            <a:r>
              <a:rPr lang="fr-BE" dirty="0"/>
              <a:t>Digramme de séquences</a:t>
            </a:r>
          </a:p>
          <a:p>
            <a:r>
              <a:rPr lang="fr-BE" dirty="0"/>
              <a:t>Digramme d’activités</a:t>
            </a:r>
          </a:p>
          <a:p>
            <a:r>
              <a:rPr lang="fr-BE" dirty="0"/>
              <a:t>Diagrammes d’états-transitions</a:t>
            </a:r>
          </a:p>
        </p:txBody>
      </p:sp>
    </p:spTree>
    <p:extLst>
      <p:ext uri="{BB962C8B-B14F-4D97-AF65-F5344CB8AC3E}">
        <p14:creationId xmlns:p14="http://schemas.microsoft.com/office/powerpoint/2010/main" val="100622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7A50-07C6-768E-00A2-D8DC9925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d’activité – Programme de fidélité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420CAA-98FD-9025-0929-316B0420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03" y="1825625"/>
            <a:ext cx="3879392" cy="4351338"/>
          </a:xfrm>
        </p:spPr>
      </p:pic>
    </p:spTree>
    <p:extLst>
      <p:ext uri="{BB962C8B-B14F-4D97-AF65-F5344CB8AC3E}">
        <p14:creationId xmlns:p14="http://schemas.microsoft.com/office/powerpoint/2010/main" val="404994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19E46-BE46-C747-F8F0-FD59ABF3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 d’activité – Amendes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7161A4-CE9D-503D-2D32-E059CEECE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158" y="1825625"/>
            <a:ext cx="5325683" cy="4351338"/>
          </a:xfrm>
        </p:spPr>
      </p:pic>
    </p:spTree>
    <p:extLst>
      <p:ext uri="{BB962C8B-B14F-4D97-AF65-F5344CB8AC3E}">
        <p14:creationId xmlns:p14="http://schemas.microsoft.com/office/powerpoint/2010/main" val="354746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9726-4A9D-FFDE-3A5E-C1C1AE8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Diagrammes d’états-transitions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B1C278-148C-4059-C5B8-7E5252161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96" y="1825625"/>
            <a:ext cx="2498207" cy="4351338"/>
          </a:xfrm>
        </p:spPr>
      </p:pic>
    </p:spTree>
    <p:extLst>
      <p:ext uri="{BB962C8B-B14F-4D97-AF65-F5344CB8AC3E}">
        <p14:creationId xmlns:p14="http://schemas.microsoft.com/office/powerpoint/2010/main" val="246942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1EC27-E664-0DA1-5CD7-EB4969C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Conslusion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6E01DB-A53E-8D4F-748B-1C1FB3B1A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3" t="23033" r="36647" b="25210"/>
          <a:stretch/>
        </p:blipFill>
        <p:spPr>
          <a:xfrm>
            <a:off x="3800461" y="1690688"/>
            <a:ext cx="4591078" cy="4807979"/>
          </a:xfrm>
        </p:spPr>
      </p:pic>
    </p:spTree>
    <p:extLst>
      <p:ext uri="{BB962C8B-B14F-4D97-AF65-F5344CB8AC3E}">
        <p14:creationId xmlns:p14="http://schemas.microsoft.com/office/powerpoint/2010/main" val="27391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707AA-48BB-D5A3-B43B-8623DC6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Fonctionnalités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DE5FC-64E3-1A76-EE46-649CE20A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Forfait à l'heure (au lieu d'à la journée)</a:t>
            </a:r>
          </a:p>
          <a:p>
            <a:r>
              <a:rPr lang="fr-BE" dirty="0"/>
              <a:t>Carte de fidélité </a:t>
            </a:r>
          </a:p>
          <a:p>
            <a:r>
              <a:rPr lang="fr-BE"/>
              <a:t>Amendes </a:t>
            </a:r>
            <a:r>
              <a:rPr lang="fr-BE" dirty="0"/>
              <a:t>si on reste après fermeture, a régler à la prochaine utilisation</a:t>
            </a:r>
          </a:p>
        </p:txBody>
      </p:sp>
    </p:spTree>
    <p:extLst>
      <p:ext uri="{BB962C8B-B14F-4D97-AF65-F5344CB8AC3E}">
        <p14:creationId xmlns:p14="http://schemas.microsoft.com/office/powerpoint/2010/main" val="30381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8CDB1-E040-126D-D04D-98CFD0EF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Cas d’utilisations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53003C-AD63-B625-2A7B-76506F8F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78" y="365125"/>
            <a:ext cx="6783822" cy="5828771"/>
          </a:xfrm>
        </p:spPr>
      </p:pic>
    </p:spTree>
    <p:extLst>
      <p:ext uri="{BB962C8B-B14F-4D97-AF65-F5344CB8AC3E}">
        <p14:creationId xmlns:p14="http://schemas.microsoft.com/office/powerpoint/2010/main" val="403613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EF18-F223-CC06-19B0-2D8B7892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Sortie de parking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7A5B8A-FAD7-D121-8AD7-2E8617558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17" y="1825625"/>
            <a:ext cx="3847565" cy="4351338"/>
          </a:xfrm>
        </p:spPr>
      </p:pic>
    </p:spTree>
    <p:extLst>
      <p:ext uri="{BB962C8B-B14F-4D97-AF65-F5344CB8AC3E}">
        <p14:creationId xmlns:p14="http://schemas.microsoft.com/office/powerpoint/2010/main" val="141428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2EAD-5F52-6513-93B1-93A859F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Entrée de parking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BEEAB48-3800-D404-FA01-854FBA69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09" y="1825625"/>
            <a:ext cx="9810581" cy="4351338"/>
          </a:xfrm>
        </p:spPr>
      </p:pic>
    </p:spTree>
    <p:extLst>
      <p:ext uri="{BB962C8B-B14F-4D97-AF65-F5344CB8AC3E}">
        <p14:creationId xmlns:p14="http://schemas.microsoft.com/office/powerpoint/2010/main" val="74183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AC241-F9C5-E642-99CB-D4E3E49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Libération de place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4EB25D8-8635-E29A-A0AF-8A6349A90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7432"/>
            <a:ext cx="10515600" cy="4147724"/>
          </a:xfrm>
        </p:spPr>
      </p:pic>
    </p:spTree>
    <p:extLst>
      <p:ext uri="{BB962C8B-B14F-4D97-AF65-F5344CB8AC3E}">
        <p14:creationId xmlns:p14="http://schemas.microsoft.com/office/powerpoint/2010/main" val="346579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80AB-B4AE-0829-E704-D489736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Correction d’une place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28DAB0F-CAE8-EA29-4AE6-6DE48DEC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09" y="1825625"/>
            <a:ext cx="9810581" cy="4351338"/>
          </a:xfrm>
        </p:spPr>
      </p:pic>
    </p:spTree>
    <p:extLst>
      <p:ext uri="{BB962C8B-B14F-4D97-AF65-F5344CB8AC3E}">
        <p14:creationId xmlns:p14="http://schemas.microsoft.com/office/powerpoint/2010/main" val="353889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5B6B6-E10B-7413-DB59-3F2E594B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Fiche de description – Programme de fidélité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02A633B-6016-58EC-4B7C-F5F8C44D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09" y="1825625"/>
            <a:ext cx="9810581" cy="4351338"/>
          </a:xfrm>
        </p:spPr>
      </p:pic>
    </p:spTree>
    <p:extLst>
      <p:ext uri="{BB962C8B-B14F-4D97-AF65-F5344CB8AC3E}">
        <p14:creationId xmlns:p14="http://schemas.microsoft.com/office/powerpoint/2010/main" val="2005704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Grand écran</PresentationFormat>
  <Paragraphs>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d’Analyse II</vt:lpstr>
      <vt:lpstr>Sommaire</vt:lpstr>
      <vt:lpstr>Fonctionnalités supplémentaires</vt:lpstr>
      <vt:lpstr>Cas d’utilisations</vt:lpstr>
      <vt:lpstr>Fiche de description – Sortie de parking</vt:lpstr>
      <vt:lpstr>Fiche de description – Entrée de parking</vt:lpstr>
      <vt:lpstr>Fiche de description – Libération de place</vt:lpstr>
      <vt:lpstr>Fiche de description – Correction d’une place</vt:lpstr>
      <vt:lpstr>Fiche de description – Programme de fidélité</vt:lpstr>
      <vt:lpstr>Fiche de description – Amendes</vt:lpstr>
      <vt:lpstr>Diagramme de classes</vt:lpstr>
      <vt:lpstr>Diagramme de séquence – Sortie de parking</vt:lpstr>
      <vt:lpstr>Diagramme de séquence – Entrée de parking</vt:lpstr>
      <vt:lpstr>Diagramme de séquence – Corriger une place</vt:lpstr>
      <vt:lpstr>Diagramme de séquence – Programme de fidélité</vt:lpstr>
      <vt:lpstr>Diagramme de séquence – Amendes</vt:lpstr>
      <vt:lpstr>Diagramme d’activité – Sortie de parking</vt:lpstr>
      <vt:lpstr>Diagramme d’activité – Entrée de parking</vt:lpstr>
      <vt:lpstr>Diagramme d’activité – Corriger une place</vt:lpstr>
      <vt:lpstr>Diagramme d’activité – Programme de fidélité</vt:lpstr>
      <vt:lpstr>Diagramme d’activité – Amendes</vt:lpstr>
      <vt:lpstr>Diagrammes d’états-transitions</vt:lpstr>
      <vt:lpstr>Conslusion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d’Analyse II</dc:title>
  <dc:creator>Jessy Adam</dc:creator>
  <cp:lastModifiedBy>Jessy Adam</cp:lastModifiedBy>
  <cp:revision>3</cp:revision>
  <dcterms:created xsi:type="dcterms:W3CDTF">2022-06-09T19:17:36Z</dcterms:created>
  <dcterms:modified xsi:type="dcterms:W3CDTF">2022-06-09T19:55:43Z</dcterms:modified>
</cp:coreProperties>
</file>