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BAD2C-8431-4297-9D52-B0917978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8DD667-8134-4B6A-9AD8-0E06CBAD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B032C-F998-4CF4-9D92-64A7EF45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2D674-E6A0-418F-BBE3-0A0709B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59B3C-CE1F-4B5F-B92E-D84151B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320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89484-B9B0-419A-8557-862E43F7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D84BB4-52B6-4E53-8E15-D0B86C59E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2AE10-56A9-4843-B3A4-58914035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9DB3C-61C1-4527-B8DE-9CDDB51B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E55B8-630B-4260-B3B8-ED78C9F1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5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27744-FDC2-4853-8334-5588EE99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2F919-2297-46A1-BB93-40EAD85A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8A600-A1A1-40B1-84E1-B1AD4D60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615B0-8EA7-4D95-9916-AF0079F2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2560F-5EFA-4E08-95EF-D8EFEAC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16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F7DCF-CFB2-4CC1-8827-CC50B9F6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BA64D-6CF8-484A-A809-25D56935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05EF8-AAA2-4F67-B270-99F41EDD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004AB-8639-49B2-831F-4A45C69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CC661-5E98-4E62-AE3A-984065D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79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CD863-21C8-42A6-98B3-3BB4EE9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D0583-2D3C-4E82-9F60-5381CABF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9E21A-79A3-4A8E-AA87-32D8297B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5F28C-F4D9-4C17-B02E-34FD0576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F6DDF-AEA5-4775-87ED-16D9235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74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083BF-1734-4E01-96E0-D7289294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1AB2A-1982-462A-B2C2-960488B01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50A6CD-26C9-41F4-B6EF-DD7B17E6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A7204E-76A3-474A-8CDE-10AA9751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0510A1-0BDD-4D0E-B42C-0279FB91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D98E59-50CA-4BC7-8A14-0FE95DA1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7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0F766-A03D-483E-8D73-BD47AFB8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90C4D-10C5-4D69-A110-1DC57D0C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4A1BD3-692D-4A51-92C0-9982360A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063246-8EA8-4D04-A386-41400F7E1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922355-7DBB-404A-9B6A-C5F517A92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62CCBA-91E6-4387-8750-175C891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F6AEAC-9538-449A-9F91-201ADB60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B144DD-9BD0-46D8-AE17-E8F0DAF5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91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79101-2B37-4418-A4CB-561686F1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83E5F4-1EFF-4EE4-BDBF-EFFBF860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F7544-535F-4043-86F7-5066519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3B197B-BFCA-4028-A6CA-C457E5AA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9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741581-B850-4EEE-9BC3-62F56F2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936A7E-333A-4A2F-9DCF-72D775AA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0ED0F1-7569-4F6A-B8B0-5A190E73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1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1926F-1696-42F3-9777-F64DE564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2056C-C682-440E-B91C-F38176B4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DA300B-9D25-4648-B0FE-CB1670A2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D04C94-1DEB-4825-AA0F-19192CD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7EF636-88D8-4C65-9C82-3AFD57F7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8490A2-6E53-4479-8123-E6C1816E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D2083-4183-4CF0-9EA7-33CCEB10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1A12B8-9B33-4E4A-9E34-5338744E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F3B48-184B-42E9-B11A-B96DA73D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C10CA5-E1F8-4A79-B86A-4841D0C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F324C7-65D9-41AE-80A5-36803CB6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B5860-E5DA-4D2B-8CE8-5FF7A031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01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E7EA88-674B-4CEC-BAC4-8905D127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912BA-887F-4342-A701-9CD7EAF7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836ED-168B-4E26-A50D-90582D03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A6C4-472A-48C7-BE79-33F224FA3438}" type="datetimeFigureOut">
              <a:rPr lang="fr-BE" smtClean="0"/>
              <a:t>20-01-22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07160-5D80-4BC4-9DCC-F3719D9C9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1D404-2D30-4ED6-8CBB-6DC21847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2687-417E-4837-A6C0-A2958940AD4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08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915AA-5D90-4947-BC29-CA91C1A5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541" y="3838413"/>
            <a:ext cx="2133260" cy="1532773"/>
          </a:xfrm>
        </p:spPr>
        <p:txBody>
          <a:bodyPr>
            <a:noAutofit/>
          </a:bodyPr>
          <a:lstStyle/>
          <a:p>
            <a:pPr algn="l"/>
            <a:r>
              <a:rPr lang="fr-BE" sz="9600" b="1" dirty="0"/>
              <a:t>The</a:t>
            </a:r>
          </a:p>
        </p:txBody>
      </p:sp>
      <p:pic>
        <p:nvPicPr>
          <p:cNvPr id="5" name="Image 4" descr="HELBImmo">
            <a:extLst>
              <a:ext uri="{FF2B5EF4-FFF2-40B4-BE49-F238E27FC236}">
                <a16:creationId xmlns:a16="http://schemas.microsoft.com/office/drawing/2014/main" id="{6FDB4960-FF9E-49C0-9DEE-AFB17EC8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1" y="725150"/>
            <a:ext cx="4877481" cy="487748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5BECA8A-7161-40D9-8C4A-E8195B088D39}"/>
              </a:ext>
            </a:extLst>
          </p:cNvPr>
          <p:cNvSpPr txBox="1">
            <a:spLocks/>
          </p:cNvSpPr>
          <p:nvPr/>
        </p:nvSpPr>
        <p:spPr>
          <a:xfrm>
            <a:off x="7837281" y="3842010"/>
            <a:ext cx="3657261" cy="1532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9600" b="1" dirty="0"/>
              <a:t>Project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A23BC5-C5BD-4DFC-AF03-2D3C5BF7FCA0}"/>
              </a:ext>
            </a:extLst>
          </p:cNvPr>
          <p:cNvSpPr txBox="1"/>
          <p:nvPr/>
        </p:nvSpPr>
        <p:spPr>
          <a:xfrm>
            <a:off x="4126194" y="5602631"/>
            <a:ext cx="421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A </a:t>
            </a:r>
            <a:r>
              <a:rPr lang="en-GB" b="1" dirty="0"/>
              <a:t>project</a:t>
            </a:r>
            <a:r>
              <a:rPr lang="fr-BE" b="1" dirty="0"/>
              <a:t> and </a:t>
            </a:r>
            <a:r>
              <a:rPr lang="en-GB" b="1" dirty="0"/>
              <a:t>presentation</a:t>
            </a:r>
            <a:r>
              <a:rPr lang="fr-BE" b="1" dirty="0"/>
              <a:t> by ADAM Jessy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2999EE-17CF-4B00-8456-79F128EB9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53" y="725150"/>
            <a:ext cx="2153988" cy="87445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CE133FA-61B4-4433-A9F6-742D493FE41D}"/>
              </a:ext>
            </a:extLst>
          </p:cNvPr>
          <p:cNvSpPr txBox="1"/>
          <p:nvPr/>
        </p:nvSpPr>
        <p:spPr>
          <a:xfrm>
            <a:off x="9049996" y="1599605"/>
            <a:ext cx="2444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rgbClr val="143F90"/>
                </a:solidFill>
              </a:rPr>
              <a:t>IG2</a:t>
            </a:r>
          </a:p>
          <a:p>
            <a:pPr algn="r"/>
            <a:r>
              <a:rPr lang="fr-BE" sz="1400" b="1" dirty="0">
                <a:solidFill>
                  <a:srgbClr val="143F90"/>
                </a:solidFill>
              </a:rPr>
              <a:t>Programmation Web II</a:t>
            </a:r>
          </a:p>
          <a:p>
            <a:pPr algn="r"/>
            <a:r>
              <a:rPr lang="fr-BE" sz="1400" b="1" dirty="0">
                <a:solidFill>
                  <a:srgbClr val="143F90"/>
                </a:solidFill>
              </a:rPr>
              <a:t>English for the Web</a:t>
            </a:r>
          </a:p>
        </p:txBody>
      </p:sp>
    </p:spTree>
    <p:extLst>
      <p:ext uri="{BB962C8B-B14F-4D97-AF65-F5344CB8AC3E}">
        <p14:creationId xmlns:p14="http://schemas.microsoft.com/office/powerpoint/2010/main" val="33777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AB1BAE-D4AC-4CD1-9874-23F371F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What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could’ve</a:t>
            </a:r>
            <a:r>
              <a:rPr lang="fr-BE" sz="6600" b="1" dirty="0">
                <a:solidFill>
                  <a:schemeClr val="bg1"/>
                </a:solidFill>
              </a:rPr>
              <a:t> been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DFBB58-F5DF-41F2-B822-5CB18427D310}"/>
              </a:ext>
            </a:extLst>
          </p:cNvPr>
          <p:cNvSpPr/>
          <p:nvPr/>
        </p:nvSpPr>
        <p:spPr>
          <a:xfrm>
            <a:off x="838200" y="1819275"/>
            <a:ext cx="5133975" cy="4673600"/>
          </a:xfrm>
          <a:prstGeom prst="roundRect">
            <a:avLst>
              <a:gd name="adj" fmla="val 132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943BCE2-F3A8-4416-BECE-D25082DC6F59}"/>
              </a:ext>
            </a:extLst>
          </p:cNvPr>
          <p:cNvSpPr/>
          <p:nvPr/>
        </p:nvSpPr>
        <p:spPr>
          <a:xfrm>
            <a:off x="6219825" y="1819275"/>
            <a:ext cx="5133975" cy="4673600"/>
          </a:xfrm>
          <a:prstGeom prst="roundRect">
            <a:avLst>
              <a:gd name="adj" fmla="val 132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83211A-93F0-472E-A490-D314AD4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54" y="2946400"/>
            <a:ext cx="362846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8909DC-CACE-4551-B87B-D047D713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84" y="1981200"/>
            <a:ext cx="187613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ag of the United Kingdom - Wikipedia">
            <a:extLst>
              <a:ext uri="{FF2B5EF4-FFF2-40B4-BE49-F238E27FC236}">
                <a16:creationId xmlns:a16="http://schemas.microsoft.com/office/drawing/2014/main" id="{DF89701D-A103-41E7-A9DA-9057C3CB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44" y="4600575"/>
            <a:ext cx="1168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lag of the United Kingdom - Wikipedia">
            <a:extLst>
              <a:ext uri="{FF2B5EF4-FFF2-40B4-BE49-F238E27FC236}">
                <a16:creationId xmlns:a16="http://schemas.microsoft.com/office/drawing/2014/main" id="{051D65DB-C8D1-48BD-9D7E-B2DBD2A0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2" y="3530600"/>
            <a:ext cx="25019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B73164D-F366-4173-B7AF-7B844DC7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96" y="5011737"/>
            <a:ext cx="187613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BCC5D1-0965-43C1-9F8D-3E129107736F}"/>
              </a:ext>
            </a:extLst>
          </p:cNvPr>
          <p:cNvSpPr txBox="1"/>
          <p:nvPr/>
        </p:nvSpPr>
        <p:spPr>
          <a:xfrm>
            <a:off x="7886701" y="5672604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>
                <a:solidFill>
                  <a:schemeClr val="bg1"/>
                </a:solidFill>
              </a:rPr>
              <a:t>My</a:t>
            </a:r>
            <a:r>
              <a:rPr lang="fr-BE" sz="1200" dirty="0">
                <a:solidFill>
                  <a:schemeClr val="bg1"/>
                </a:solidFill>
              </a:rPr>
              <a:t> </a:t>
            </a:r>
            <a:r>
              <a:rPr lang="fr-BE" sz="1200" dirty="0" err="1">
                <a:solidFill>
                  <a:schemeClr val="bg1"/>
                </a:solidFill>
              </a:rPr>
              <a:t>duolingo</a:t>
            </a:r>
            <a:r>
              <a:rPr lang="fr-BE" sz="1200" dirty="0">
                <a:solidFill>
                  <a:schemeClr val="bg1"/>
                </a:solidFill>
              </a:rPr>
              <a:t> </a:t>
            </a:r>
            <a:r>
              <a:rPr lang="fr-BE" sz="1200" dirty="0" err="1">
                <a:solidFill>
                  <a:schemeClr val="bg1"/>
                </a:solidFill>
              </a:rPr>
              <a:t>wouldn’t</a:t>
            </a:r>
            <a:r>
              <a:rPr lang="fr-BE" sz="1200" dirty="0">
                <a:solidFill>
                  <a:schemeClr val="bg1"/>
                </a:solidFill>
              </a:rPr>
              <a:t> have been for </a:t>
            </a:r>
            <a:r>
              <a:rPr lang="fr-BE" sz="1200" dirty="0" err="1">
                <a:solidFill>
                  <a:schemeClr val="bg1"/>
                </a:solidFill>
              </a:rPr>
              <a:t>nothing</a:t>
            </a:r>
            <a:endParaRPr lang="fr-BE" sz="1200" dirty="0">
              <a:solidFill>
                <a:schemeClr val="bg1"/>
              </a:solidFill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A146E98-F3DE-470E-A803-58C8457745BB}"/>
              </a:ext>
            </a:extLst>
          </p:cNvPr>
          <p:cNvSpPr/>
          <p:nvPr/>
        </p:nvSpPr>
        <p:spPr>
          <a:xfrm>
            <a:off x="5462588" y="3569493"/>
            <a:ext cx="1266825" cy="1173163"/>
          </a:xfrm>
          <a:prstGeom prst="rightArrow">
            <a:avLst>
              <a:gd name="adj1" fmla="val 50000"/>
              <a:gd name="adj2" fmla="val 64462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012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B6B18-229F-4A2F-8EF5-1C28C3CB7E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>
                <a:solidFill>
                  <a:schemeClr val="bg1"/>
                </a:solidFill>
              </a:rPr>
              <a:t>The </a:t>
            </a:r>
            <a:r>
              <a:rPr lang="fr-BE" sz="6600" b="1" dirty="0" err="1">
                <a:solidFill>
                  <a:schemeClr val="bg1"/>
                </a:solidFill>
              </a:rPr>
              <a:t>demonstration</a:t>
            </a:r>
            <a:endParaRPr lang="fr-BE" sz="6600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4381156-5280-4F5F-A058-943A40BF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111"/>
            <a:ext cx="10515600" cy="4351338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Celine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wants</a:t>
            </a:r>
            <a:r>
              <a:rPr lang="fr-BE" dirty="0">
                <a:solidFill>
                  <a:schemeClr val="bg1"/>
                </a:solidFill>
              </a:rPr>
              <a:t> a house. And David </a:t>
            </a:r>
            <a:r>
              <a:rPr lang="fr-BE" dirty="0" err="1">
                <a:solidFill>
                  <a:schemeClr val="bg1"/>
                </a:solidFill>
              </a:rPr>
              <a:t>wants</a:t>
            </a:r>
            <a:r>
              <a:rPr lang="fr-BE" dirty="0">
                <a:solidFill>
                  <a:schemeClr val="bg1"/>
                </a:solidFill>
              </a:rPr>
              <a:t> to </a:t>
            </a:r>
            <a:r>
              <a:rPr lang="fr-BE" dirty="0" err="1">
                <a:solidFill>
                  <a:schemeClr val="bg1"/>
                </a:solidFill>
              </a:rPr>
              <a:t>sell</a:t>
            </a:r>
            <a:r>
              <a:rPr lang="fr-BE" dirty="0">
                <a:solidFill>
                  <a:schemeClr val="bg1"/>
                </a:solidFill>
              </a:rPr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180806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8A9CFC-310F-4C8B-8EF1-EF6064C0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DED4560-1D04-4E52-8647-25F66082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111"/>
            <a:ext cx="10515600" cy="4351338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Thank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you</a:t>
            </a:r>
            <a:r>
              <a:rPr lang="fr-BE" dirty="0">
                <a:solidFill>
                  <a:schemeClr val="bg1"/>
                </a:solidFill>
              </a:rPr>
              <a:t> for </a:t>
            </a:r>
            <a:r>
              <a:rPr lang="fr-BE" dirty="0" err="1">
                <a:solidFill>
                  <a:schemeClr val="bg1"/>
                </a:solidFill>
              </a:rPr>
              <a:t>listening</a:t>
            </a:r>
            <a:r>
              <a:rPr lang="fr-BE" dirty="0">
                <a:solidFill>
                  <a:schemeClr val="bg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3453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1F537-440F-4F39-84EA-E53AF5398C5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>
                <a:solidFill>
                  <a:schemeClr val="bg1"/>
                </a:solidFill>
              </a:rPr>
              <a:t>This </a:t>
            </a:r>
            <a:r>
              <a:rPr lang="fr-BE" sz="6600" b="1" dirty="0" err="1">
                <a:solidFill>
                  <a:schemeClr val="bg1"/>
                </a:solidFill>
              </a:rPr>
              <a:t>presentation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will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include</a:t>
            </a:r>
            <a:r>
              <a:rPr lang="fr-BE" sz="6600" b="1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DC960-6B31-4B83-A78F-FF125797920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A description of the </a:t>
            </a:r>
            <a:r>
              <a:rPr lang="fr-BE" dirty="0" err="1">
                <a:solidFill>
                  <a:schemeClr val="bg1"/>
                </a:solidFill>
              </a:rPr>
              <a:t>applicvation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itself</a:t>
            </a:r>
            <a:r>
              <a:rPr lang="fr-BE" dirty="0">
                <a:solidFill>
                  <a:schemeClr val="bg1"/>
                </a:solidFill>
              </a:rPr>
              <a:t>;</a:t>
            </a:r>
          </a:p>
          <a:p>
            <a:r>
              <a:rPr lang="fr-BE" dirty="0">
                <a:solidFill>
                  <a:schemeClr val="bg1"/>
                </a:solidFill>
              </a:rPr>
              <a:t>The technologies </a:t>
            </a:r>
            <a:r>
              <a:rPr lang="fr-BE" dirty="0" err="1">
                <a:solidFill>
                  <a:schemeClr val="bg1"/>
                </a:solidFill>
              </a:rPr>
              <a:t>used</a:t>
            </a:r>
            <a:r>
              <a:rPr lang="fr-BE" dirty="0">
                <a:solidFill>
                  <a:schemeClr val="bg1"/>
                </a:solidFill>
              </a:rPr>
              <a:t>;</a:t>
            </a:r>
          </a:p>
          <a:p>
            <a:r>
              <a:rPr lang="fr-BE" dirty="0">
                <a:solidFill>
                  <a:schemeClr val="bg1"/>
                </a:solidFill>
              </a:rPr>
              <a:t>The </a:t>
            </a:r>
            <a:r>
              <a:rPr lang="fr-BE" dirty="0" err="1">
                <a:solidFill>
                  <a:schemeClr val="bg1"/>
                </a:solidFill>
              </a:rPr>
              <a:t>languages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used</a:t>
            </a:r>
            <a:r>
              <a:rPr lang="fr-BE" dirty="0">
                <a:solidFill>
                  <a:schemeClr val="bg1"/>
                </a:solidFill>
              </a:rPr>
              <a:t>;</a:t>
            </a:r>
          </a:p>
          <a:p>
            <a:r>
              <a:rPr lang="fr-BE" dirty="0" err="1">
                <a:solidFill>
                  <a:schemeClr val="bg1"/>
                </a:solidFill>
              </a:rPr>
              <a:t>Any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adventages</a:t>
            </a:r>
            <a:r>
              <a:rPr lang="fr-BE" dirty="0">
                <a:solidFill>
                  <a:schemeClr val="bg1"/>
                </a:solidFill>
              </a:rPr>
              <a:t>/</a:t>
            </a:r>
            <a:r>
              <a:rPr lang="fr-BE" dirty="0" err="1">
                <a:solidFill>
                  <a:schemeClr val="bg1"/>
                </a:solidFill>
              </a:rPr>
              <a:t>disadventages</a:t>
            </a:r>
            <a:r>
              <a:rPr lang="fr-BE" dirty="0">
                <a:solidFill>
                  <a:schemeClr val="bg1"/>
                </a:solidFill>
              </a:rPr>
              <a:t> of </a:t>
            </a:r>
            <a:r>
              <a:rPr lang="fr-BE" dirty="0" err="1">
                <a:solidFill>
                  <a:schemeClr val="bg1"/>
                </a:solidFill>
              </a:rPr>
              <a:t>them</a:t>
            </a:r>
            <a:r>
              <a:rPr lang="fr-BE" dirty="0">
                <a:solidFill>
                  <a:schemeClr val="bg1"/>
                </a:solidFill>
              </a:rPr>
              <a:t>;</a:t>
            </a:r>
          </a:p>
          <a:p>
            <a:r>
              <a:rPr lang="fr-BE" dirty="0" err="1">
                <a:solidFill>
                  <a:schemeClr val="bg1"/>
                </a:solidFill>
              </a:rPr>
              <a:t>Things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that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could’ve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changed</a:t>
            </a:r>
            <a:r>
              <a:rPr lang="fr-BE" dirty="0">
                <a:solidFill>
                  <a:schemeClr val="bg1"/>
                </a:solidFill>
              </a:rPr>
              <a:t> if I </a:t>
            </a:r>
            <a:r>
              <a:rPr lang="fr-BE" dirty="0" err="1">
                <a:solidFill>
                  <a:schemeClr val="bg1"/>
                </a:solidFill>
              </a:rPr>
              <a:t>were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given</a:t>
            </a:r>
            <a:r>
              <a:rPr lang="fr-BE" dirty="0">
                <a:solidFill>
                  <a:schemeClr val="bg1"/>
                </a:solidFill>
              </a:rPr>
              <a:t> more time;</a:t>
            </a:r>
          </a:p>
          <a:p>
            <a:r>
              <a:rPr lang="fr-BE" dirty="0">
                <a:solidFill>
                  <a:schemeClr val="bg1"/>
                </a:solidFill>
              </a:rPr>
              <a:t>And a </a:t>
            </a:r>
            <a:r>
              <a:rPr lang="fr-BE" dirty="0" err="1">
                <a:solidFill>
                  <a:schemeClr val="bg1"/>
                </a:solidFill>
              </a:rPr>
              <a:t>demonstration</a:t>
            </a:r>
            <a:r>
              <a:rPr lang="fr-BE" dirty="0">
                <a:solidFill>
                  <a:schemeClr val="bg1"/>
                </a:solidFill>
              </a:rPr>
              <a:t> of the application </a:t>
            </a:r>
            <a:r>
              <a:rPr lang="fr-BE" dirty="0" err="1">
                <a:solidFill>
                  <a:schemeClr val="bg1"/>
                </a:solidFill>
              </a:rPr>
              <a:t>itself</a:t>
            </a:r>
            <a:r>
              <a:rPr lang="fr-BE" dirty="0">
                <a:solidFill>
                  <a:schemeClr val="bg1"/>
                </a:solidFill>
              </a:rPr>
              <a:t>;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72510-8572-4DE0-9A40-B6A9931979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What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is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it</a:t>
            </a:r>
            <a:r>
              <a:rPr lang="fr-BE" sz="66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3BCD8-C7AF-43FC-B65C-E64FC710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2625"/>
            <a:ext cx="10515600" cy="819506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Based</a:t>
            </a:r>
            <a:r>
              <a:rPr lang="fr-BE" dirty="0">
                <a:solidFill>
                  <a:schemeClr val="bg1"/>
                </a:solidFill>
              </a:rPr>
              <a:t> on the </a:t>
            </a:r>
            <a:r>
              <a:rPr lang="fr-BE" dirty="0" err="1">
                <a:solidFill>
                  <a:schemeClr val="bg1"/>
                </a:solidFill>
              </a:rPr>
              <a:t>work</a:t>
            </a:r>
            <a:r>
              <a:rPr lang="fr-BE" dirty="0">
                <a:solidFill>
                  <a:schemeClr val="bg1"/>
                </a:solidFill>
              </a:rPr>
              <a:t> of Corey </a:t>
            </a:r>
            <a:r>
              <a:rPr lang="fr-BE" dirty="0" err="1">
                <a:solidFill>
                  <a:schemeClr val="bg1"/>
                </a:solidFill>
              </a:rPr>
              <a:t>Schafer</a:t>
            </a:r>
            <a:endParaRPr lang="fr-BE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October</a:t>
            </a:r>
            <a:r>
              <a:rPr lang="fr-BE" dirty="0">
                <a:solidFill>
                  <a:schemeClr val="bg1"/>
                </a:solidFill>
              </a:rPr>
              <a:t> 10th - </a:t>
            </a:r>
            <a:r>
              <a:rPr lang="fr-BE" dirty="0" err="1">
                <a:solidFill>
                  <a:schemeClr val="bg1"/>
                </a:solidFill>
              </a:rPr>
              <a:t>December</a:t>
            </a:r>
            <a:r>
              <a:rPr lang="fr-BE" dirty="0">
                <a:solidFill>
                  <a:schemeClr val="bg1"/>
                </a:solidFill>
              </a:rPr>
              <a:t> 26th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9BF045-7322-4D2D-A014-0FCD37FE615B}"/>
              </a:ext>
            </a:extLst>
          </p:cNvPr>
          <p:cNvSpPr txBox="1"/>
          <p:nvPr/>
        </p:nvSpPr>
        <p:spPr>
          <a:xfrm>
            <a:off x="5684377" y="2941826"/>
            <a:ext cx="82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9600" b="1" dirty="0"/>
              <a:t>+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B7ECB5-D84D-4BBE-BFB7-913197A0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22" y="2881892"/>
            <a:ext cx="1761479" cy="1689528"/>
          </a:xfrm>
          <a:prstGeom prst="rect">
            <a:avLst/>
          </a:prstGeom>
        </p:spPr>
      </p:pic>
      <p:pic>
        <p:nvPicPr>
          <p:cNvPr id="1028" name="Picture 4" descr="Facebook - Connexion ou inscription">
            <a:extLst>
              <a:ext uri="{FF2B5EF4-FFF2-40B4-BE49-F238E27FC236}">
                <a16:creationId xmlns:a16="http://schemas.microsoft.com/office/drawing/2014/main" id="{F1BFDE89-5872-4BA0-BA7C-7E791288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881893"/>
            <a:ext cx="1636251" cy="16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0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2B601CC-527D-4C1E-B6C8-733C1A7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79" y="1082307"/>
            <a:ext cx="4748442" cy="4693387"/>
          </a:xfrm>
          <a:prstGeom prst="rect">
            <a:avLst/>
          </a:prstGeom>
        </p:spPr>
      </p:pic>
      <p:pic>
        <p:nvPicPr>
          <p:cNvPr id="3078" name="Picture 6" descr="Blog Immoweb I Le Blog Immobilier N°1 en Belgique">
            <a:extLst>
              <a:ext uri="{FF2B5EF4-FFF2-40B4-BE49-F238E27FC236}">
                <a16:creationId xmlns:a16="http://schemas.microsoft.com/office/drawing/2014/main" id="{E92533FF-7B85-4738-8347-084126150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t="42560" r="14870" b="42091"/>
          <a:stretch/>
        </p:blipFill>
        <p:spPr bwMode="auto">
          <a:xfrm>
            <a:off x="4133849" y="3910488"/>
            <a:ext cx="6943725" cy="94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ction immovlan.be | COCOON">
            <a:extLst>
              <a:ext uri="{FF2B5EF4-FFF2-40B4-BE49-F238E27FC236}">
                <a16:creationId xmlns:a16="http://schemas.microsoft.com/office/drawing/2014/main" id="{07DF4A92-040F-4DA5-B44D-82269154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57389"/>
            <a:ext cx="7200900" cy="9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A52C6-5431-4BC1-9B3F-0975032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>
                <a:solidFill>
                  <a:schemeClr val="bg1"/>
                </a:solidFill>
              </a:rPr>
              <a:t>Technologies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BBB4D4-ECC5-4692-93FD-271C3FBA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8" y="2453677"/>
            <a:ext cx="4276725" cy="148014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96EE503-A8DA-4382-A410-E66C9B23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0" y="4191989"/>
            <a:ext cx="4914900" cy="476250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Because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that’s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what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was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asked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Python Imaging Library (PIL) — Documentation Bibliothèques Python 1.0.0">
            <a:extLst>
              <a:ext uri="{FF2B5EF4-FFF2-40B4-BE49-F238E27FC236}">
                <a16:creationId xmlns:a16="http://schemas.microsoft.com/office/drawing/2014/main" id="{522B4A9D-652F-4307-9658-1FBE2921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9" y="2640520"/>
            <a:ext cx="1524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460760-70C7-4570-91E5-08F42028A947}"/>
              </a:ext>
            </a:extLst>
          </p:cNvPr>
          <p:cNvSpPr txBox="1"/>
          <p:nvPr/>
        </p:nvSpPr>
        <p:spPr>
          <a:xfrm>
            <a:off x="1647826" y="5249204"/>
            <a:ext cx="2319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000" b="1" dirty="0" err="1"/>
              <a:t>django-crispy-forms</a:t>
            </a:r>
            <a:endParaRPr lang="fr-BE" sz="2000" b="1" dirty="0"/>
          </a:p>
        </p:txBody>
      </p:sp>
      <p:pic>
        <p:nvPicPr>
          <p:cNvPr id="2056" name="Picture 8" descr="Bootstrap Logo - Download Famous Brand and Company Logo in the World">
            <a:extLst>
              <a:ext uri="{FF2B5EF4-FFF2-40B4-BE49-F238E27FC236}">
                <a16:creationId xmlns:a16="http://schemas.microsoft.com/office/drawing/2014/main" id="{245CD8DB-6910-4CF1-B0F1-A7779A0A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68" y="2221706"/>
            <a:ext cx="3556732" cy="23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4A82445-CE59-4164-89D5-0F425D27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4863502"/>
            <a:ext cx="1571624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prendre jQuery | Grafikart">
            <a:extLst>
              <a:ext uri="{FF2B5EF4-FFF2-40B4-BE49-F238E27FC236}">
                <a16:creationId xmlns:a16="http://schemas.microsoft.com/office/drawing/2014/main" id="{8A3537F8-D132-41E2-95B1-A7EE7681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22" y="4970394"/>
            <a:ext cx="1800757" cy="17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3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4DAB8-8120-4284-80F4-01CC907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Languages</a:t>
            </a:r>
            <a:endParaRPr lang="fr-BE" sz="6600" b="1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1DCEEC9-02D4-4FF7-B236-CFE77AFE0DAF}"/>
              </a:ext>
            </a:extLst>
          </p:cNvPr>
          <p:cNvSpPr/>
          <p:nvPr/>
        </p:nvSpPr>
        <p:spPr>
          <a:xfrm>
            <a:off x="838200" y="1819275"/>
            <a:ext cx="5133975" cy="4673600"/>
          </a:xfrm>
          <a:prstGeom prst="roundRect">
            <a:avLst>
              <a:gd name="adj" fmla="val 132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5D9798E-801F-4512-8528-016B4B194B76}"/>
              </a:ext>
            </a:extLst>
          </p:cNvPr>
          <p:cNvSpPr/>
          <p:nvPr/>
        </p:nvSpPr>
        <p:spPr>
          <a:xfrm>
            <a:off x="6219825" y="1819275"/>
            <a:ext cx="5133975" cy="3048000"/>
          </a:xfrm>
          <a:prstGeom prst="roundRect">
            <a:avLst>
              <a:gd name="adj" fmla="val 132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CD2658-2673-46B6-B152-00A2CE93D527}"/>
              </a:ext>
            </a:extLst>
          </p:cNvPr>
          <p:cNvSpPr/>
          <p:nvPr/>
        </p:nvSpPr>
        <p:spPr>
          <a:xfrm>
            <a:off x="6219825" y="4995861"/>
            <a:ext cx="5133975" cy="1497013"/>
          </a:xfrm>
          <a:prstGeom prst="roundRect">
            <a:avLst>
              <a:gd name="adj" fmla="val 1327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2606A5-ADEF-41FE-8CBD-942EF9AA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441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E86319A-7360-4421-9188-7F888393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97" y="1909764"/>
            <a:ext cx="2076875" cy="20768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7B2B04-39FB-436E-B0A6-216A12A7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006" y="1909764"/>
            <a:ext cx="1472091" cy="20768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512D5E7-081C-42E8-92B4-A52B27002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443" y="2470578"/>
            <a:ext cx="1620738" cy="2286000"/>
          </a:xfrm>
          <a:prstGeom prst="rect">
            <a:avLst/>
          </a:prstGeom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EFFDAE3-0510-4EE9-B647-EAD5E195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40" y="5098255"/>
            <a:ext cx="1292224" cy="12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DFAD84B-B3E3-4166-B114-473EE9216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559" y="5409911"/>
            <a:ext cx="2214745" cy="9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1CBA-E998-44AC-A1ED-775EA37256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Advantages</a:t>
            </a:r>
            <a:r>
              <a:rPr lang="fr-BE" sz="6600" b="1" dirty="0">
                <a:solidFill>
                  <a:schemeClr val="bg1"/>
                </a:solidFill>
              </a:rPr>
              <a:t>/</a:t>
            </a:r>
            <a:r>
              <a:rPr lang="fr-BE" sz="6600" b="1" dirty="0" err="1">
                <a:solidFill>
                  <a:schemeClr val="bg1"/>
                </a:solidFill>
              </a:rPr>
              <a:t>Disadvantages</a:t>
            </a:r>
            <a:endParaRPr lang="fr-BE" sz="66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85963-F8C5-4D94-B81A-C0C0EC629BB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It’s</a:t>
            </a:r>
            <a:r>
              <a:rPr lang="fr-BE" dirty="0">
                <a:solidFill>
                  <a:schemeClr val="bg1"/>
                </a:solidFill>
              </a:rPr>
              <a:t> new,</a:t>
            </a:r>
          </a:p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It’s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different</a:t>
            </a:r>
            <a:r>
              <a:rPr lang="fr-BE" dirty="0">
                <a:solidFill>
                  <a:schemeClr val="bg1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fr-BE" dirty="0">
                <a:solidFill>
                  <a:schemeClr val="bg1"/>
                </a:solidFill>
              </a:rPr>
              <a:t>And </a:t>
            </a:r>
            <a:r>
              <a:rPr lang="fr-BE" dirty="0" err="1">
                <a:solidFill>
                  <a:schemeClr val="bg1"/>
                </a:solidFill>
              </a:rPr>
              <a:t>therefore</a:t>
            </a:r>
            <a:endParaRPr lang="fr-BE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It’s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bad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51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01C4-F2A2-40ED-AF04-6ED352AE0B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What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could’ve</a:t>
            </a:r>
            <a:r>
              <a:rPr lang="fr-BE" sz="6600" b="1" dirty="0">
                <a:solidFill>
                  <a:schemeClr val="bg1"/>
                </a:solidFill>
              </a:rPr>
              <a:t> been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4D19C-8ECA-45A1-8A83-629C7462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025" cy="403225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BE" dirty="0" err="1">
                <a:solidFill>
                  <a:schemeClr val="bg1"/>
                </a:solidFill>
              </a:rPr>
              <a:t>Improve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responsiveness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656181-6573-4C3B-ACD4-39807966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5"/>
          <a:stretch/>
        </p:blipFill>
        <p:spPr>
          <a:xfrm>
            <a:off x="2676524" y="2363787"/>
            <a:ext cx="3067478" cy="3686969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E35E01B-E2AE-446D-ACBF-9C5512A891ED}"/>
              </a:ext>
            </a:extLst>
          </p:cNvPr>
          <p:cNvSpPr/>
          <p:nvPr/>
        </p:nvSpPr>
        <p:spPr>
          <a:xfrm>
            <a:off x="1895473" y="4162426"/>
            <a:ext cx="666752" cy="466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4DDCE-1C5B-4A6C-AE8F-43F2862975E8}"/>
              </a:ext>
            </a:extLst>
          </p:cNvPr>
          <p:cNvSpPr txBox="1"/>
          <p:nvPr/>
        </p:nvSpPr>
        <p:spPr>
          <a:xfrm>
            <a:off x="1447798" y="3577651"/>
            <a:ext cx="89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b="1" u="sng" dirty="0"/>
              <a:t>Bad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5AD13BA-719D-484D-A39E-4D4F2947E4D4}"/>
              </a:ext>
            </a:extLst>
          </p:cNvPr>
          <p:cNvSpPr txBox="1">
            <a:spLocks/>
          </p:cNvSpPr>
          <p:nvPr/>
        </p:nvSpPr>
        <p:spPr>
          <a:xfrm>
            <a:off x="6200775" y="1825624"/>
            <a:ext cx="5153025" cy="40322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BE" dirty="0" err="1">
                <a:solidFill>
                  <a:schemeClr val="bg1"/>
                </a:solidFill>
              </a:rPr>
              <a:t>Redesign</a:t>
            </a:r>
            <a:r>
              <a:rPr lang="fr-BE" dirty="0">
                <a:solidFill>
                  <a:schemeClr val="bg1"/>
                </a:solidFill>
              </a:rPr>
              <a:t> the sidebar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2506109-2E09-4786-A6B1-F178F1F3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28" y="2378075"/>
            <a:ext cx="45833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2D44A17-5662-4BC5-B2DF-F0E680A6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sz="6600" b="1" dirty="0" err="1">
                <a:solidFill>
                  <a:schemeClr val="bg1"/>
                </a:solidFill>
              </a:rPr>
              <a:t>What</a:t>
            </a:r>
            <a:r>
              <a:rPr lang="fr-BE" sz="6600" b="1" dirty="0">
                <a:solidFill>
                  <a:schemeClr val="bg1"/>
                </a:solidFill>
              </a:rPr>
              <a:t> </a:t>
            </a:r>
            <a:r>
              <a:rPr lang="fr-BE" sz="6600" b="1" dirty="0" err="1">
                <a:solidFill>
                  <a:schemeClr val="bg1"/>
                </a:solidFill>
              </a:rPr>
              <a:t>could’ve</a:t>
            </a:r>
            <a:r>
              <a:rPr lang="fr-BE" sz="6600" b="1" dirty="0">
                <a:solidFill>
                  <a:schemeClr val="bg1"/>
                </a:solidFill>
              </a:rPr>
              <a:t> been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EB7FCA7-21BA-4146-ACE7-8D74682E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225"/>
          </a:xfr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bg1"/>
                </a:solidFill>
              </a:rPr>
              <a:t>Clean up the code &amp; </a:t>
            </a:r>
            <a:r>
              <a:rPr lang="fr-BE" dirty="0" err="1">
                <a:solidFill>
                  <a:schemeClr val="bg1"/>
                </a:solidFill>
              </a:rPr>
              <a:t>make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it</a:t>
            </a:r>
            <a:r>
              <a:rPr lang="fr-BE" dirty="0">
                <a:solidFill>
                  <a:schemeClr val="bg1"/>
                </a:solidFill>
              </a:rPr>
              <a:t> more </a:t>
            </a:r>
            <a:r>
              <a:rPr lang="fr-BE" dirty="0" err="1">
                <a:solidFill>
                  <a:schemeClr val="bg1"/>
                </a:solidFill>
              </a:rPr>
              <a:t>cohesive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9F3A1B-4EE5-4AF1-A76A-896E168C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49" y="2657123"/>
            <a:ext cx="2876951" cy="25244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970E45-6222-4BD0-B40A-822D581EB161}"/>
              </a:ext>
            </a:extLst>
          </p:cNvPr>
          <p:cNvSpPr txBox="1"/>
          <p:nvPr/>
        </p:nvSpPr>
        <p:spPr>
          <a:xfrm>
            <a:off x="4943475" y="2710934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/>
              <a:t>Make</a:t>
            </a:r>
            <a:r>
              <a:rPr lang="fr-BE" b="1" dirty="0"/>
              <a:t> notifications for questions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8B5623-2751-4C25-AE02-8769D0DDA16F}"/>
              </a:ext>
            </a:extLst>
          </p:cNvPr>
          <p:cNvSpPr txBox="1"/>
          <p:nvPr/>
        </p:nvSpPr>
        <p:spPr>
          <a:xfrm>
            <a:off x="4352925" y="593021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BE" dirty="0"/>
              <a:t>Etc.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98323D-AAC4-4710-995F-0F6AE917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7" y="3491819"/>
            <a:ext cx="5001846" cy="2438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BCC7ACE-6692-4A30-A17F-8E68537D3092}"/>
              </a:ext>
            </a:extLst>
          </p:cNvPr>
          <p:cNvSpPr txBox="1"/>
          <p:nvPr/>
        </p:nvSpPr>
        <p:spPr>
          <a:xfrm>
            <a:off x="6096000" y="3193018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BE" dirty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1018508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162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The</vt:lpstr>
      <vt:lpstr>This presentation will include :</vt:lpstr>
      <vt:lpstr>What is it ?</vt:lpstr>
      <vt:lpstr>Présentation PowerPoint</vt:lpstr>
      <vt:lpstr>Technologies</vt:lpstr>
      <vt:lpstr>Languages</vt:lpstr>
      <vt:lpstr>Advantages/Disadvantages</vt:lpstr>
      <vt:lpstr>What could’ve been</vt:lpstr>
      <vt:lpstr>What could’ve been</vt:lpstr>
      <vt:lpstr>What could’ve been</vt:lpstr>
      <vt:lpstr>The demonstration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HELBImmo project</dc:title>
  <dc:creator>Jessy Adam</dc:creator>
  <cp:lastModifiedBy>Jessy Adam</cp:lastModifiedBy>
  <cp:revision>7</cp:revision>
  <dcterms:created xsi:type="dcterms:W3CDTF">2022-01-19T20:56:02Z</dcterms:created>
  <dcterms:modified xsi:type="dcterms:W3CDTF">2022-01-20T21:05:32Z</dcterms:modified>
</cp:coreProperties>
</file>