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5" r:id="rId4"/>
    <p:sldId id="266" r:id="rId5"/>
    <p:sldId id="258" r:id="rId6"/>
    <p:sldId id="259" r:id="rId7"/>
    <p:sldId id="260" r:id="rId8"/>
    <p:sldId id="261" r:id="rId9"/>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1"/>
      </p:bgRef>
    </p:bg>
    <p:spTree>
      <p:nvGrpSpPr>
        <p:cNvPr id="1" name=""/>
        <p:cNvGrpSpPr/>
        <p:nvPr/>
      </p:nvGrpSpPr>
      <p:grpSpPr>
        <a:xfrm>
          <a:off x="0" y="0"/>
          <a:ext cx="0" cy="0"/>
          <a:chOff x="0" y="0"/>
          <a:chExt cx="0" cy="0"/>
        </a:xfrm>
      </p:grpSpPr>
      <p:sp>
        <p:nvSpPr>
          <p:cNvPr id="8" name="7 Rectángulo"/>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Conector recto"/>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Título"/>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s-ES" smtClean="0"/>
              <a:t>Haga clic para modificar el estilo de título del patrón</a:t>
            </a:r>
            <a:endParaRPr kumimoji="0" lang="en-US"/>
          </a:p>
        </p:txBody>
      </p:sp>
      <p:sp>
        <p:nvSpPr>
          <p:cNvPr id="25" name="24 Subtítulo"/>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31" name="30 Marcador de fecha"/>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66970BA6-9CCC-4013-9652-5F22585A3541}" type="datetimeFigureOut">
              <a:rPr lang="es-MX" smtClean="0"/>
              <a:t>30/06/2014</a:t>
            </a:fld>
            <a:endParaRPr lang="es-MX"/>
          </a:p>
        </p:txBody>
      </p:sp>
      <p:sp>
        <p:nvSpPr>
          <p:cNvPr id="18" name="17 Marcador de pie de página"/>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s-MX"/>
          </a:p>
        </p:txBody>
      </p:sp>
      <p:sp>
        <p:nvSpPr>
          <p:cNvPr id="29" name="28 Marcador de número de diapositiva"/>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4B3C4B5F-95ED-47A9-B95C-BE7A9021AC1F}" type="slidenum">
              <a:rPr lang="es-MX" smtClean="0"/>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66970BA6-9CCC-4013-9652-5F22585A3541}" type="datetimeFigureOut">
              <a:rPr lang="es-MX" smtClean="0"/>
              <a:t>30/06/2014</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4B3C4B5F-95ED-47A9-B95C-BE7A9021AC1F}"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53200" y="274955"/>
            <a:ext cx="1524000" cy="5851525"/>
          </a:xfrm>
        </p:spPr>
        <p:txBody>
          <a:bodyPr vert="eaVert" ancho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2"/>
            <a:ext cx="60198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4242816" y="6557946"/>
            <a:ext cx="2002464" cy="226902"/>
          </a:xfrm>
        </p:spPr>
        <p:txBody>
          <a:bodyPr/>
          <a:lstStyle>
            <a:extLst/>
          </a:lstStyle>
          <a:p>
            <a:fld id="{66970BA6-9CCC-4013-9652-5F22585A3541}" type="datetimeFigureOut">
              <a:rPr lang="es-MX" smtClean="0"/>
              <a:t>30/06/2014</a:t>
            </a:fld>
            <a:endParaRPr lang="es-MX"/>
          </a:p>
        </p:txBody>
      </p:sp>
      <p:sp>
        <p:nvSpPr>
          <p:cNvPr id="5" name="4 Marcador de pie de página"/>
          <p:cNvSpPr>
            <a:spLocks noGrp="1"/>
          </p:cNvSpPr>
          <p:nvPr>
            <p:ph type="ftr" sz="quarter" idx="11"/>
          </p:nvPr>
        </p:nvSpPr>
        <p:spPr>
          <a:xfrm>
            <a:off x="457200" y="6556248"/>
            <a:ext cx="3657600" cy="228600"/>
          </a:xfrm>
        </p:spPr>
        <p:txBody>
          <a:bodyPr/>
          <a:lstStyle>
            <a:extLst/>
          </a:lstStyle>
          <a:p>
            <a:endParaRPr lang="es-MX"/>
          </a:p>
        </p:txBody>
      </p:sp>
      <p:sp>
        <p:nvSpPr>
          <p:cNvPr id="6" name="5 Marcador de número de diapositiva"/>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4B3C4B5F-95ED-47A9-B95C-BE7A9021AC1F}"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66970BA6-9CCC-4013-9652-5F22585A3541}" type="datetimeFigureOut">
              <a:rPr lang="es-MX" smtClean="0"/>
              <a:t>30/06/2014</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4B3C4B5F-95ED-47A9-B95C-BE7A9021AC1F}"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1">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66970BA6-9CCC-4013-9652-5F22585A3541}" type="datetimeFigureOut">
              <a:rPr lang="es-MX" smtClean="0"/>
              <a:t>30/06/2014</a:t>
            </a:fld>
            <a:endParaRPr lang="es-MX"/>
          </a:p>
        </p:txBody>
      </p:sp>
      <p:sp>
        <p:nvSpPr>
          <p:cNvPr id="5" name="4 Marcador de pie de página"/>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s-MX"/>
          </a:p>
        </p:txBody>
      </p:sp>
      <p:sp>
        <p:nvSpPr>
          <p:cNvPr id="6" name="5 Marcador de número de diapositiva"/>
          <p:cNvSpPr>
            <a:spLocks noGrp="1"/>
          </p:cNvSpPr>
          <p:nvPr>
            <p:ph type="sldNum" sz="quarter" idx="12"/>
          </p:nvPr>
        </p:nvSpPr>
        <p:spPr>
          <a:xfrm>
            <a:off x="6733952" y="6555112"/>
            <a:ext cx="588336" cy="228600"/>
          </a:xfrm>
        </p:spPr>
        <p:txBody>
          <a:bodyPr/>
          <a:lstStyle>
            <a:extLst/>
          </a:lstStyle>
          <a:p>
            <a:fld id="{4B3C4B5F-95ED-47A9-B95C-BE7A9021AC1F}" type="slidenum">
              <a:rPr lang="es-MX" smtClean="0"/>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320040"/>
            <a:ext cx="7242048" cy="114300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66970BA6-9CCC-4013-9652-5F22585A3541}" type="datetimeFigureOut">
              <a:rPr lang="es-MX" smtClean="0"/>
              <a:t>30/06/2014</a:t>
            </a:fld>
            <a:endParaRPr lang="es-MX"/>
          </a:p>
        </p:txBody>
      </p:sp>
      <p:sp>
        <p:nvSpPr>
          <p:cNvPr id="6" name="5 Marcador de pie de página"/>
          <p:cNvSpPr>
            <a:spLocks noGrp="1"/>
          </p:cNvSpPr>
          <p:nvPr>
            <p:ph type="ftr" sz="quarter" idx="11"/>
          </p:nvPr>
        </p:nvSpPr>
        <p:spPr/>
        <p:txBody>
          <a:bodyPr/>
          <a:lstStyle>
            <a:extLst/>
          </a:lstStyle>
          <a:p>
            <a:endParaRPr lang="es-MX"/>
          </a:p>
        </p:txBody>
      </p:sp>
      <p:sp>
        <p:nvSpPr>
          <p:cNvPr id="7" name="6 Marcador de número de diapositiva"/>
          <p:cNvSpPr>
            <a:spLocks noGrp="1"/>
          </p:cNvSpPr>
          <p:nvPr>
            <p:ph type="sldNum" sz="quarter" idx="12"/>
          </p:nvPr>
        </p:nvSpPr>
        <p:spPr/>
        <p:txBody>
          <a:bodyPr/>
          <a:lstStyle>
            <a:extLst/>
          </a:lstStyle>
          <a:p>
            <a:fld id="{4B3C4B5F-95ED-47A9-B95C-BE7A9021AC1F}"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320040"/>
            <a:ext cx="7242048" cy="1143000"/>
          </a:xfrm>
        </p:spPr>
        <p:txBody>
          <a:bodyPr anchor="b"/>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66970BA6-9CCC-4013-9652-5F22585A3541}" type="datetimeFigureOut">
              <a:rPr lang="es-MX" smtClean="0"/>
              <a:t>30/06/2014</a:t>
            </a:fld>
            <a:endParaRPr lang="es-MX"/>
          </a:p>
        </p:txBody>
      </p:sp>
      <p:sp>
        <p:nvSpPr>
          <p:cNvPr id="8" name="7 Marcador de pie de página"/>
          <p:cNvSpPr>
            <a:spLocks noGrp="1"/>
          </p:cNvSpPr>
          <p:nvPr>
            <p:ph type="ftr" sz="quarter" idx="11"/>
          </p:nvPr>
        </p:nvSpPr>
        <p:spPr/>
        <p:txBody>
          <a:bodyPr/>
          <a:lstStyle>
            <a:extLst/>
          </a:lstStyle>
          <a:p>
            <a:endParaRPr lang="es-MX"/>
          </a:p>
        </p:txBody>
      </p:sp>
      <p:sp>
        <p:nvSpPr>
          <p:cNvPr id="9" name="8 Marcador de número de diapositiva"/>
          <p:cNvSpPr>
            <a:spLocks noGrp="1"/>
          </p:cNvSpPr>
          <p:nvPr>
            <p:ph type="sldNum" sz="quarter" idx="12"/>
          </p:nvPr>
        </p:nvSpPr>
        <p:spPr/>
        <p:txBody>
          <a:bodyPr/>
          <a:lstStyle>
            <a:extLst/>
          </a:lstStyle>
          <a:p>
            <a:fld id="{4B3C4B5F-95ED-47A9-B95C-BE7A9021AC1F}"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320040"/>
            <a:ext cx="7242048" cy="1143000"/>
          </a:xfrm>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66970BA6-9CCC-4013-9652-5F22585A3541}" type="datetimeFigureOut">
              <a:rPr lang="es-MX" smtClean="0"/>
              <a:t>30/06/2014</a:t>
            </a:fld>
            <a:endParaRPr lang="es-MX"/>
          </a:p>
        </p:txBody>
      </p:sp>
      <p:sp>
        <p:nvSpPr>
          <p:cNvPr id="4" name="3 Marcador de pie de página"/>
          <p:cNvSpPr>
            <a:spLocks noGrp="1"/>
          </p:cNvSpPr>
          <p:nvPr>
            <p:ph type="ftr" sz="quarter" idx="11"/>
          </p:nvPr>
        </p:nvSpPr>
        <p:spPr/>
        <p:txBody>
          <a:bodyPr/>
          <a:lstStyle>
            <a:extLst/>
          </a:lstStyle>
          <a:p>
            <a:endParaRPr lang="es-MX"/>
          </a:p>
        </p:txBody>
      </p:sp>
      <p:sp>
        <p:nvSpPr>
          <p:cNvPr id="5" name="4 Marcador de número de diapositiva"/>
          <p:cNvSpPr>
            <a:spLocks noGrp="1"/>
          </p:cNvSpPr>
          <p:nvPr>
            <p:ph type="sldNum" sz="quarter" idx="12"/>
          </p:nvPr>
        </p:nvSpPr>
        <p:spPr/>
        <p:txBody>
          <a:bodyPr/>
          <a:lstStyle>
            <a:extLst/>
          </a:lstStyle>
          <a:p>
            <a:fld id="{4B3C4B5F-95ED-47A9-B95C-BE7A9021AC1F}"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solidFill>
                  <a:schemeClr val="tx2"/>
                </a:solidFill>
              </a:defRPr>
            </a:lvl1pPr>
            <a:extLst/>
          </a:lstStyle>
          <a:p>
            <a:fld id="{66970BA6-9CCC-4013-9652-5F22585A3541}" type="datetimeFigureOut">
              <a:rPr lang="es-MX" smtClean="0"/>
              <a:t>30/06/2014</a:t>
            </a:fld>
            <a:endParaRPr lang="es-MX"/>
          </a:p>
        </p:txBody>
      </p:sp>
      <p:sp>
        <p:nvSpPr>
          <p:cNvPr id="3" name="2 Marcador de pie de página"/>
          <p:cNvSpPr>
            <a:spLocks noGrp="1"/>
          </p:cNvSpPr>
          <p:nvPr>
            <p:ph type="ftr" sz="quarter" idx="11"/>
          </p:nvPr>
        </p:nvSpPr>
        <p:spPr/>
        <p:txBody>
          <a:bodyPr/>
          <a:lstStyle>
            <a:lvl1pPr>
              <a:defRPr>
                <a:solidFill>
                  <a:schemeClr val="tx2"/>
                </a:solidFill>
              </a:defRPr>
            </a:lvl1pPr>
            <a:extLst/>
          </a:lstStyle>
          <a:p>
            <a:endParaRPr lang="es-MX"/>
          </a:p>
        </p:txBody>
      </p:sp>
      <p:sp>
        <p:nvSpPr>
          <p:cNvPr id="4" name="3 Marcador de número de diapositiva"/>
          <p:cNvSpPr>
            <a:spLocks noGrp="1"/>
          </p:cNvSpPr>
          <p:nvPr>
            <p:ph type="sldNum" sz="quarter" idx="12"/>
          </p:nvPr>
        </p:nvSpPr>
        <p:spPr/>
        <p:txBody>
          <a:bodyPr/>
          <a:lstStyle>
            <a:extLst/>
          </a:lstStyle>
          <a:p>
            <a:fld id="{4B3C4B5F-95ED-47A9-B95C-BE7A9021AC1F}"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66970BA6-9CCC-4013-9652-5F22585A3541}" type="datetimeFigureOut">
              <a:rPr lang="es-MX" smtClean="0"/>
              <a:t>30/06/2014</a:t>
            </a:fld>
            <a:endParaRPr lang="es-MX"/>
          </a:p>
        </p:txBody>
      </p:sp>
      <p:sp>
        <p:nvSpPr>
          <p:cNvPr id="6" name="5 Marcador de pie de página"/>
          <p:cNvSpPr>
            <a:spLocks noGrp="1"/>
          </p:cNvSpPr>
          <p:nvPr>
            <p:ph type="ftr" sz="quarter" idx="11"/>
          </p:nvPr>
        </p:nvSpPr>
        <p:spPr/>
        <p:txBody>
          <a:bodyPr/>
          <a:lstStyle>
            <a:extLst/>
          </a:lstStyle>
          <a:p>
            <a:endParaRPr lang="es-MX"/>
          </a:p>
        </p:txBody>
      </p:sp>
      <p:sp>
        <p:nvSpPr>
          <p:cNvPr id="7" name="6 Marcador de número de diapositiva"/>
          <p:cNvSpPr>
            <a:spLocks noGrp="1"/>
          </p:cNvSpPr>
          <p:nvPr>
            <p:ph type="sldNum" sz="quarter" idx="12"/>
          </p:nvPr>
        </p:nvSpPr>
        <p:spPr/>
        <p:txBody>
          <a:bodyPr/>
          <a:lstStyle>
            <a:extLst/>
          </a:lstStyle>
          <a:p>
            <a:fld id="{4B3C4B5F-95ED-47A9-B95C-BE7A9021AC1F}"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2"/>
      </p:bgRef>
    </p:bg>
    <p:spTree>
      <p:nvGrpSpPr>
        <p:cNvPr id="1" name=""/>
        <p:cNvGrpSpPr/>
        <p:nvPr/>
      </p:nvGrpSpPr>
      <p:grpSpPr>
        <a:xfrm>
          <a:off x="0" y="0"/>
          <a:ext cx="0" cy="0"/>
          <a:chOff x="0" y="0"/>
          <a:chExt cx="0" cy="0"/>
        </a:xfrm>
      </p:grpSpPr>
      <p:sp>
        <p:nvSpPr>
          <p:cNvPr id="8" name="7 Rectángulo"/>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Rectángulo"/>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s-ES" smtClean="0"/>
              <a:t>Haga clic para modificar el estilo de título del patrón</a:t>
            </a:r>
            <a:endParaRPr kumimoji="0" lang="en-US" dirty="0"/>
          </a:p>
        </p:txBody>
      </p:sp>
      <p:sp>
        <p:nvSpPr>
          <p:cNvPr id="4" name="3 Marcador de texto"/>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s-ES" smtClean="0"/>
              <a:t>Haga clic para modificar el estilo de texto del patrón</a:t>
            </a:r>
          </a:p>
        </p:txBody>
      </p:sp>
      <p:sp>
        <p:nvSpPr>
          <p:cNvPr id="5" name="4 Marcador de fecha"/>
          <p:cNvSpPr>
            <a:spLocks noGrp="1"/>
          </p:cNvSpPr>
          <p:nvPr>
            <p:ph type="dt" sz="half" idx="10"/>
          </p:nvPr>
        </p:nvSpPr>
        <p:spPr/>
        <p:txBody>
          <a:bodyPr/>
          <a:lstStyle>
            <a:extLst/>
          </a:lstStyle>
          <a:p>
            <a:fld id="{66970BA6-9CCC-4013-9652-5F22585A3541}" type="datetimeFigureOut">
              <a:rPr lang="es-MX" smtClean="0"/>
              <a:t>30/06/2014</a:t>
            </a:fld>
            <a:endParaRPr lang="es-MX"/>
          </a:p>
        </p:txBody>
      </p:sp>
      <p:sp>
        <p:nvSpPr>
          <p:cNvPr id="6" name="5 Marcador de pie de página"/>
          <p:cNvSpPr>
            <a:spLocks noGrp="1"/>
          </p:cNvSpPr>
          <p:nvPr>
            <p:ph type="ftr" sz="quarter" idx="11"/>
          </p:nvPr>
        </p:nvSpPr>
        <p:spPr/>
        <p:txBody>
          <a:bodyPr/>
          <a:lstStyle>
            <a:extLst/>
          </a:lstStyle>
          <a:p>
            <a:endParaRPr lang="es-MX"/>
          </a:p>
        </p:txBody>
      </p:sp>
      <p:sp>
        <p:nvSpPr>
          <p:cNvPr id="7" name="6 Marcador de número de diapositiva"/>
          <p:cNvSpPr>
            <a:spLocks noGrp="1"/>
          </p:cNvSpPr>
          <p:nvPr>
            <p:ph type="sldNum" sz="quarter" idx="12"/>
          </p:nvPr>
        </p:nvSpPr>
        <p:spPr/>
        <p:txBody>
          <a:bodyPr/>
          <a:lstStyle>
            <a:extLst/>
          </a:lstStyle>
          <a:p>
            <a:fld id="{4B3C4B5F-95ED-47A9-B95C-BE7A9021AC1F}" type="slidenum">
              <a:rPr lang="es-MX" smtClean="0"/>
              <a:t>‹Nº›</a:t>
            </a:fld>
            <a:endParaRPr lang="es-MX"/>
          </a:p>
        </p:txBody>
      </p:sp>
      <p:sp>
        <p:nvSpPr>
          <p:cNvPr id="10" name="9 Marcador de posición de imagen"/>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s-ES" smtClean="0"/>
              <a:t>Haga clic en el icono para agregar una imagen</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2 Marcador de título"/>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s-ES" smtClean="0"/>
              <a:t>Haga clic para modificar el estilo de título del patrón</a:t>
            </a:r>
            <a:endParaRPr kumimoji="0" lang="en-US"/>
          </a:p>
        </p:txBody>
      </p:sp>
      <p:sp>
        <p:nvSpPr>
          <p:cNvPr id="31" name="30 Marcador de texto"/>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7" name="26 Marcador de fecha"/>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66970BA6-9CCC-4013-9652-5F22585A3541}" type="datetimeFigureOut">
              <a:rPr lang="es-MX" smtClean="0"/>
              <a:t>30/06/2014</a:t>
            </a:fld>
            <a:endParaRPr lang="es-MX"/>
          </a:p>
        </p:txBody>
      </p:sp>
      <p:sp>
        <p:nvSpPr>
          <p:cNvPr id="4" name="3 Marcador de pie de página"/>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s-MX"/>
          </a:p>
        </p:txBody>
      </p:sp>
      <p:sp>
        <p:nvSpPr>
          <p:cNvPr id="16" name="15 Marcador de número de diapositiva"/>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4B3C4B5F-95ED-47A9-B95C-BE7A9021AC1F}"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MX" dirty="0"/>
          </a:p>
        </p:txBody>
      </p:sp>
      <p:sp>
        <p:nvSpPr>
          <p:cNvPr id="3" name="2 Subtítulo"/>
          <p:cNvSpPr>
            <a:spLocks noGrp="1"/>
          </p:cNvSpPr>
          <p:nvPr>
            <p:ph type="subTitle" idx="1"/>
          </p:nvPr>
        </p:nvSpPr>
        <p:spPr>
          <a:xfrm>
            <a:off x="2684207" y="5589239"/>
            <a:ext cx="6400800" cy="1258927"/>
          </a:xfrm>
        </p:spPr>
        <p:txBody>
          <a:bodyPr/>
          <a:lstStyle/>
          <a:p>
            <a:r>
              <a:rPr lang="es-MX" dirty="0" smtClean="0"/>
              <a:t>Hernández Rico Jessica</a:t>
            </a:r>
            <a:endParaRPr lang="es-MX"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47" y="980728"/>
            <a:ext cx="9104453" cy="3708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4413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Qué es?</a:t>
            </a:r>
            <a:endParaRPr lang="es-MX" dirty="0"/>
          </a:p>
        </p:txBody>
      </p:sp>
      <p:sp>
        <p:nvSpPr>
          <p:cNvPr id="3" name="2 Marcador de contenido"/>
          <p:cNvSpPr>
            <a:spLocks noGrp="1"/>
          </p:cNvSpPr>
          <p:nvPr>
            <p:ph idx="1"/>
          </p:nvPr>
        </p:nvSpPr>
        <p:spPr/>
        <p:txBody>
          <a:bodyPr>
            <a:normAutofit/>
          </a:bodyPr>
          <a:lstStyle/>
          <a:p>
            <a:r>
              <a:rPr lang="es-MX" dirty="0"/>
              <a:t> </a:t>
            </a:r>
            <a:r>
              <a:rPr lang="es-MX" dirty="0" smtClean="0"/>
              <a:t>Es </a:t>
            </a:r>
            <a:r>
              <a:rPr lang="es-MX" dirty="0"/>
              <a:t>un </a:t>
            </a:r>
            <a:r>
              <a:rPr lang="es-MX" dirty="0" err="1"/>
              <a:t>framework</a:t>
            </a:r>
            <a:r>
              <a:rPr lang="es-MX" dirty="0"/>
              <a:t> originalmente creado por Twitter, que permite crear interfaces web con CSS y JavaScript, cuya particularidad es la de adaptar la interfaz del sitio web al tamaño del dispositivo en que se visualice. Es decir, el sitio web se adapta automáticamente al tamaño de una PC, una Tablet u otro dispositivo. Esta técnica de diseño y desarrollo se conoce como “</a:t>
            </a:r>
            <a:r>
              <a:rPr lang="es-MX" b="1" dirty="0" err="1"/>
              <a:t>responsive</a:t>
            </a:r>
            <a:r>
              <a:rPr lang="es-MX" b="1" dirty="0"/>
              <a:t> </a:t>
            </a:r>
            <a:r>
              <a:rPr lang="es-MX" b="1" dirty="0" err="1"/>
              <a:t>design</a:t>
            </a:r>
            <a:r>
              <a:rPr lang="es-MX" dirty="0"/>
              <a:t>” o diseño adaptativo.</a:t>
            </a:r>
          </a:p>
        </p:txBody>
      </p:sp>
    </p:spTree>
    <p:extLst>
      <p:ext uri="{BB962C8B-B14F-4D97-AF65-F5344CB8AC3E}">
        <p14:creationId xmlns:p14="http://schemas.microsoft.com/office/powerpoint/2010/main" val="3258292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r>
              <a:rPr lang="es-MX" dirty="0"/>
              <a:t> El Framework trae varios elementos con estilos predefinidos fáciles de configurar: Botones, Menús desplegables, Formularios incluyendo todos sus elementos e integración </a:t>
            </a:r>
            <a:r>
              <a:rPr lang="es-MX" dirty="0" err="1"/>
              <a:t>jQuery</a:t>
            </a:r>
            <a:r>
              <a:rPr lang="es-MX" dirty="0"/>
              <a:t> para ofrecer ventanas y </a:t>
            </a:r>
            <a:r>
              <a:rPr lang="es-MX" dirty="0" err="1"/>
              <a:t>tooltips</a:t>
            </a:r>
            <a:r>
              <a:rPr lang="es-MX" dirty="0"/>
              <a:t> dinámicos.</a:t>
            </a:r>
          </a:p>
        </p:txBody>
      </p:sp>
    </p:spTree>
    <p:extLst>
      <p:ext uri="{BB962C8B-B14F-4D97-AF65-F5344CB8AC3E}">
        <p14:creationId xmlns:p14="http://schemas.microsoft.com/office/powerpoint/2010/main" val="4191730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smtClean="0"/>
              <a:t>Componentes webs</a:t>
            </a:r>
            <a:endParaRPr lang="es-MX" dirty="0"/>
          </a:p>
        </p:txBody>
      </p:sp>
      <p:sp>
        <p:nvSpPr>
          <p:cNvPr id="3" name="2 Marcador de contenido"/>
          <p:cNvSpPr>
            <a:spLocks noGrp="1"/>
          </p:cNvSpPr>
          <p:nvPr>
            <p:ph idx="1"/>
          </p:nvPr>
        </p:nvSpPr>
        <p:spPr>
          <a:xfrm>
            <a:off x="457200" y="1327943"/>
            <a:ext cx="8229600" cy="4525963"/>
          </a:xfrm>
        </p:spPr>
        <p:txBody>
          <a:bodyPr>
            <a:normAutofit fontScale="70000" lnSpcReduction="20000"/>
          </a:bodyPr>
          <a:lstStyle/>
          <a:p>
            <a:r>
              <a:rPr lang="es-MX" b="1" dirty="0" err="1" smtClean="0"/>
              <a:t>Bootstrap</a:t>
            </a:r>
            <a:r>
              <a:rPr lang="es-MX" dirty="0"/>
              <a:t> ofrece distintos componentes que podemos usar con unos estilos </a:t>
            </a:r>
            <a:r>
              <a:rPr lang="es-MX" dirty="0" err="1"/>
              <a:t>predefinos</a:t>
            </a:r>
            <a:r>
              <a:rPr lang="es-MX" dirty="0"/>
              <a:t> y fáciles de configurar. Además de los distintos </a:t>
            </a:r>
            <a:r>
              <a:rPr lang="es-MX" dirty="0" err="1"/>
              <a:t>plugins</a:t>
            </a:r>
            <a:r>
              <a:rPr lang="es-MX" dirty="0"/>
              <a:t> integrados con </a:t>
            </a:r>
            <a:r>
              <a:rPr lang="es-MX" dirty="0" err="1"/>
              <a:t>jQuery</a:t>
            </a:r>
            <a:r>
              <a:rPr lang="es-MX" dirty="0"/>
              <a:t> que disponemos en la versión 2.0 de </a:t>
            </a:r>
            <a:r>
              <a:rPr lang="es-MX" dirty="0" err="1"/>
              <a:t>Bootstrap</a:t>
            </a:r>
            <a:r>
              <a:rPr lang="es-MX" dirty="0"/>
              <a:t>.</a:t>
            </a:r>
          </a:p>
          <a:p>
            <a:r>
              <a:rPr lang="es-MX" b="1" dirty="0" smtClean="0"/>
              <a:t>Botones</a:t>
            </a:r>
            <a:r>
              <a:rPr lang="es-MX" dirty="0"/>
              <a:t>. se pueden aplicar tanto a enlaces como a etiquetas </a:t>
            </a:r>
            <a:r>
              <a:rPr lang="es-MX" dirty="0" err="1"/>
              <a:t>button</a:t>
            </a:r>
            <a:r>
              <a:rPr lang="es-MX" dirty="0"/>
              <a:t>/input simplemente usando la clase </a:t>
            </a:r>
            <a:r>
              <a:rPr lang="es-MX" dirty="0" err="1"/>
              <a:t>btn</a:t>
            </a:r>
            <a:r>
              <a:rPr lang="es-MX" dirty="0"/>
              <a:t>. Así podemos distinguir el propósito de cada botón con los distintos estilos prefijados o variar su tamaño.</a:t>
            </a:r>
          </a:p>
          <a:p>
            <a:r>
              <a:rPr lang="es-MX" b="1" dirty="0" err="1"/>
              <a:t>Dropdown</a:t>
            </a:r>
            <a:r>
              <a:rPr lang="es-MX" dirty="0"/>
              <a:t>. Con ellos podemos asociar un menú desplegable a un botón de forma sencilla agrupando distintas opciones.</a:t>
            </a:r>
          </a:p>
          <a:p>
            <a:r>
              <a:rPr lang="es-MX" b="1" dirty="0"/>
              <a:t>Formularios</a:t>
            </a:r>
            <a:r>
              <a:rPr lang="es-MX" dirty="0"/>
              <a:t>. </a:t>
            </a:r>
            <a:r>
              <a:rPr lang="es-MX" dirty="0" err="1"/>
              <a:t>Bootstrap</a:t>
            </a:r>
            <a:r>
              <a:rPr lang="es-MX" dirty="0"/>
              <a:t> cuenta con distintos </a:t>
            </a:r>
            <a:r>
              <a:rPr lang="es-MX" dirty="0" err="1"/>
              <a:t>layout</a:t>
            </a:r>
            <a:r>
              <a:rPr lang="es-MX" dirty="0"/>
              <a:t> que podemos adaptar con las principales necesidades. Además de incluir distintos elementos para remarcar distintas acciones sobre los formularios: </a:t>
            </a:r>
            <a:r>
              <a:rPr lang="es-MX" dirty="0" err="1"/>
              <a:t>focused</a:t>
            </a:r>
            <a:r>
              <a:rPr lang="es-MX" dirty="0"/>
              <a:t>, </a:t>
            </a:r>
            <a:r>
              <a:rPr lang="es-MX" dirty="0" err="1"/>
              <a:t>disabled</a:t>
            </a:r>
            <a:r>
              <a:rPr lang="es-MX" dirty="0"/>
              <a:t>, control-</a:t>
            </a:r>
            <a:r>
              <a:rPr lang="es-MX" dirty="0" err="1"/>
              <a:t>group</a:t>
            </a:r>
            <a:r>
              <a:rPr lang="es-MX" dirty="0"/>
              <a:t>,…</a:t>
            </a:r>
          </a:p>
          <a:p>
            <a:r>
              <a:rPr lang="es-MX" b="1" dirty="0" err="1"/>
              <a:t>Plugin</a:t>
            </a:r>
            <a:r>
              <a:rPr lang="es-MX" b="1" dirty="0"/>
              <a:t> de </a:t>
            </a:r>
            <a:r>
              <a:rPr lang="es-MX" b="1" dirty="0" err="1"/>
              <a:t>jQuery</a:t>
            </a:r>
            <a:r>
              <a:rPr lang="es-MX" dirty="0"/>
              <a:t>. </a:t>
            </a:r>
            <a:r>
              <a:rPr lang="es-MX" dirty="0" err="1"/>
              <a:t>Bootstap</a:t>
            </a:r>
            <a:r>
              <a:rPr lang="es-MX" dirty="0"/>
              <a:t> cuenta con distintos </a:t>
            </a:r>
            <a:r>
              <a:rPr lang="es-MX" dirty="0" err="1"/>
              <a:t>plugins</a:t>
            </a:r>
            <a:r>
              <a:rPr lang="es-MX" dirty="0"/>
              <a:t> que nos permiten crear ventanas </a:t>
            </a:r>
            <a:r>
              <a:rPr lang="es-MX" dirty="0" err="1"/>
              <a:t>modales,o</a:t>
            </a:r>
            <a:r>
              <a:rPr lang="es-MX" dirty="0"/>
              <a:t> crear el típico </a:t>
            </a:r>
            <a:r>
              <a:rPr lang="es-MX" dirty="0" err="1"/>
              <a:t>tooltip</a:t>
            </a:r>
            <a:r>
              <a:rPr lang="es-MX" dirty="0"/>
              <a:t> sobre algún elemento de la página.</a:t>
            </a:r>
          </a:p>
          <a:p>
            <a:endParaRPr lang="es-MX"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496" y="5373216"/>
            <a:ext cx="380047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5914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¿Por qué utilizar </a:t>
            </a:r>
            <a:r>
              <a:rPr lang="es-MX" dirty="0" err="1" smtClean="0"/>
              <a:t>Bootstrap</a:t>
            </a:r>
            <a:r>
              <a:rPr lang="es-MX" dirty="0" smtClean="0"/>
              <a:t>?</a:t>
            </a:r>
            <a:endParaRPr lang="es-MX" dirty="0"/>
          </a:p>
        </p:txBody>
      </p:sp>
      <p:sp>
        <p:nvSpPr>
          <p:cNvPr id="3" name="2 Marcador de contenido"/>
          <p:cNvSpPr>
            <a:spLocks noGrp="1"/>
          </p:cNvSpPr>
          <p:nvPr>
            <p:ph idx="1"/>
          </p:nvPr>
        </p:nvSpPr>
        <p:spPr/>
        <p:txBody>
          <a:bodyPr>
            <a:normAutofit fontScale="92500" lnSpcReduction="10000"/>
          </a:bodyPr>
          <a:lstStyle/>
          <a:p>
            <a:r>
              <a:rPr lang="es-MX" dirty="0" smtClean="0"/>
              <a:t>Esta construido </a:t>
            </a:r>
            <a:r>
              <a:rPr lang="es-MX" dirty="0"/>
              <a:t>con menos, un pre-procesador flexible que ofrece mucha más potencia y flexibilidad que CSS regular</a:t>
            </a:r>
            <a:r>
              <a:rPr lang="es-MX" dirty="0" smtClean="0"/>
              <a:t>. </a:t>
            </a:r>
            <a:r>
              <a:rPr lang="es-MX" dirty="0"/>
              <a:t> Además, desde </a:t>
            </a:r>
            <a:r>
              <a:rPr lang="es-MX" dirty="0" err="1"/>
              <a:t>Bootstrap</a:t>
            </a:r>
            <a:r>
              <a:rPr lang="es-MX" dirty="0"/>
              <a:t> es puramente CSS cuando se compila a través de Menos, obtenemos dos beneficios importantes:</a:t>
            </a:r>
          </a:p>
          <a:p>
            <a:r>
              <a:rPr lang="es-MX" dirty="0" smtClean="0"/>
              <a:t>muy </a:t>
            </a:r>
            <a:r>
              <a:rPr lang="es-MX" dirty="0"/>
              <a:t>fácil de implementar; simplemente colóquelo en su código y listo. </a:t>
            </a:r>
          </a:p>
          <a:p>
            <a:r>
              <a:rPr lang="es-MX" dirty="0" smtClean="0"/>
              <a:t>Segundo</a:t>
            </a:r>
            <a:r>
              <a:rPr lang="es-MX" dirty="0"/>
              <a:t>, una vez cumplido, </a:t>
            </a:r>
            <a:r>
              <a:rPr lang="es-MX" dirty="0" err="1"/>
              <a:t>Bootstrap</a:t>
            </a:r>
            <a:r>
              <a:rPr lang="es-MX" dirty="0"/>
              <a:t> contiene otra cosa que el CSS, lo que significa que no hay imágenes superfluas, Flash o </a:t>
            </a:r>
            <a:r>
              <a:rPr lang="es-MX" dirty="0" err="1"/>
              <a:t>Javascript</a:t>
            </a:r>
            <a:r>
              <a:rPr lang="es-MX" dirty="0"/>
              <a:t>. Todo lo que queda es CSS simple y de gran alcance para sus necesidades de desarrollo web.</a:t>
            </a:r>
          </a:p>
          <a:p>
            <a:endParaRPr lang="es-MX" dirty="0"/>
          </a:p>
        </p:txBody>
      </p:sp>
    </p:spTree>
    <p:extLst>
      <p:ext uri="{BB962C8B-B14F-4D97-AF65-F5344CB8AC3E}">
        <p14:creationId xmlns:p14="http://schemas.microsoft.com/office/powerpoint/2010/main" val="1001755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a:bodyPr>
          <a:lstStyle/>
          <a:p>
            <a:r>
              <a:rPr lang="es-MX" dirty="0" smtClean="0"/>
              <a:t>Manos </a:t>
            </a:r>
            <a:r>
              <a:rPr lang="es-MX" dirty="0"/>
              <a:t>a la Obra es una manera muy simple para promocionar aplicaciones rápidas, limpias y muy fácil de utilizar</a:t>
            </a:r>
            <a:r>
              <a:rPr lang="es-MX" dirty="0" smtClean="0"/>
              <a:t>.</a:t>
            </a:r>
            <a:endParaRPr lang="es-MX" dirty="0"/>
          </a:p>
        </p:txBody>
      </p:sp>
    </p:spTree>
    <p:extLst>
      <p:ext uri="{BB962C8B-B14F-4D97-AF65-F5344CB8AC3E}">
        <p14:creationId xmlns:p14="http://schemas.microsoft.com/office/powerpoint/2010/main" val="4232079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err="1" smtClean="0"/>
              <a:t>Bootstrap</a:t>
            </a:r>
            <a:r>
              <a:rPr lang="es-MX" dirty="0" smtClean="0"/>
              <a:t> nos permite conseguir:</a:t>
            </a:r>
            <a:br>
              <a:rPr lang="es-MX" dirty="0" smtClean="0"/>
            </a:br>
            <a:endParaRPr lang="es-MX" dirty="0"/>
          </a:p>
        </p:txBody>
      </p:sp>
      <p:sp>
        <p:nvSpPr>
          <p:cNvPr id="3" name="2 Marcador de contenido"/>
          <p:cNvSpPr>
            <a:spLocks noGrp="1"/>
          </p:cNvSpPr>
          <p:nvPr>
            <p:ph idx="1"/>
          </p:nvPr>
        </p:nvSpPr>
        <p:spPr/>
        <p:txBody>
          <a:bodyPr>
            <a:normAutofit lnSpcReduction="10000"/>
          </a:bodyPr>
          <a:lstStyle/>
          <a:p>
            <a:r>
              <a:rPr lang="es-MX" b="1" dirty="0" smtClean="0"/>
              <a:t>Interfaces </a:t>
            </a:r>
            <a:r>
              <a:rPr lang="es-MX" b="1" dirty="0"/>
              <a:t>que funcionen de manera brillante</a:t>
            </a:r>
            <a:r>
              <a:rPr lang="es-MX" dirty="0"/>
              <a:t> en los navegadores actuales, y correcta en los no tan actuales.</a:t>
            </a:r>
          </a:p>
          <a:p>
            <a:r>
              <a:rPr lang="es-MX" b="1" dirty="0"/>
              <a:t>Un diseño que pueda ser visualizado de forma correcta en distintos dispositivos y a distintas escalas y resoluciones</a:t>
            </a:r>
            <a:r>
              <a:rPr lang="es-MX" dirty="0"/>
              <a:t>.</a:t>
            </a:r>
          </a:p>
          <a:p>
            <a:r>
              <a:rPr lang="es-MX" b="1" dirty="0"/>
              <a:t>Una mejor integración</a:t>
            </a:r>
            <a:r>
              <a:rPr lang="es-MX" dirty="0"/>
              <a:t> con tus las librerías que sueles usar habitualmente, como por ejemplo </a:t>
            </a:r>
            <a:r>
              <a:rPr lang="es-MX" dirty="0" err="1"/>
              <a:t>jQuery</a:t>
            </a:r>
            <a:r>
              <a:rPr lang="es-MX" dirty="0"/>
              <a:t>.</a:t>
            </a:r>
          </a:p>
          <a:p>
            <a:r>
              <a:rPr lang="es-MX" b="1" dirty="0"/>
              <a:t>Un diseño sólido basado en herramientas actuales</a:t>
            </a:r>
            <a:r>
              <a:rPr lang="es-MX" dirty="0"/>
              <a:t> y potentes como LESS o estándares como CSS3/HTML5</a:t>
            </a:r>
          </a:p>
          <a:p>
            <a:endParaRPr lang="es-MX" dirty="0"/>
          </a:p>
        </p:txBody>
      </p:sp>
    </p:spTree>
    <p:extLst>
      <p:ext uri="{BB962C8B-B14F-4D97-AF65-F5344CB8AC3E}">
        <p14:creationId xmlns:p14="http://schemas.microsoft.com/office/powerpoint/2010/main" val="3716847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b="1" dirty="0" smtClean="0"/>
              <a:t>Creación del </a:t>
            </a:r>
            <a:r>
              <a:rPr lang="es-MX" b="1" dirty="0" err="1" smtClean="0"/>
              <a:t>layout</a:t>
            </a:r>
            <a:r>
              <a:rPr lang="es-MX" b="1" dirty="0" smtClean="0"/>
              <a:t> de la página</a:t>
            </a:r>
            <a:br>
              <a:rPr lang="es-MX" b="1" dirty="0" smtClean="0"/>
            </a:br>
            <a:endParaRPr lang="es-MX" dirty="0"/>
          </a:p>
        </p:txBody>
      </p:sp>
      <p:sp>
        <p:nvSpPr>
          <p:cNvPr id="3" name="2 Marcador de contenido"/>
          <p:cNvSpPr>
            <a:spLocks noGrp="1"/>
          </p:cNvSpPr>
          <p:nvPr>
            <p:ph idx="1"/>
          </p:nvPr>
        </p:nvSpPr>
        <p:spPr/>
        <p:txBody>
          <a:bodyPr/>
          <a:lstStyle/>
          <a:p>
            <a:r>
              <a:rPr lang="es-MX" dirty="0" smtClean="0"/>
              <a:t>La </a:t>
            </a:r>
            <a:r>
              <a:rPr lang="es-MX" dirty="0"/>
              <a:t>definición del </a:t>
            </a:r>
            <a:r>
              <a:rPr lang="es-MX" dirty="0" err="1"/>
              <a:t>layout</a:t>
            </a:r>
            <a:r>
              <a:rPr lang="es-MX" dirty="0"/>
              <a:t> de la página es uno de los puntos fuertes de </a:t>
            </a:r>
            <a:r>
              <a:rPr lang="es-MX" dirty="0" err="1"/>
              <a:t>Bootstrap</a:t>
            </a:r>
            <a:r>
              <a:rPr lang="es-MX" dirty="0"/>
              <a:t>. La nueva disposición en base a 12 columnas permite una gran flexibilidad a la hora de crear nuestras presentaciones.</a:t>
            </a:r>
          </a:p>
          <a:p>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65104"/>
            <a:ext cx="8964891" cy="1861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9725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o">
  <a:themeElements>
    <a:clrScheme name="Opulento">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o">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o">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50</TotalTime>
  <Words>108</Words>
  <Application>Microsoft Office PowerPoint</Application>
  <PresentationFormat>Presentación en pantalla (4:3)</PresentationFormat>
  <Paragraphs>22</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Opulento</vt:lpstr>
      <vt:lpstr>Presentación de PowerPoint</vt:lpstr>
      <vt:lpstr>Qué es?</vt:lpstr>
      <vt:lpstr>Presentación de PowerPoint</vt:lpstr>
      <vt:lpstr>Componentes webs</vt:lpstr>
      <vt:lpstr>¿Por qué utilizar Bootstrap?</vt:lpstr>
      <vt:lpstr>Presentación de PowerPoint</vt:lpstr>
      <vt:lpstr>Bootstrap nos permite conseguir: </vt:lpstr>
      <vt:lpstr>Creación del layout de la página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dc:title>
  <dc:creator>Jessy</dc:creator>
  <cp:lastModifiedBy>Jessy</cp:lastModifiedBy>
  <cp:revision>4</cp:revision>
  <dcterms:created xsi:type="dcterms:W3CDTF">2014-07-01T03:18:00Z</dcterms:created>
  <dcterms:modified xsi:type="dcterms:W3CDTF">2014-07-01T04:08:44Z</dcterms:modified>
</cp:coreProperties>
</file>