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50" autoAdjust="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AE1A0-E6FD-4B90-8F4C-95AD4478B74F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D01D3-40D0-455F-9908-B552950FC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xcentral.com/cloud/" TargetMode="External"/><Relationship Id="rId2" Type="http://schemas.openxmlformats.org/officeDocument/2006/relationships/hyperlink" Target="https://www.sdxcentral.com/cloud/definitions/what-is-clou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Internet </a:t>
            </a:r>
            <a:r>
              <a:rPr lang="en-US" b="1" dirty="0" smtClean="0"/>
              <a:t>Isolation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platform removes the viewing of email attachments and web browsing from the desktop and moves it to </a:t>
            </a:r>
            <a:r>
              <a:rPr lang="en-US" sz="2000" dirty="0">
                <a:hlinkClick r:id="rId2" tooltip="What is the Cloud? &amp;#8211; Definition"/>
              </a:rPr>
              <a:t>the cloud</a:t>
            </a:r>
            <a:r>
              <a:rPr lang="en-US" sz="2000" dirty="0"/>
              <a:t>. “When you try to reach a website, we stand up a virtual machine browser in </a:t>
            </a:r>
            <a:r>
              <a:rPr lang="en-US" sz="2000" dirty="0">
                <a:hlinkClick r:id="rId3" tooltip="Cloud Infrastructure"/>
              </a:rPr>
              <a:t>the cloud</a:t>
            </a:r>
            <a:r>
              <a:rPr lang="en-US" sz="2000" dirty="0"/>
              <a:t>, and the browsing session is only allowed to send visuals down to your endpoint because visuals cannot infect you,” Ben-</a:t>
            </a:r>
            <a:r>
              <a:rPr lang="en-US" sz="2000" dirty="0" err="1"/>
              <a:t>Efraim</a:t>
            </a:r>
            <a:r>
              <a:rPr lang="en-US" sz="2000" dirty="0"/>
              <a:t> explained. “The user experience remains native, but it’s 100% safe.”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100" dirty="0"/>
              <a:t>https://www.sdxcentral.com/articles/news/menlo-security-closes-75m-series-d-for-internet-isolation/2019/07</a:t>
            </a:r>
            <a:r>
              <a:rPr lang="en-US" sz="2100" dirty="0" smtClean="0"/>
              <a:t>/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20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Internet Isolation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jiangxi (E)</cp:lastModifiedBy>
  <cp:revision>21</cp:revision>
  <dcterms:modified xsi:type="dcterms:W3CDTF">2019-07-13T09:28:21Z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1562548711</vt:lpwstr>
  </property>
</Properties>
</file>