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50" autoAdjust="0"/>
  </p:normalViewPr>
  <p:slideViewPr>
    <p:cSldViewPr>
      <p:cViewPr varScale="1">
        <p:scale>
          <a:sx n="55" d="100"/>
          <a:sy n="55" d="100"/>
        </p:scale>
        <p:origin x="-18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AE1A0-E6FD-4B90-8F4C-95AD4478B74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D01D3-40D0-455F-9908-B552950FCD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D01D3-40D0-455F-9908-B552950FCDC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reil.ly/2zwaEF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</a:t>
            </a:r>
          </a:p>
          <a:p>
            <a:pPr lvl="1"/>
            <a:r>
              <a:rPr lang="en-US" altLang="zh-CN" dirty="0" smtClean="0"/>
              <a:t>The 12 factors are about making developers efficient by </a:t>
            </a:r>
            <a:r>
              <a:rPr lang="en-US" altLang="zh-CN" dirty="0" smtClean="0">
                <a:solidFill>
                  <a:srgbClr val="FF0000"/>
                </a:solidFill>
              </a:rPr>
              <a:t>separating code logic from data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FF0000"/>
                </a:solidFill>
              </a:rPr>
              <a:t>automating as much as possible</a:t>
            </a:r>
            <a:r>
              <a:rPr lang="en-US" altLang="zh-CN" dirty="0" smtClean="0"/>
              <a:t>; having distinct build, ship, and run stages; and declaring all the application’s dependencies.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native 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A cloud native application is engineered to run on a platform and is designed for resiliency, agility, operability, and </a:t>
            </a:r>
            <a:r>
              <a:rPr lang="en-US" altLang="zh-CN" dirty="0" err="1" smtClean="0"/>
              <a:t>observability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Resiliency </a:t>
            </a:r>
            <a:r>
              <a:rPr lang="en-US" altLang="zh-CN" dirty="0" smtClean="0"/>
              <a:t>embraces failures instead of trying to prevent them; it takes advantage of the dynamic nature of running on a plat‐ form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/>
              <a:t>Agility allows for fast deployments and quick iterations.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Operability </a:t>
            </a:r>
            <a:r>
              <a:rPr lang="en-US" altLang="zh-CN" dirty="0" smtClean="0"/>
              <a:t>adds con‐ </a:t>
            </a:r>
            <a:r>
              <a:rPr lang="en-US" altLang="zh-CN" dirty="0" err="1" smtClean="0"/>
              <a:t>trol</a:t>
            </a:r>
            <a:r>
              <a:rPr lang="en-US" altLang="zh-CN" dirty="0" smtClean="0"/>
              <a:t> of application life cycles from inside the application instead of relying on external processes and monitors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Observability</a:t>
            </a:r>
            <a:r>
              <a:rPr lang="en-US" altLang="zh-CN" dirty="0" smtClean="0"/>
              <a:t> provides information to answer questions about application state.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Reconciler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smtClean="0"/>
              <a:t>The pattern enforces the idea of having two</a:t>
            </a:r>
          </a:p>
          <a:p>
            <a:pPr>
              <a:buNone/>
            </a:pPr>
            <a:r>
              <a:rPr lang="en-US" altLang="zh-CN" sz="2700" dirty="0" smtClean="0"/>
              <a:t>	representations </a:t>
            </a:r>
            <a:r>
              <a:rPr lang="en-US" altLang="zh-CN" sz="2700" dirty="0" smtClean="0"/>
              <a:t>of the infrastructure—the first being the actual state of the </a:t>
            </a:r>
            <a:r>
              <a:rPr lang="en-US" altLang="zh-CN" sz="2700" dirty="0" err="1" smtClean="0"/>
              <a:t>infrastruc‐ture</a:t>
            </a:r>
            <a:r>
              <a:rPr lang="en-US" altLang="zh-CN" sz="2700" dirty="0" smtClean="0"/>
              <a:t>, and the second being the expected state of the infrastructure</a:t>
            </a:r>
            <a:r>
              <a:rPr lang="en-US" altLang="zh-CN" sz="2700" dirty="0" smtClean="0"/>
              <a:t>.</a:t>
            </a:r>
          </a:p>
          <a:p>
            <a:pPr lvl="1">
              <a:buNone/>
            </a:pPr>
            <a:r>
              <a:rPr lang="en-US" altLang="zh-CN" sz="2300" dirty="0" smtClean="0"/>
              <a:t>1. Use a data structure for all inputs and outputs.</a:t>
            </a:r>
          </a:p>
          <a:p>
            <a:pPr lvl="1">
              <a:buNone/>
            </a:pPr>
            <a:r>
              <a:rPr lang="en-US" altLang="zh-CN" sz="2300" dirty="0" smtClean="0"/>
              <a:t>2. Ensure that the data structure is immutable.</a:t>
            </a:r>
          </a:p>
          <a:p>
            <a:pPr lvl="1">
              <a:buNone/>
            </a:pPr>
            <a:r>
              <a:rPr lang="en-US" altLang="zh-CN" sz="2300" dirty="0" smtClean="0"/>
              <a:t>3. Keep the resource map simple.</a:t>
            </a:r>
          </a:p>
          <a:p>
            <a:pPr lvl="1">
              <a:buNone/>
            </a:pPr>
            <a:r>
              <a:rPr lang="en-US" altLang="zh-CN" sz="2300" dirty="0" smtClean="0"/>
              <a:t>4. Make the actual state match the expected state.</a:t>
            </a:r>
            <a:endParaRPr lang="zh-CN" altLang="en-US" sz="23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Monitoring Infrastructure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700" dirty="0" smtClean="0"/>
              <a:t>Whatever monitoring solution you implement, remember the cloud native approach to creating your monitoring rules. </a:t>
            </a:r>
            <a:r>
              <a:rPr lang="en-US" altLang="zh-CN" sz="2700" dirty="0" smtClean="0"/>
              <a:t>Rules should be declarative and stored as </a:t>
            </a:r>
            <a:r>
              <a:rPr lang="en-US" altLang="zh-CN" sz="2700" dirty="0" smtClean="0"/>
              <a:t>code. Monitoring </a:t>
            </a:r>
            <a:r>
              <a:rPr lang="en-US" altLang="zh-CN" sz="2700" dirty="0" smtClean="0"/>
              <a:t>rules should live with your application code and be available in a </a:t>
            </a:r>
            <a:r>
              <a:rPr lang="en-US" altLang="zh-CN" sz="2700" dirty="0" smtClean="0"/>
              <a:t>self-service </a:t>
            </a:r>
            <a:r>
              <a:rPr lang="en-US" altLang="zh-CN" sz="2700" dirty="0" smtClean="0"/>
              <a:t>manner. Don’t overcompensate for monitoring when testing and </a:t>
            </a:r>
            <a:r>
              <a:rPr lang="en-US" altLang="zh-CN" sz="2700" dirty="0" smtClean="0"/>
              <a:t>telemetry will </a:t>
            </a:r>
            <a:r>
              <a:rPr lang="en-US" altLang="zh-CN" sz="2700" dirty="0" smtClean="0"/>
              <a:t>likely fulfill most of your </a:t>
            </a:r>
            <a:r>
              <a:rPr lang="en-US" altLang="zh-CN" sz="2700" dirty="0" smtClean="0"/>
              <a:t>needs.</a:t>
            </a:r>
          </a:p>
          <a:p>
            <a:r>
              <a:rPr lang="en-US" altLang="zh-CN" sz="2700" dirty="0" smtClean="0">
                <a:hlinkClick r:id="rId3"/>
              </a:rPr>
              <a:t>http://</a:t>
            </a:r>
            <a:r>
              <a:rPr lang="en-US" altLang="zh-CN" sz="2700" dirty="0" smtClean="0">
                <a:hlinkClick r:id="rId3"/>
              </a:rPr>
              <a:t>oreil.ly/2zwaEFU</a:t>
            </a:r>
            <a:r>
              <a:rPr lang="zh-CN" altLang="en-US" sz="2700" dirty="0" smtClean="0"/>
              <a:t>（</a:t>
            </a:r>
            <a:r>
              <a:rPr lang="en-US" altLang="zh-CN" sz="2800" i="1" dirty="0" smtClean="0"/>
              <a:t> An Inclusive Event Series for Monitoring and </a:t>
            </a:r>
            <a:r>
              <a:rPr lang="en-US" altLang="zh-CN" sz="2800" i="1" dirty="0" err="1" smtClean="0"/>
              <a:t>Observability</a:t>
            </a:r>
            <a:r>
              <a:rPr lang="en-US" altLang="zh-CN" sz="2800" i="1" dirty="0" smtClean="0"/>
              <a:t> Practitioners </a:t>
            </a:r>
            <a:r>
              <a:rPr lang="zh-CN" altLang="en-US" sz="2700" dirty="0" smtClean="0"/>
              <a:t>）</a:t>
            </a:r>
            <a:endParaRPr lang="zh-CN" altLang="en-US" sz="27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220</Words>
  <Application>Microsoft Office PowerPoint</Application>
  <PresentationFormat>全屏显示(4:3)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cloud native application</vt:lpstr>
      <vt:lpstr>The Reconciler Pattern</vt:lpstr>
      <vt:lpstr>Monitoring Infrastructure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16</cp:revision>
  <dcterms:modified xsi:type="dcterms:W3CDTF">2019-07-07T09:20:34Z</dcterms:modified>
</cp:coreProperties>
</file>